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metadata/core-properties" Target="docProps/core0.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7559675" cy="106918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9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aster-page3">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ster-page3">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59200"/>
            <a:ext cx="10972080" cy="10846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ubTitle"/>
          </p:nvPr>
        </p:nvSpPr>
        <p:spPr>
          <a:xfrm>
            <a:off x="609480" y="1520280"/>
            <a:ext cx="10972080" cy="37684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59200"/>
            <a:ext cx="10972080" cy="108468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520280"/>
            <a:ext cx="10972080" cy="37684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reativecommons.org/licenses/by-sa/4.0/deed.e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リーフォーム: 図形 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5" name="フリーフォーム: 図形 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6" name="フリーフォーム: 図形 5"/>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7" name="テキスト ボックス 6"/>
          <p:cNvSpPr txBox="1"/>
          <p:nvPr/>
        </p:nvSpPr>
        <p:spPr>
          <a:xfrm>
            <a:off x="747720" y="1386720"/>
            <a:ext cx="3978360" cy="577800"/>
          </a:xfrm>
          <a:prstGeom prst="rect">
            <a:avLst/>
          </a:prstGeom>
          <a:noFill/>
          <a:ln w="0">
            <a:noFill/>
          </a:ln>
        </p:spPr>
        <p:txBody>
          <a:bodyPr wrap="none" lIns="0" tIns="0" rIns="0" bIns="0" anchor="t">
            <a:noAutofit/>
          </a:bodyPr>
          <a:lstStyle/>
          <a:p>
            <a:r>
              <a:rPr lang="zh-CN" sz="3480" b="0" strike="noStrike" spc="-1">
                <a:solidFill>
                  <a:srgbClr val="224466"/>
                </a:solidFill>
                <a:latin typeface="DroidSansFallback"/>
                <a:ea typeface="DroidSansFallback"/>
              </a:rPr>
              <a:t>自律移動と最適制御</a:t>
            </a:r>
            <a:endParaRPr lang="en-US" sz="3480" b="0" strike="noStrike" spc="-1">
              <a:solidFill>
                <a:srgbClr val="000000"/>
              </a:solidFill>
              <a:latin typeface="Times New Roman"/>
            </a:endParaRPr>
          </a:p>
        </p:txBody>
      </p:sp>
      <p:sp>
        <p:nvSpPr>
          <p:cNvPr id="8" name="テキスト ボックス 7"/>
          <p:cNvSpPr txBox="1"/>
          <p:nvPr/>
        </p:nvSpPr>
        <p:spPr>
          <a:xfrm>
            <a:off x="747720" y="2302560"/>
            <a:ext cx="12139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大域計画</a:t>
            </a:r>
            <a:endParaRPr lang="en-US" sz="2390" b="0" strike="noStrike" spc="-1">
              <a:solidFill>
                <a:srgbClr val="000000"/>
              </a:solidFill>
              <a:latin typeface="Times New Roman"/>
            </a:endParaRPr>
          </a:p>
        </p:txBody>
      </p:sp>
      <p:sp>
        <p:nvSpPr>
          <p:cNvPr id="9" name="テキスト ボックス 8"/>
          <p:cNvSpPr txBox="1"/>
          <p:nvPr/>
        </p:nvSpPr>
        <p:spPr>
          <a:xfrm>
            <a:off x="1962720" y="229464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10" name="テキスト ボックス 9"/>
          <p:cNvSpPr txBox="1"/>
          <p:nvPr/>
        </p:nvSpPr>
        <p:spPr>
          <a:xfrm>
            <a:off x="2126520" y="2302560"/>
            <a:ext cx="15170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障害物回避</a:t>
            </a:r>
            <a:endParaRPr lang="en-US" sz="2390" b="0" strike="noStrike" spc="-1">
              <a:solidFill>
                <a:srgbClr val="000000"/>
              </a:solidFill>
              <a:latin typeface="Times New Roman"/>
            </a:endParaRPr>
          </a:p>
        </p:txBody>
      </p:sp>
      <p:sp>
        <p:nvSpPr>
          <p:cNvPr id="11" name="テキスト ボックス 10"/>
          <p:cNvSpPr txBox="1"/>
          <p:nvPr/>
        </p:nvSpPr>
        <p:spPr>
          <a:xfrm>
            <a:off x="3645360" y="229464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12" name="テキスト ボックス 11"/>
          <p:cNvSpPr txBox="1"/>
          <p:nvPr/>
        </p:nvSpPr>
        <p:spPr>
          <a:xfrm>
            <a:off x="3809160" y="2302560"/>
            <a:ext cx="12139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機械学習</a:t>
            </a:r>
            <a:endParaRPr lang="en-US" sz="2390" b="0" strike="noStrike" spc="-1">
              <a:solidFill>
                <a:srgbClr val="000000"/>
              </a:solidFill>
              <a:latin typeface="Times New Roman"/>
            </a:endParaRPr>
          </a:p>
        </p:txBody>
      </p:sp>
      <p:sp>
        <p:nvSpPr>
          <p:cNvPr id="13" name="テキスト ボックス 12"/>
          <p:cNvSpPr txBox="1"/>
          <p:nvPr/>
        </p:nvSpPr>
        <p:spPr>
          <a:xfrm>
            <a:off x="5024160" y="229464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14" name="テキスト ボックス 13"/>
          <p:cNvSpPr txBox="1"/>
          <p:nvPr/>
        </p:nvSpPr>
        <p:spPr>
          <a:xfrm>
            <a:off x="5187600" y="2302560"/>
            <a:ext cx="12139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潜在空間</a:t>
            </a:r>
            <a:endParaRPr lang="en-US" sz="2390" b="0" strike="noStrike" spc="-1">
              <a:solidFill>
                <a:srgbClr val="000000"/>
              </a:solidFill>
              <a:latin typeface="Times New Roman"/>
            </a:endParaRPr>
          </a:p>
        </p:txBody>
      </p:sp>
      <p:sp>
        <p:nvSpPr>
          <p:cNvPr id="15" name="テキスト ボックス 14"/>
          <p:cNvSpPr txBox="1"/>
          <p:nvPr/>
        </p:nvSpPr>
        <p:spPr>
          <a:xfrm>
            <a:off x="6402600" y="229464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a:t>
            </a:r>
            <a:endParaRPr lang="en-US" sz="2390" b="0" strike="noStrike" spc="-1">
              <a:solidFill>
                <a:srgbClr val="000000"/>
              </a:solidFill>
              <a:latin typeface="Times New Roman"/>
            </a:endParaRPr>
          </a:p>
        </p:txBody>
      </p:sp>
      <p:sp>
        <p:nvSpPr>
          <p:cNvPr id="16" name="テキスト ボックス 15"/>
          <p:cNvSpPr txBox="1"/>
          <p:nvPr/>
        </p:nvSpPr>
        <p:spPr>
          <a:xfrm>
            <a:off x="747720" y="2683440"/>
            <a:ext cx="515628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伝統的な制御の統一的な理解のために</a:t>
            </a:r>
            <a:endParaRPr lang="en-US" sz="2390" b="0" strike="noStrike" spc="-1">
              <a:solidFill>
                <a:srgbClr val="000000"/>
              </a:solidFill>
              <a:latin typeface="Times New Roman"/>
            </a:endParaRPr>
          </a:p>
        </p:txBody>
      </p:sp>
      <p:sp>
        <p:nvSpPr>
          <p:cNvPr id="17" name="テキスト ボックス 16"/>
          <p:cNvSpPr txBox="1"/>
          <p:nvPr/>
        </p:nvSpPr>
        <p:spPr>
          <a:xfrm>
            <a:off x="747720" y="325512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千葉工業大学</a:t>
            </a:r>
            <a:endParaRPr lang="en-US" sz="2170" b="0" strike="noStrike" spc="-1">
              <a:solidFill>
                <a:srgbClr val="000000"/>
              </a:solidFill>
              <a:latin typeface="Times New Roman"/>
            </a:endParaRPr>
          </a:p>
        </p:txBody>
      </p:sp>
      <p:sp>
        <p:nvSpPr>
          <p:cNvPr id="18" name="テキスト ボックス 17"/>
          <p:cNvSpPr txBox="1"/>
          <p:nvPr/>
        </p:nvSpPr>
        <p:spPr>
          <a:xfrm>
            <a:off x="2405160" y="32479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19" name="テキスト ボックス 18"/>
          <p:cNvSpPr txBox="1"/>
          <p:nvPr/>
        </p:nvSpPr>
        <p:spPr>
          <a:xfrm>
            <a:off x="2476800" y="325512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上田</a:t>
            </a:r>
            <a:endParaRPr lang="en-US" sz="2170" b="0" strike="noStrike" spc="-1">
              <a:solidFill>
                <a:srgbClr val="000000"/>
              </a:solidFill>
              <a:latin typeface="Times New Roman"/>
            </a:endParaRPr>
          </a:p>
        </p:txBody>
      </p:sp>
      <p:sp>
        <p:nvSpPr>
          <p:cNvPr id="20" name="テキスト ボックス 19"/>
          <p:cNvSpPr txBox="1"/>
          <p:nvPr/>
        </p:nvSpPr>
        <p:spPr>
          <a:xfrm>
            <a:off x="3029400" y="32479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1" name="テキスト ボックス 20"/>
          <p:cNvSpPr txBox="1"/>
          <p:nvPr/>
        </p:nvSpPr>
        <p:spPr>
          <a:xfrm>
            <a:off x="3101040" y="325512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隆一</a:t>
            </a:r>
            <a:endParaRPr lang="en-US" sz="2170" b="0" strike="noStrike" spc="-1">
              <a:solidFill>
                <a:srgbClr val="000000"/>
              </a:solidFill>
              <a:latin typeface="Times New Roman"/>
            </a:endParaRPr>
          </a:p>
        </p:txBody>
      </p:sp>
      <p:sp>
        <p:nvSpPr>
          <p:cNvPr id="22" name="テキスト ボックス 21"/>
          <p:cNvSpPr txBox="1"/>
          <p:nvPr/>
        </p:nvSpPr>
        <p:spPr>
          <a:xfrm>
            <a:off x="747720" y="4228920"/>
            <a:ext cx="9659520" cy="375120"/>
          </a:xfrm>
          <a:prstGeom prst="rect">
            <a:avLst/>
          </a:prstGeom>
          <a:noFill/>
          <a:ln w="0">
            <a:noFill/>
          </a:ln>
        </p:spPr>
        <p:txBody>
          <a:bodyPr wrap="none" lIns="0" tIns="0" rIns="0" bIns="0" anchor="t">
            <a:noAutofit/>
          </a:bodyPr>
          <a:lstStyle/>
          <a:p>
            <a:r>
              <a:rPr lang="en-US" sz="1600" b="0" strike="noStrike" spc="-1" dirty="0">
                <a:solidFill>
                  <a:srgbClr val="1F2328"/>
                </a:solidFill>
                <a:latin typeface="NotoSans"/>
                <a:ea typeface="NotoSans"/>
              </a:rPr>
              <a:t>This work is licensed under a </a:t>
            </a:r>
            <a:r>
              <a:rPr lang="en-US" sz="1600" b="0" strike="noStrike" spc="-1" dirty="0">
                <a:solidFill>
                  <a:srgbClr val="0969DA"/>
                </a:solidFill>
                <a:latin typeface="NotoSans"/>
                <a:ea typeface="NotoSans"/>
                <a:hlinkClick r:id="rId2"/>
              </a:rPr>
              <a:t>Creative Commons Attribution-</a:t>
            </a:r>
            <a:r>
              <a:rPr lang="en-US" sz="1600" b="0" strike="noStrike" spc="-1" dirty="0" err="1">
                <a:solidFill>
                  <a:srgbClr val="0969DA"/>
                </a:solidFill>
                <a:latin typeface="NotoSans"/>
                <a:ea typeface="NotoSans"/>
                <a:hlinkClick r:id="rId2"/>
              </a:rPr>
              <a:t>ShareAlike</a:t>
            </a:r>
            <a:r>
              <a:rPr lang="en-US" sz="1600" b="0" strike="noStrike" spc="-1" dirty="0">
                <a:solidFill>
                  <a:srgbClr val="0969DA"/>
                </a:solidFill>
                <a:latin typeface="NotoSans"/>
                <a:ea typeface="NotoSans"/>
                <a:hlinkClick r:id="rId2"/>
              </a:rPr>
              <a:t> 4.0 </a:t>
            </a:r>
            <a:r>
              <a:rPr lang="en-US" altLang="ja-JP" sz="1600" b="0" strike="noStrike" spc="-1" dirty="0">
                <a:solidFill>
                  <a:srgbClr val="0969DA"/>
                </a:solidFill>
                <a:latin typeface="NotoSans"/>
                <a:ea typeface="NotoSans"/>
                <a:hlinkClick r:id="rId2"/>
              </a:rPr>
              <a:t>International License</a:t>
            </a:r>
            <a:r>
              <a:rPr lang="en-US" altLang="ja-JP" sz="1600" b="0" strike="noStrike" spc="-1" dirty="0">
                <a:solidFill>
                  <a:srgbClr val="1F2328"/>
                </a:solidFill>
                <a:latin typeface="NotoSans"/>
                <a:ea typeface="NotoSans"/>
                <a:hlinkClick r:id="rId2"/>
              </a:rPr>
              <a:t>.</a:t>
            </a:r>
            <a:endParaRPr lang="en-US" altLang="ja-JP" sz="1600" spc="-1" dirty="0">
              <a:solidFill>
                <a:srgbClr val="000000"/>
              </a:solidFill>
              <a:latin typeface="Times New Roman"/>
            </a:endParaRPr>
          </a:p>
          <a:p>
            <a:endParaRPr lang="en-US" sz="1600" b="0" strike="noStrike" spc="-1" dirty="0">
              <a:solidFill>
                <a:srgbClr val="000000"/>
              </a:solidFill>
              <a:latin typeface="Times New Roman"/>
            </a:endParaRPr>
          </a:p>
        </p:txBody>
      </p:sp>
      <p:pic>
        <p:nvPicPr>
          <p:cNvPr id="23" name="図 22"/>
          <p:cNvPicPr/>
          <p:nvPr/>
        </p:nvPicPr>
        <p:blipFill>
          <a:blip r:embed="rId3"/>
          <a:stretch/>
        </p:blipFill>
        <p:spPr>
          <a:xfrm>
            <a:off x="752400" y="5057640"/>
            <a:ext cx="837720" cy="294840"/>
          </a:xfrm>
          <a:prstGeom prst="rect">
            <a:avLst/>
          </a:prstGeom>
          <a:ln w="0">
            <a:noFill/>
          </a:ln>
        </p:spPr>
      </p:pic>
      <p:sp>
        <p:nvSpPr>
          <p:cNvPr id="25" name="テキスト ボックス 24"/>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6" name="テキスト ボックス 25"/>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7" name="テキスト ボックス 26"/>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8" name="テキスト ボックス 27"/>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9" name="テキスト ボックス 28"/>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30" name="テキスト ボックス 29"/>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31" name="テキスト ボックス 30"/>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32" name="テキスト ボックス 31"/>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3" name="テキスト ボックス 2"/>
          <p:cNvSpPr txBox="1"/>
          <p:nvPr/>
        </p:nvSpPr>
        <p:spPr>
          <a:xfrm>
            <a:off x="9145933" y="4228920"/>
            <a:ext cx="2798640" cy="375120"/>
          </a:xfrm>
          <a:prstGeom prst="rect">
            <a:avLst/>
          </a:prstGeom>
          <a:noFill/>
          <a:ln w="0">
            <a:noFill/>
          </a:ln>
        </p:spPr>
        <p:txBody>
          <a:bodyPr wrap="none" lIns="0" tIns="0" rIns="0" bIns="0" anchor="t">
            <a:noAutofit/>
          </a:bodyPr>
          <a:lstStyle/>
          <a:p>
            <a:endParaRPr lang="en-US" sz="2170" b="0" strike="noStrike" spc="-1" dirty="0">
              <a:solidFill>
                <a:srgbClr val="000000"/>
              </a:solidFill>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フリーフォーム: 図形 34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45" name="フリーフォーム: 図形 34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46" name="フリーフォーム: 図形 345"/>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47" name="フリーフォーム: 図形 346"/>
          <p:cNvSpPr/>
          <p:nvPr/>
        </p:nvSpPr>
        <p:spPr>
          <a:xfrm>
            <a:off x="11717640" y="3976200"/>
            <a:ext cx="323280" cy="162000"/>
          </a:xfrm>
          <a:custGeom>
            <a:avLst/>
            <a:gdLst/>
            <a:ahLst/>
            <a:cxnLst/>
            <a:rect l="0" t="0" r="r" b="b"/>
            <a:pathLst>
              <a:path w="898" h="450">
                <a:moveTo>
                  <a:pt x="898" y="224"/>
                </a:moveTo>
                <a:cubicBezTo>
                  <a:pt x="898" y="239"/>
                  <a:pt x="895" y="254"/>
                  <a:pt x="889" y="268"/>
                </a:cubicBezTo>
                <a:cubicBezTo>
                  <a:pt x="883" y="283"/>
                  <a:pt x="875" y="297"/>
                  <a:pt x="864" y="310"/>
                </a:cubicBezTo>
                <a:cubicBezTo>
                  <a:pt x="852" y="324"/>
                  <a:pt x="839" y="337"/>
                  <a:pt x="822" y="349"/>
                </a:cubicBezTo>
                <a:cubicBezTo>
                  <a:pt x="806" y="361"/>
                  <a:pt x="787" y="373"/>
                  <a:pt x="766" y="384"/>
                </a:cubicBezTo>
                <a:cubicBezTo>
                  <a:pt x="746" y="395"/>
                  <a:pt x="723" y="404"/>
                  <a:pt x="698" y="412"/>
                </a:cubicBezTo>
                <a:cubicBezTo>
                  <a:pt x="674" y="420"/>
                  <a:pt x="648" y="427"/>
                  <a:pt x="621" y="433"/>
                </a:cubicBezTo>
                <a:cubicBezTo>
                  <a:pt x="594" y="438"/>
                  <a:pt x="566" y="443"/>
                  <a:pt x="537" y="446"/>
                </a:cubicBezTo>
                <a:cubicBezTo>
                  <a:pt x="508" y="448"/>
                  <a:pt x="479" y="450"/>
                  <a:pt x="449" y="450"/>
                </a:cubicBezTo>
                <a:cubicBezTo>
                  <a:pt x="420" y="450"/>
                  <a:pt x="391" y="448"/>
                  <a:pt x="362" y="446"/>
                </a:cubicBezTo>
                <a:cubicBezTo>
                  <a:pt x="333" y="443"/>
                  <a:pt x="305" y="438"/>
                  <a:pt x="278" y="433"/>
                </a:cubicBezTo>
                <a:cubicBezTo>
                  <a:pt x="250" y="427"/>
                  <a:pt x="225" y="420"/>
                  <a:pt x="200" y="412"/>
                </a:cubicBezTo>
                <a:cubicBezTo>
                  <a:pt x="175" y="404"/>
                  <a:pt x="152" y="395"/>
                  <a:pt x="131" y="384"/>
                </a:cubicBezTo>
                <a:cubicBezTo>
                  <a:pt x="110" y="373"/>
                  <a:pt x="92" y="361"/>
                  <a:pt x="75" y="349"/>
                </a:cubicBezTo>
                <a:cubicBezTo>
                  <a:pt x="59" y="337"/>
                  <a:pt x="45" y="324"/>
                  <a:pt x="34" y="310"/>
                </a:cubicBezTo>
                <a:cubicBezTo>
                  <a:pt x="23" y="297"/>
                  <a:pt x="14" y="283"/>
                  <a:pt x="8" y="268"/>
                </a:cubicBezTo>
                <a:cubicBezTo>
                  <a:pt x="3" y="254"/>
                  <a:pt x="0" y="239"/>
                  <a:pt x="0" y="224"/>
                </a:cubicBezTo>
                <a:cubicBezTo>
                  <a:pt x="0" y="210"/>
                  <a:pt x="3" y="195"/>
                  <a:pt x="8" y="181"/>
                </a:cubicBezTo>
                <a:cubicBezTo>
                  <a:pt x="14" y="166"/>
                  <a:pt x="23" y="152"/>
                  <a:pt x="34" y="139"/>
                </a:cubicBezTo>
                <a:cubicBezTo>
                  <a:pt x="45" y="125"/>
                  <a:pt x="59" y="112"/>
                  <a:pt x="75" y="100"/>
                </a:cubicBezTo>
                <a:cubicBezTo>
                  <a:pt x="92" y="88"/>
                  <a:pt x="110" y="76"/>
                  <a:pt x="131" y="66"/>
                </a:cubicBezTo>
                <a:cubicBezTo>
                  <a:pt x="152" y="55"/>
                  <a:pt x="175" y="46"/>
                  <a:pt x="200" y="38"/>
                </a:cubicBezTo>
                <a:cubicBezTo>
                  <a:pt x="225" y="30"/>
                  <a:pt x="250" y="23"/>
                  <a:pt x="278" y="17"/>
                </a:cubicBezTo>
                <a:cubicBezTo>
                  <a:pt x="305" y="12"/>
                  <a:pt x="333" y="7"/>
                  <a:pt x="362" y="4"/>
                </a:cubicBezTo>
                <a:cubicBezTo>
                  <a:pt x="391" y="1"/>
                  <a:pt x="420" y="0"/>
                  <a:pt x="449" y="0"/>
                </a:cubicBezTo>
                <a:cubicBezTo>
                  <a:pt x="479" y="0"/>
                  <a:pt x="508" y="1"/>
                  <a:pt x="537" y="4"/>
                </a:cubicBezTo>
                <a:cubicBezTo>
                  <a:pt x="566" y="7"/>
                  <a:pt x="594" y="12"/>
                  <a:pt x="621" y="17"/>
                </a:cubicBezTo>
                <a:cubicBezTo>
                  <a:pt x="648" y="23"/>
                  <a:pt x="674" y="30"/>
                  <a:pt x="698" y="38"/>
                </a:cubicBezTo>
                <a:cubicBezTo>
                  <a:pt x="723" y="46"/>
                  <a:pt x="746" y="55"/>
                  <a:pt x="766" y="66"/>
                </a:cubicBezTo>
                <a:cubicBezTo>
                  <a:pt x="787" y="76"/>
                  <a:pt x="806" y="88"/>
                  <a:pt x="822" y="100"/>
                </a:cubicBezTo>
                <a:cubicBezTo>
                  <a:pt x="839" y="112"/>
                  <a:pt x="852" y="125"/>
                  <a:pt x="864" y="139"/>
                </a:cubicBezTo>
                <a:cubicBezTo>
                  <a:pt x="875" y="152"/>
                  <a:pt x="883" y="166"/>
                  <a:pt x="889" y="181"/>
                </a:cubicBezTo>
                <a:cubicBezTo>
                  <a:pt x="895" y="195"/>
                  <a:pt x="898" y="210"/>
                  <a:pt x="898" y="224"/>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48" name="フリーフォーム: 図形 347"/>
          <p:cNvSpPr/>
          <p:nvPr/>
        </p:nvSpPr>
        <p:spPr>
          <a:xfrm>
            <a:off x="11717640" y="3976200"/>
            <a:ext cx="323280" cy="162000"/>
          </a:xfrm>
          <a:custGeom>
            <a:avLst/>
            <a:gdLst/>
            <a:ahLst/>
            <a:cxnLst/>
            <a:rect l="0" t="0" r="r" b="b"/>
            <a:pathLst>
              <a:path w="898" h="450">
                <a:moveTo>
                  <a:pt x="898" y="224"/>
                </a:moveTo>
                <a:cubicBezTo>
                  <a:pt x="898" y="239"/>
                  <a:pt x="895" y="254"/>
                  <a:pt x="889" y="268"/>
                </a:cubicBezTo>
                <a:cubicBezTo>
                  <a:pt x="883" y="283"/>
                  <a:pt x="875" y="297"/>
                  <a:pt x="864" y="310"/>
                </a:cubicBezTo>
                <a:cubicBezTo>
                  <a:pt x="852" y="324"/>
                  <a:pt x="839" y="337"/>
                  <a:pt x="822" y="349"/>
                </a:cubicBezTo>
                <a:cubicBezTo>
                  <a:pt x="806" y="361"/>
                  <a:pt x="787" y="373"/>
                  <a:pt x="766" y="384"/>
                </a:cubicBezTo>
                <a:cubicBezTo>
                  <a:pt x="746" y="395"/>
                  <a:pt x="723" y="404"/>
                  <a:pt x="698" y="412"/>
                </a:cubicBezTo>
                <a:cubicBezTo>
                  <a:pt x="674" y="420"/>
                  <a:pt x="648" y="427"/>
                  <a:pt x="621" y="433"/>
                </a:cubicBezTo>
                <a:cubicBezTo>
                  <a:pt x="594" y="438"/>
                  <a:pt x="566" y="443"/>
                  <a:pt x="537" y="446"/>
                </a:cubicBezTo>
                <a:cubicBezTo>
                  <a:pt x="508" y="448"/>
                  <a:pt x="479" y="450"/>
                  <a:pt x="449" y="450"/>
                </a:cubicBezTo>
                <a:cubicBezTo>
                  <a:pt x="420" y="450"/>
                  <a:pt x="391" y="448"/>
                  <a:pt x="362" y="446"/>
                </a:cubicBezTo>
                <a:cubicBezTo>
                  <a:pt x="333" y="443"/>
                  <a:pt x="305" y="438"/>
                  <a:pt x="278" y="433"/>
                </a:cubicBezTo>
                <a:cubicBezTo>
                  <a:pt x="250" y="427"/>
                  <a:pt x="225" y="420"/>
                  <a:pt x="200" y="412"/>
                </a:cubicBezTo>
                <a:cubicBezTo>
                  <a:pt x="175" y="404"/>
                  <a:pt x="152" y="395"/>
                  <a:pt x="131" y="384"/>
                </a:cubicBezTo>
                <a:cubicBezTo>
                  <a:pt x="110" y="373"/>
                  <a:pt x="92" y="361"/>
                  <a:pt x="75" y="349"/>
                </a:cubicBezTo>
                <a:cubicBezTo>
                  <a:pt x="59" y="337"/>
                  <a:pt x="45" y="324"/>
                  <a:pt x="34" y="310"/>
                </a:cubicBezTo>
                <a:cubicBezTo>
                  <a:pt x="23" y="297"/>
                  <a:pt x="14" y="283"/>
                  <a:pt x="8" y="268"/>
                </a:cubicBezTo>
                <a:cubicBezTo>
                  <a:pt x="3" y="254"/>
                  <a:pt x="0" y="239"/>
                  <a:pt x="0" y="224"/>
                </a:cubicBezTo>
                <a:cubicBezTo>
                  <a:pt x="0" y="210"/>
                  <a:pt x="3" y="195"/>
                  <a:pt x="8" y="181"/>
                </a:cubicBezTo>
                <a:cubicBezTo>
                  <a:pt x="14" y="166"/>
                  <a:pt x="23" y="152"/>
                  <a:pt x="34" y="139"/>
                </a:cubicBezTo>
                <a:cubicBezTo>
                  <a:pt x="45" y="125"/>
                  <a:pt x="59" y="112"/>
                  <a:pt x="75" y="100"/>
                </a:cubicBezTo>
                <a:cubicBezTo>
                  <a:pt x="92" y="88"/>
                  <a:pt x="110" y="76"/>
                  <a:pt x="131" y="66"/>
                </a:cubicBezTo>
                <a:cubicBezTo>
                  <a:pt x="152" y="55"/>
                  <a:pt x="175" y="46"/>
                  <a:pt x="200" y="38"/>
                </a:cubicBezTo>
                <a:cubicBezTo>
                  <a:pt x="225" y="30"/>
                  <a:pt x="250" y="23"/>
                  <a:pt x="278" y="17"/>
                </a:cubicBezTo>
                <a:cubicBezTo>
                  <a:pt x="305" y="12"/>
                  <a:pt x="333" y="7"/>
                  <a:pt x="362" y="4"/>
                </a:cubicBezTo>
                <a:cubicBezTo>
                  <a:pt x="391" y="1"/>
                  <a:pt x="420" y="0"/>
                  <a:pt x="449" y="0"/>
                </a:cubicBezTo>
                <a:cubicBezTo>
                  <a:pt x="479" y="0"/>
                  <a:pt x="508" y="1"/>
                  <a:pt x="537" y="4"/>
                </a:cubicBezTo>
                <a:cubicBezTo>
                  <a:pt x="566" y="7"/>
                  <a:pt x="594" y="12"/>
                  <a:pt x="621" y="17"/>
                </a:cubicBezTo>
                <a:cubicBezTo>
                  <a:pt x="648" y="23"/>
                  <a:pt x="674" y="30"/>
                  <a:pt x="698" y="38"/>
                </a:cubicBezTo>
                <a:cubicBezTo>
                  <a:pt x="723" y="46"/>
                  <a:pt x="746" y="55"/>
                  <a:pt x="766" y="66"/>
                </a:cubicBezTo>
                <a:cubicBezTo>
                  <a:pt x="787" y="76"/>
                  <a:pt x="806" y="88"/>
                  <a:pt x="822" y="100"/>
                </a:cubicBezTo>
                <a:cubicBezTo>
                  <a:pt x="839" y="112"/>
                  <a:pt x="852" y="125"/>
                  <a:pt x="864" y="139"/>
                </a:cubicBezTo>
                <a:cubicBezTo>
                  <a:pt x="875" y="152"/>
                  <a:pt x="883" y="166"/>
                  <a:pt x="889" y="181"/>
                </a:cubicBezTo>
                <a:cubicBezTo>
                  <a:pt x="895" y="195"/>
                  <a:pt x="898" y="210"/>
                  <a:pt x="898" y="224"/>
                </a:cubicBezTo>
                <a:close/>
              </a:path>
            </a:pathLst>
          </a:custGeom>
          <a:noFill/>
          <a:ln w="27360">
            <a:solidFill>
              <a:srgbClr val="231815"/>
            </a:solidFill>
            <a:miter/>
          </a:ln>
        </p:spPr>
        <p:txBody>
          <a:bodyPr lIns="13680" tIns="13680" rIns="13680" bIns="13680" anchor="t">
            <a:noAutofit/>
          </a:bodyPr>
          <a:lstStyle/>
          <a:p>
            <a:endParaRPr lang="en-US" sz="2400" b="0" strike="noStrike" spc="-1">
              <a:solidFill>
                <a:srgbClr val="000000"/>
              </a:solidFill>
              <a:latin typeface="Times New Roman"/>
            </a:endParaRPr>
          </a:p>
        </p:txBody>
      </p:sp>
      <p:sp>
        <p:nvSpPr>
          <p:cNvPr id="349" name="直線コネクタ 348"/>
          <p:cNvSpPr/>
          <p:nvPr/>
        </p:nvSpPr>
        <p:spPr>
          <a:xfrm flipV="1">
            <a:off x="11878920" y="3569040"/>
            <a:ext cx="0" cy="465840"/>
          </a:xfrm>
          <a:prstGeom prst="line">
            <a:avLst/>
          </a:prstGeom>
          <a:ln w="27360">
            <a:solidFill>
              <a:srgbClr val="231815"/>
            </a:solidFill>
            <a:miter/>
          </a:ln>
        </p:spPr>
        <p:style>
          <a:lnRef idx="0">
            <a:scrgbClr r="0" g="0" b="0"/>
          </a:lnRef>
          <a:fillRef idx="0">
            <a:scrgbClr r="0" g="0" b="0"/>
          </a:fillRef>
          <a:effectRef idx="0">
            <a:scrgbClr r="0" g="0" b="0"/>
          </a:effectRef>
          <a:fontRef idx="minor"/>
        </p:style>
        <p:txBody>
          <a:bodyPr lIns="13680" tIns="13680" rIns="13680" bIns="13680" anchor="t">
            <a:noAutofit/>
          </a:bodyPr>
          <a:lstStyle/>
          <a:p>
            <a:endParaRPr lang="en-US" sz="2400" b="0" strike="noStrike" spc="-1">
              <a:solidFill>
                <a:srgbClr val="000000"/>
              </a:solidFill>
              <a:latin typeface="Times New Roman"/>
            </a:endParaRPr>
          </a:p>
        </p:txBody>
      </p:sp>
      <p:sp>
        <p:nvSpPr>
          <p:cNvPr id="350" name="フリーフォーム: 図形 349"/>
          <p:cNvSpPr/>
          <p:nvPr/>
        </p:nvSpPr>
        <p:spPr>
          <a:xfrm>
            <a:off x="11878920" y="3504240"/>
            <a:ext cx="228960" cy="266400"/>
          </a:xfrm>
          <a:custGeom>
            <a:avLst/>
            <a:gdLst/>
            <a:ahLst/>
            <a:cxnLst/>
            <a:rect l="0" t="0" r="r" b="b"/>
            <a:pathLst>
              <a:path w="636" h="740">
                <a:moveTo>
                  <a:pt x="636" y="370"/>
                </a:moveTo>
                <a:lnTo>
                  <a:pt x="0" y="740"/>
                </a:lnTo>
                <a:lnTo>
                  <a:pt x="0" y="0"/>
                </a:lnTo>
                <a:lnTo>
                  <a:pt x="636" y="370"/>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51" name="フリーフォーム: 図形 350"/>
          <p:cNvSpPr/>
          <p:nvPr/>
        </p:nvSpPr>
        <p:spPr>
          <a:xfrm>
            <a:off x="11878920" y="3504240"/>
            <a:ext cx="228960" cy="266400"/>
          </a:xfrm>
          <a:custGeom>
            <a:avLst/>
            <a:gdLst/>
            <a:ahLst/>
            <a:cxnLst/>
            <a:rect l="0" t="0" r="r" b="b"/>
            <a:pathLst>
              <a:path w="636" h="740">
                <a:moveTo>
                  <a:pt x="636" y="370"/>
                </a:moveTo>
                <a:lnTo>
                  <a:pt x="0" y="740"/>
                </a:lnTo>
                <a:lnTo>
                  <a:pt x="0" y="0"/>
                </a:lnTo>
                <a:lnTo>
                  <a:pt x="636" y="370"/>
                </a:lnTo>
                <a:close/>
              </a:path>
            </a:pathLst>
          </a:custGeom>
          <a:noFill/>
          <a:ln w="27360">
            <a:solidFill>
              <a:srgbClr val="231815"/>
            </a:solidFill>
            <a:miter/>
          </a:ln>
        </p:spPr>
        <p:txBody>
          <a:bodyPr lIns="13680" tIns="13680" rIns="13680" bIns="13680" anchor="t">
            <a:noAutofit/>
          </a:bodyPr>
          <a:lstStyle/>
          <a:p>
            <a:endParaRPr lang="en-US" sz="2400" b="0" strike="noStrike" spc="-1">
              <a:solidFill>
                <a:srgbClr val="000000"/>
              </a:solidFill>
              <a:latin typeface="Times New Roman"/>
            </a:endParaRPr>
          </a:p>
        </p:txBody>
      </p:sp>
      <p:sp>
        <p:nvSpPr>
          <p:cNvPr id="352" name="フリーフォーム: 図形 351"/>
          <p:cNvSpPr/>
          <p:nvPr/>
        </p:nvSpPr>
        <p:spPr>
          <a:xfrm>
            <a:off x="10691640" y="3490920"/>
            <a:ext cx="313920" cy="211320"/>
          </a:xfrm>
          <a:custGeom>
            <a:avLst/>
            <a:gdLst/>
            <a:ahLst/>
            <a:cxnLst/>
            <a:rect l="0" t="0" r="r" b="b"/>
            <a:pathLst>
              <a:path w="872" h="587">
                <a:moveTo>
                  <a:pt x="21" y="0"/>
                </a:moveTo>
                <a:lnTo>
                  <a:pt x="149" y="83"/>
                </a:lnTo>
                <a:lnTo>
                  <a:pt x="128" y="115"/>
                </a:lnTo>
                <a:lnTo>
                  <a:pt x="0" y="31"/>
                </a:lnTo>
                <a:lnTo>
                  <a:pt x="21" y="0"/>
                </a:lnTo>
                <a:moveTo>
                  <a:pt x="276" y="166"/>
                </a:moveTo>
                <a:lnTo>
                  <a:pt x="405" y="250"/>
                </a:lnTo>
                <a:lnTo>
                  <a:pt x="384" y="282"/>
                </a:lnTo>
                <a:lnTo>
                  <a:pt x="256" y="198"/>
                </a:lnTo>
                <a:lnTo>
                  <a:pt x="276" y="166"/>
                </a:lnTo>
                <a:moveTo>
                  <a:pt x="533" y="333"/>
                </a:moveTo>
                <a:lnTo>
                  <a:pt x="661" y="417"/>
                </a:lnTo>
                <a:lnTo>
                  <a:pt x="640" y="449"/>
                </a:lnTo>
                <a:lnTo>
                  <a:pt x="512" y="365"/>
                </a:lnTo>
                <a:lnTo>
                  <a:pt x="533" y="333"/>
                </a:lnTo>
                <a:moveTo>
                  <a:pt x="788" y="500"/>
                </a:moveTo>
                <a:lnTo>
                  <a:pt x="872" y="554"/>
                </a:lnTo>
                <a:lnTo>
                  <a:pt x="851" y="587"/>
                </a:lnTo>
                <a:lnTo>
                  <a:pt x="768" y="532"/>
                </a:lnTo>
                <a:lnTo>
                  <a:pt x="788" y="50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53" name="フリーフォーム: 図形 352"/>
          <p:cNvSpPr/>
          <p:nvPr/>
        </p:nvSpPr>
        <p:spPr>
          <a:xfrm>
            <a:off x="10930320" y="3624120"/>
            <a:ext cx="83880" cy="94680"/>
          </a:xfrm>
          <a:custGeom>
            <a:avLst/>
            <a:gdLst/>
            <a:ahLst/>
            <a:cxnLst/>
            <a:rect l="0" t="0" r="r" b="b"/>
            <a:pathLst>
              <a:path w="233" h="263">
                <a:moveTo>
                  <a:pt x="6" y="263"/>
                </a:moveTo>
                <a:lnTo>
                  <a:pt x="0" y="224"/>
                </a:lnTo>
                <a:lnTo>
                  <a:pt x="186" y="192"/>
                </a:lnTo>
                <a:lnTo>
                  <a:pt x="140" y="10"/>
                </a:lnTo>
                <a:lnTo>
                  <a:pt x="178" y="0"/>
                </a:lnTo>
                <a:lnTo>
                  <a:pt x="233" y="222"/>
                </a:lnTo>
                <a:lnTo>
                  <a:pt x="6" y="263"/>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54" name="フリーフォーム: 図形 353"/>
          <p:cNvSpPr/>
          <p:nvPr/>
        </p:nvSpPr>
        <p:spPr>
          <a:xfrm>
            <a:off x="10160280" y="2873880"/>
            <a:ext cx="73800" cy="74160"/>
          </a:xfrm>
          <a:custGeom>
            <a:avLst/>
            <a:gdLst/>
            <a:ahLst/>
            <a:cxnLst/>
            <a:rect l="0" t="0" r="r" b="b"/>
            <a:pathLst>
              <a:path w="205" h="206">
                <a:moveTo>
                  <a:pt x="205" y="103"/>
                </a:moveTo>
                <a:cubicBezTo>
                  <a:pt x="205" y="117"/>
                  <a:pt x="203" y="130"/>
                  <a:pt x="197" y="142"/>
                </a:cubicBezTo>
                <a:cubicBezTo>
                  <a:pt x="192" y="155"/>
                  <a:pt x="185" y="166"/>
                  <a:pt x="175" y="176"/>
                </a:cubicBezTo>
                <a:cubicBezTo>
                  <a:pt x="166" y="185"/>
                  <a:pt x="155" y="193"/>
                  <a:pt x="142" y="198"/>
                </a:cubicBezTo>
                <a:cubicBezTo>
                  <a:pt x="130" y="203"/>
                  <a:pt x="117" y="206"/>
                  <a:pt x="103" y="206"/>
                </a:cubicBezTo>
                <a:cubicBezTo>
                  <a:pt x="89" y="206"/>
                  <a:pt x="76" y="203"/>
                  <a:pt x="64" y="198"/>
                </a:cubicBezTo>
                <a:cubicBezTo>
                  <a:pt x="51" y="193"/>
                  <a:pt x="40" y="185"/>
                  <a:pt x="30" y="176"/>
                </a:cubicBezTo>
                <a:cubicBezTo>
                  <a:pt x="20" y="166"/>
                  <a:pt x="13" y="155"/>
                  <a:pt x="8" y="142"/>
                </a:cubicBezTo>
                <a:cubicBezTo>
                  <a:pt x="2" y="130"/>
                  <a:pt x="0" y="117"/>
                  <a:pt x="0" y="103"/>
                </a:cubicBezTo>
                <a:cubicBezTo>
                  <a:pt x="0" y="90"/>
                  <a:pt x="2" y="77"/>
                  <a:pt x="8" y="63"/>
                </a:cubicBezTo>
                <a:cubicBezTo>
                  <a:pt x="13" y="51"/>
                  <a:pt x="20" y="40"/>
                  <a:pt x="30" y="30"/>
                </a:cubicBezTo>
                <a:cubicBezTo>
                  <a:pt x="40" y="20"/>
                  <a:pt x="51" y="13"/>
                  <a:pt x="64" y="8"/>
                </a:cubicBezTo>
                <a:cubicBezTo>
                  <a:pt x="76" y="3"/>
                  <a:pt x="89" y="0"/>
                  <a:pt x="103" y="0"/>
                </a:cubicBezTo>
                <a:cubicBezTo>
                  <a:pt x="117" y="0"/>
                  <a:pt x="130" y="3"/>
                  <a:pt x="142" y="8"/>
                </a:cubicBezTo>
                <a:cubicBezTo>
                  <a:pt x="155" y="13"/>
                  <a:pt x="166" y="20"/>
                  <a:pt x="175" y="30"/>
                </a:cubicBezTo>
                <a:cubicBezTo>
                  <a:pt x="185" y="40"/>
                  <a:pt x="192" y="51"/>
                  <a:pt x="197" y="63"/>
                </a:cubicBezTo>
                <a:cubicBezTo>
                  <a:pt x="203" y="77"/>
                  <a:pt x="205" y="90"/>
                  <a:pt x="205" y="103"/>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55" name="テキスト ボックス 354"/>
          <p:cNvSpPr txBox="1"/>
          <p:nvPr/>
        </p:nvSpPr>
        <p:spPr>
          <a:xfrm>
            <a:off x="10121040" y="2479680"/>
            <a:ext cx="329040" cy="364680"/>
          </a:xfrm>
          <a:prstGeom prst="rect">
            <a:avLst/>
          </a:prstGeom>
          <a:noFill/>
          <a:ln w="0">
            <a:noFill/>
          </a:ln>
        </p:spPr>
        <p:txBody>
          <a:bodyPr wrap="none" lIns="0" tIns="0" rIns="0" bIns="0" anchor="t">
            <a:noAutofit/>
          </a:bodyPr>
          <a:lstStyle/>
          <a:p>
            <a:r>
              <a:rPr lang="en-US" sz="2590" b="1" i="1" strike="noStrike" spc="-1">
                <a:solidFill>
                  <a:srgbClr val="231815"/>
                </a:solidFill>
                <a:latin typeface="Tinos"/>
                <a:ea typeface="Tinos"/>
              </a:rPr>
              <a:t>x</a:t>
            </a:r>
            <a:endParaRPr lang="en-US" sz="2590" b="0" strike="noStrike" spc="-1">
              <a:solidFill>
                <a:srgbClr val="000000"/>
              </a:solidFill>
              <a:latin typeface="Times New Roman"/>
            </a:endParaRPr>
          </a:p>
        </p:txBody>
      </p:sp>
      <p:sp>
        <p:nvSpPr>
          <p:cNvPr id="356" name="フリーフォーム: 図形 355"/>
          <p:cNvSpPr/>
          <p:nvPr/>
        </p:nvSpPr>
        <p:spPr>
          <a:xfrm>
            <a:off x="11338560" y="3499560"/>
            <a:ext cx="307080" cy="342720"/>
          </a:xfrm>
          <a:custGeom>
            <a:avLst/>
            <a:gdLst/>
            <a:ahLst/>
            <a:cxnLst/>
            <a:rect l="0" t="0" r="r" b="b"/>
            <a:pathLst>
              <a:path w="853" h="952">
                <a:moveTo>
                  <a:pt x="29" y="0"/>
                </a:moveTo>
                <a:lnTo>
                  <a:pt x="130" y="114"/>
                </a:lnTo>
                <a:lnTo>
                  <a:pt x="102" y="140"/>
                </a:lnTo>
                <a:lnTo>
                  <a:pt x="0" y="26"/>
                </a:lnTo>
                <a:lnTo>
                  <a:pt x="29" y="0"/>
                </a:lnTo>
                <a:moveTo>
                  <a:pt x="232" y="228"/>
                </a:moveTo>
                <a:lnTo>
                  <a:pt x="333" y="343"/>
                </a:lnTo>
                <a:lnTo>
                  <a:pt x="304" y="369"/>
                </a:lnTo>
                <a:lnTo>
                  <a:pt x="203" y="254"/>
                </a:lnTo>
                <a:lnTo>
                  <a:pt x="232" y="228"/>
                </a:lnTo>
                <a:moveTo>
                  <a:pt x="435" y="457"/>
                </a:moveTo>
                <a:lnTo>
                  <a:pt x="537" y="571"/>
                </a:lnTo>
                <a:lnTo>
                  <a:pt x="508" y="597"/>
                </a:lnTo>
                <a:lnTo>
                  <a:pt x="406" y="483"/>
                </a:lnTo>
                <a:lnTo>
                  <a:pt x="435" y="457"/>
                </a:lnTo>
                <a:moveTo>
                  <a:pt x="638" y="685"/>
                </a:moveTo>
                <a:lnTo>
                  <a:pt x="740" y="800"/>
                </a:lnTo>
                <a:lnTo>
                  <a:pt x="711" y="825"/>
                </a:lnTo>
                <a:lnTo>
                  <a:pt x="610" y="711"/>
                </a:lnTo>
                <a:lnTo>
                  <a:pt x="638" y="685"/>
                </a:lnTo>
                <a:moveTo>
                  <a:pt x="841" y="914"/>
                </a:moveTo>
                <a:lnTo>
                  <a:pt x="853" y="927"/>
                </a:lnTo>
                <a:lnTo>
                  <a:pt x="824" y="952"/>
                </a:lnTo>
                <a:lnTo>
                  <a:pt x="812" y="939"/>
                </a:lnTo>
                <a:lnTo>
                  <a:pt x="841" y="914"/>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57" name="フリーフォーム: 図形 356"/>
          <p:cNvSpPr/>
          <p:nvPr/>
        </p:nvSpPr>
        <p:spPr>
          <a:xfrm>
            <a:off x="11567880" y="3765600"/>
            <a:ext cx="84240" cy="83520"/>
          </a:xfrm>
          <a:custGeom>
            <a:avLst/>
            <a:gdLst/>
            <a:ahLst/>
            <a:cxnLst/>
            <a:rect l="0" t="0" r="r" b="b"/>
            <a:pathLst>
              <a:path w="234" h="232">
                <a:moveTo>
                  <a:pt x="0" y="210"/>
                </a:moveTo>
                <a:lnTo>
                  <a:pt x="3" y="172"/>
                </a:lnTo>
                <a:lnTo>
                  <a:pt x="191" y="190"/>
                </a:lnTo>
                <a:lnTo>
                  <a:pt x="194" y="0"/>
                </a:lnTo>
                <a:lnTo>
                  <a:pt x="234" y="2"/>
                </a:lnTo>
                <a:lnTo>
                  <a:pt x="228" y="232"/>
                </a:lnTo>
                <a:lnTo>
                  <a:pt x="0" y="21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58" name="フリーフォーム: 図形 357"/>
          <p:cNvSpPr/>
          <p:nvPr/>
        </p:nvSpPr>
        <p:spPr>
          <a:xfrm>
            <a:off x="10164600" y="3057120"/>
            <a:ext cx="222120" cy="397080"/>
          </a:xfrm>
          <a:custGeom>
            <a:avLst/>
            <a:gdLst/>
            <a:ahLst/>
            <a:cxnLst/>
            <a:rect l="0" t="0" r="r" b="b"/>
            <a:pathLst>
              <a:path w="617" h="1103">
                <a:moveTo>
                  <a:pt x="34" y="0"/>
                </a:moveTo>
                <a:lnTo>
                  <a:pt x="106" y="134"/>
                </a:lnTo>
                <a:lnTo>
                  <a:pt x="72" y="152"/>
                </a:lnTo>
                <a:lnTo>
                  <a:pt x="0" y="18"/>
                </a:lnTo>
                <a:lnTo>
                  <a:pt x="34" y="0"/>
                </a:lnTo>
                <a:moveTo>
                  <a:pt x="178" y="268"/>
                </a:moveTo>
                <a:lnTo>
                  <a:pt x="250" y="403"/>
                </a:lnTo>
                <a:lnTo>
                  <a:pt x="216" y="421"/>
                </a:lnTo>
                <a:lnTo>
                  <a:pt x="144" y="287"/>
                </a:lnTo>
                <a:lnTo>
                  <a:pt x="178" y="268"/>
                </a:lnTo>
                <a:moveTo>
                  <a:pt x="322" y="537"/>
                </a:moveTo>
                <a:lnTo>
                  <a:pt x="395" y="672"/>
                </a:lnTo>
                <a:lnTo>
                  <a:pt x="361" y="690"/>
                </a:lnTo>
                <a:lnTo>
                  <a:pt x="289" y="555"/>
                </a:lnTo>
                <a:lnTo>
                  <a:pt x="322" y="537"/>
                </a:lnTo>
                <a:moveTo>
                  <a:pt x="468" y="806"/>
                </a:moveTo>
                <a:lnTo>
                  <a:pt x="540" y="942"/>
                </a:lnTo>
                <a:lnTo>
                  <a:pt x="506" y="960"/>
                </a:lnTo>
                <a:lnTo>
                  <a:pt x="434" y="824"/>
                </a:lnTo>
                <a:lnTo>
                  <a:pt x="468" y="806"/>
                </a:lnTo>
                <a:moveTo>
                  <a:pt x="612" y="1076"/>
                </a:moveTo>
                <a:lnTo>
                  <a:pt x="617" y="1085"/>
                </a:lnTo>
                <a:lnTo>
                  <a:pt x="583" y="1103"/>
                </a:lnTo>
                <a:lnTo>
                  <a:pt x="578" y="1094"/>
                </a:lnTo>
                <a:lnTo>
                  <a:pt x="612" y="1076"/>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59" name="フリーフォーム: 図形 358"/>
          <p:cNvSpPr/>
          <p:nvPr/>
        </p:nvSpPr>
        <p:spPr>
          <a:xfrm>
            <a:off x="10308960" y="3380400"/>
            <a:ext cx="99720" cy="83880"/>
          </a:xfrm>
          <a:custGeom>
            <a:avLst/>
            <a:gdLst/>
            <a:ahLst/>
            <a:cxnLst/>
            <a:rect l="0" t="0" r="r" b="b"/>
            <a:pathLst>
              <a:path w="277" h="233">
                <a:moveTo>
                  <a:pt x="0" y="158"/>
                </a:moveTo>
                <a:lnTo>
                  <a:pt x="12" y="122"/>
                </a:lnTo>
                <a:lnTo>
                  <a:pt x="192" y="182"/>
                </a:lnTo>
                <a:lnTo>
                  <a:pt x="239" y="0"/>
                </a:lnTo>
                <a:lnTo>
                  <a:pt x="277" y="10"/>
                </a:lnTo>
                <a:lnTo>
                  <a:pt x="218" y="233"/>
                </a:lnTo>
                <a:lnTo>
                  <a:pt x="0" y="15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60" name="フリーフォーム: 図形 359"/>
          <p:cNvSpPr/>
          <p:nvPr/>
        </p:nvSpPr>
        <p:spPr>
          <a:xfrm>
            <a:off x="10347120" y="2983680"/>
            <a:ext cx="421200" cy="249120"/>
          </a:xfrm>
          <a:custGeom>
            <a:avLst/>
            <a:gdLst/>
            <a:ahLst/>
            <a:cxnLst/>
            <a:rect l="0" t="0" r="r" b="b"/>
            <a:pathLst>
              <a:path w="1170" h="692">
                <a:moveTo>
                  <a:pt x="19" y="0"/>
                </a:moveTo>
                <a:lnTo>
                  <a:pt x="151" y="76"/>
                </a:lnTo>
                <a:lnTo>
                  <a:pt x="132" y="109"/>
                </a:lnTo>
                <a:lnTo>
                  <a:pt x="0" y="33"/>
                </a:lnTo>
                <a:lnTo>
                  <a:pt x="19" y="0"/>
                </a:lnTo>
                <a:moveTo>
                  <a:pt x="284" y="151"/>
                </a:moveTo>
                <a:lnTo>
                  <a:pt x="416" y="227"/>
                </a:lnTo>
                <a:lnTo>
                  <a:pt x="397" y="260"/>
                </a:lnTo>
                <a:lnTo>
                  <a:pt x="265" y="184"/>
                </a:lnTo>
                <a:lnTo>
                  <a:pt x="284" y="151"/>
                </a:lnTo>
                <a:moveTo>
                  <a:pt x="549" y="303"/>
                </a:moveTo>
                <a:lnTo>
                  <a:pt x="681" y="380"/>
                </a:lnTo>
                <a:lnTo>
                  <a:pt x="662" y="413"/>
                </a:lnTo>
                <a:lnTo>
                  <a:pt x="530" y="336"/>
                </a:lnTo>
                <a:lnTo>
                  <a:pt x="549" y="303"/>
                </a:lnTo>
                <a:moveTo>
                  <a:pt x="814" y="455"/>
                </a:moveTo>
                <a:lnTo>
                  <a:pt x="946" y="531"/>
                </a:lnTo>
                <a:lnTo>
                  <a:pt x="927" y="564"/>
                </a:lnTo>
                <a:lnTo>
                  <a:pt x="795" y="488"/>
                </a:lnTo>
                <a:lnTo>
                  <a:pt x="814" y="455"/>
                </a:lnTo>
                <a:moveTo>
                  <a:pt x="1079" y="607"/>
                </a:moveTo>
                <a:lnTo>
                  <a:pt x="1170" y="659"/>
                </a:lnTo>
                <a:lnTo>
                  <a:pt x="1151" y="692"/>
                </a:lnTo>
                <a:lnTo>
                  <a:pt x="1060" y="640"/>
                </a:lnTo>
                <a:lnTo>
                  <a:pt x="1079" y="607"/>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61" name="フリーフォーム: 図形 360"/>
          <p:cNvSpPr/>
          <p:nvPr/>
        </p:nvSpPr>
        <p:spPr>
          <a:xfrm>
            <a:off x="10694160" y="3155400"/>
            <a:ext cx="83880" cy="97920"/>
          </a:xfrm>
          <a:custGeom>
            <a:avLst/>
            <a:gdLst/>
            <a:ahLst/>
            <a:cxnLst/>
            <a:rect l="0" t="0" r="r" b="b"/>
            <a:pathLst>
              <a:path w="233" h="272">
                <a:moveTo>
                  <a:pt x="9" y="272"/>
                </a:moveTo>
                <a:lnTo>
                  <a:pt x="0" y="234"/>
                </a:lnTo>
                <a:lnTo>
                  <a:pt x="183" y="191"/>
                </a:lnTo>
                <a:lnTo>
                  <a:pt x="127" y="11"/>
                </a:lnTo>
                <a:lnTo>
                  <a:pt x="163" y="0"/>
                </a:lnTo>
                <a:lnTo>
                  <a:pt x="233" y="219"/>
                </a:lnTo>
                <a:lnTo>
                  <a:pt x="9" y="272"/>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62" name="フリーフォーム: 図形 361"/>
          <p:cNvSpPr/>
          <p:nvPr/>
        </p:nvSpPr>
        <p:spPr>
          <a:xfrm>
            <a:off x="10908360" y="3998880"/>
            <a:ext cx="587520" cy="14400"/>
          </a:xfrm>
          <a:custGeom>
            <a:avLst/>
            <a:gdLst/>
            <a:ahLst/>
            <a:cxnLst/>
            <a:rect l="0" t="0" r="r" b="b"/>
            <a:pathLst>
              <a:path w="1632" h="40">
                <a:moveTo>
                  <a:pt x="0" y="0"/>
                </a:moveTo>
                <a:lnTo>
                  <a:pt x="152" y="0"/>
                </a:lnTo>
                <a:lnTo>
                  <a:pt x="152" y="40"/>
                </a:lnTo>
                <a:lnTo>
                  <a:pt x="0" y="40"/>
                </a:lnTo>
                <a:lnTo>
                  <a:pt x="0" y="0"/>
                </a:lnTo>
                <a:moveTo>
                  <a:pt x="305" y="0"/>
                </a:moveTo>
                <a:lnTo>
                  <a:pt x="457" y="0"/>
                </a:lnTo>
                <a:lnTo>
                  <a:pt x="457" y="40"/>
                </a:lnTo>
                <a:lnTo>
                  <a:pt x="305" y="40"/>
                </a:lnTo>
                <a:lnTo>
                  <a:pt x="305" y="0"/>
                </a:lnTo>
                <a:moveTo>
                  <a:pt x="610" y="0"/>
                </a:moveTo>
                <a:lnTo>
                  <a:pt x="762" y="0"/>
                </a:lnTo>
                <a:lnTo>
                  <a:pt x="762" y="40"/>
                </a:lnTo>
                <a:lnTo>
                  <a:pt x="610" y="40"/>
                </a:lnTo>
                <a:lnTo>
                  <a:pt x="610" y="0"/>
                </a:lnTo>
                <a:moveTo>
                  <a:pt x="915" y="0"/>
                </a:moveTo>
                <a:lnTo>
                  <a:pt x="1068" y="0"/>
                </a:lnTo>
                <a:lnTo>
                  <a:pt x="1068" y="40"/>
                </a:lnTo>
                <a:lnTo>
                  <a:pt x="915" y="40"/>
                </a:lnTo>
                <a:lnTo>
                  <a:pt x="915" y="0"/>
                </a:lnTo>
                <a:moveTo>
                  <a:pt x="1220" y="0"/>
                </a:moveTo>
                <a:lnTo>
                  <a:pt x="1373" y="0"/>
                </a:lnTo>
                <a:lnTo>
                  <a:pt x="1373" y="40"/>
                </a:lnTo>
                <a:lnTo>
                  <a:pt x="1220" y="40"/>
                </a:lnTo>
                <a:lnTo>
                  <a:pt x="1220" y="0"/>
                </a:lnTo>
                <a:moveTo>
                  <a:pt x="1526" y="0"/>
                </a:moveTo>
                <a:lnTo>
                  <a:pt x="1632" y="0"/>
                </a:lnTo>
                <a:lnTo>
                  <a:pt x="1632" y="40"/>
                </a:lnTo>
                <a:lnTo>
                  <a:pt x="1526" y="40"/>
                </a:lnTo>
                <a:lnTo>
                  <a:pt x="1526" y="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63" name="フリーフォーム: 図形 362"/>
          <p:cNvSpPr/>
          <p:nvPr/>
        </p:nvSpPr>
        <p:spPr>
          <a:xfrm>
            <a:off x="11440440" y="3949920"/>
            <a:ext cx="70200" cy="112680"/>
          </a:xfrm>
          <a:custGeom>
            <a:avLst/>
            <a:gdLst/>
            <a:ahLst/>
            <a:cxnLst/>
            <a:rect l="0" t="0" r="r" b="b"/>
            <a:pathLst>
              <a:path w="195" h="313">
                <a:moveTo>
                  <a:pt x="27" y="313"/>
                </a:moveTo>
                <a:lnTo>
                  <a:pt x="0" y="285"/>
                </a:lnTo>
                <a:lnTo>
                  <a:pt x="138" y="156"/>
                </a:lnTo>
                <a:lnTo>
                  <a:pt x="0" y="27"/>
                </a:lnTo>
                <a:lnTo>
                  <a:pt x="27" y="0"/>
                </a:lnTo>
                <a:lnTo>
                  <a:pt x="195" y="156"/>
                </a:lnTo>
                <a:lnTo>
                  <a:pt x="27" y="313"/>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64" name="フリーフォーム: 図形 363"/>
          <p:cNvSpPr/>
          <p:nvPr/>
        </p:nvSpPr>
        <p:spPr>
          <a:xfrm>
            <a:off x="10400760" y="3635640"/>
            <a:ext cx="314280" cy="211680"/>
          </a:xfrm>
          <a:custGeom>
            <a:avLst/>
            <a:gdLst/>
            <a:ahLst/>
            <a:cxnLst/>
            <a:rect l="0" t="0" r="r" b="b"/>
            <a:pathLst>
              <a:path w="873" h="588">
                <a:moveTo>
                  <a:pt x="21" y="0"/>
                </a:moveTo>
                <a:lnTo>
                  <a:pt x="149" y="84"/>
                </a:lnTo>
                <a:lnTo>
                  <a:pt x="128" y="116"/>
                </a:lnTo>
                <a:lnTo>
                  <a:pt x="0" y="32"/>
                </a:lnTo>
                <a:lnTo>
                  <a:pt x="21" y="0"/>
                </a:lnTo>
                <a:moveTo>
                  <a:pt x="277" y="168"/>
                </a:moveTo>
                <a:lnTo>
                  <a:pt x="405" y="252"/>
                </a:lnTo>
                <a:lnTo>
                  <a:pt x="385" y="284"/>
                </a:lnTo>
                <a:lnTo>
                  <a:pt x="256" y="200"/>
                </a:lnTo>
                <a:lnTo>
                  <a:pt x="277" y="168"/>
                </a:lnTo>
                <a:moveTo>
                  <a:pt x="533" y="335"/>
                </a:moveTo>
                <a:lnTo>
                  <a:pt x="661" y="418"/>
                </a:lnTo>
                <a:lnTo>
                  <a:pt x="640" y="450"/>
                </a:lnTo>
                <a:lnTo>
                  <a:pt x="512" y="367"/>
                </a:lnTo>
                <a:lnTo>
                  <a:pt x="533" y="335"/>
                </a:lnTo>
                <a:moveTo>
                  <a:pt x="789" y="502"/>
                </a:moveTo>
                <a:lnTo>
                  <a:pt x="873" y="556"/>
                </a:lnTo>
                <a:lnTo>
                  <a:pt x="852" y="588"/>
                </a:lnTo>
                <a:lnTo>
                  <a:pt x="768" y="534"/>
                </a:lnTo>
                <a:lnTo>
                  <a:pt x="789" y="502"/>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65" name="フリーフォーム: 図形 364"/>
          <p:cNvSpPr/>
          <p:nvPr/>
        </p:nvSpPr>
        <p:spPr>
          <a:xfrm>
            <a:off x="10639800" y="3769200"/>
            <a:ext cx="83880" cy="94320"/>
          </a:xfrm>
          <a:custGeom>
            <a:avLst/>
            <a:gdLst/>
            <a:ahLst/>
            <a:cxnLst/>
            <a:rect l="0" t="0" r="r" b="b"/>
            <a:pathLst>
              <a:path w="233" h="262">
                <a:moveTo>
                  <a:pt x="6" y="262"/>
                </a:moveTo>
                <a:lnTo>
                  <a:pt x="0" y="225"/>
                </a:lnTo>
                <a:lnTo>
                  <a:pt x="186" y="193"/>
                </a:lnTo>
                <a:lnTo>
                  <a:pt x="140" y="10"/>
                </a:lnTo>
                <a:lnTo>
                  <a:pt x="178" y="0"/>
                </a:lnTo>
                <a:lnTo>
                  <a:pt x="233" y="223"/>
                </a:lnTo>
                <a:lnTo>
                  <a:pt x="6" y="262"/>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66" name="テキスト ボックス 365"/>
          <p:cNvSpPr txBox="1"/>
          <p:nvPr/>
        </p:nvSpPr>
        <p:spPr>
          <a:xfrm>
            <a:off x="11013840" y="2329920"/>
            <a:ext cx="329040" cy="364680"/>
          </a:xfrm>
          <a:prstGeom prst="rect">
            <a:avLst/>
          </a:prstGeom>
          <a:noFill/>
          <a:ln w="0">
            <a:noFill/>
          </a:ln>
        </p:spPr>
        <p:txBody>
          <a:bodyPr wrap="none" lIns="0" tIns="0" rIns="0" bIns="0" anchor="t">
            <a:noAutofit/>
          </a:bodyPr>
          <a:lstStyle/>
          <a:p>
            <a:r>
              <a:rPr lang="en-US" sz="2590" b="0" strike="noStrike" spc="-1">
                <a:solidFill>
                  <a:srgbClr val="231815"/>
                </a:solidFill>
                <a:latin typeface="Tinos"/>
                <a:ea typeface="Tinos"/>
              </a:rPr>
              <a:t>?</a:t>
            </a:r>
            <a:endParaRPr lang="en-US" sz="2590" b="0" strike="noStrike" spc="-1">
              <a:solidFill>
                <a:srgbClr val="000000"/>
              </a:solidFill>
              <a:latin typeface="Times New Roman"/>
            </a:endParaRPr>
          </a:p>
        </p:txBody>
      </p:sp>
      <p:sp>
        <p:nvSpPr>
          <p:cNvPr id="367" name="テキスト ボックス 366"/>
          <p:cNvSpPr txBox="1"/>
          <p:nvPr/>
        </p:nvSpPr>
        <p:spPr>
          <a:xfrm>
            <a:off x="11802960" y="4080960"/>
            <a:ext cx="329040" cy="364680"/>
          </a:xfrm>
          <a:prstGeom prst="rect">
            <a:avLst/>
          </a:prstGeom>
          <a:noFill/>
          <a:ln w="0">
            <a:noFill/>
          </a:ln>
        </p:spPr>
        <p:txBody>
          <a:bodyPr wrap="none" lIns="0" tIns="0" rIns="0" bIns="0" anchor="t">
            <a:noAutofit/>
          </a:bodyPr>
          <a:lstStyle/>
          <a:p>
            <a:r>
              <a:rPr lang="en-US" sz="2590" b="1" i="1" strike="noStrike" spc="-1">
                <a:solidFill>
                  <a:srgbClr val="231815"/>
                </a:solidFill>
                <a:latin typeface="Tinos"/>
                <a:ea typeface="Tinos"/>
              </a:rPr>
              <a:t>x</a:t>
            </a:r>
            <a:endParaRPr lang="en-US" sz="2590" b="0" strike="noStrike" spc="-1">
              <a:solidFill>
                <a:srgbClr val="000000"/>
              </a:solidFill>
              <a:latin typeface="Times New Roman"/>
            </a:endParaRPr>
          </a:p>
        </p:txBody>
      </p:sp>
      <p:sp>
        <p:nvSpPr>
          <p:cNvPr id="368" name="テキスト ボックス 367"/>
          <p:cNvSpPr txBox="1"/>
          <p:nvPr/>
        </p:nvSpPr>
        <p:spPr>
          <a:xfrm>
            <a:off x="11970720" y="4270680"/>
            <a:ext cx="219240" cy="242640"/>
          </a:xfrm>
          <a:prstGeom prst="rect">
            <a:avLst/>
          </a:prstGeom>
          <a:noFill/>
          <a:ln w="0">
            <a:noFill/>
          </a:ln>
        </p:spPr>
        <p:txBody>
          <a:bodyPr wrap="none" lIns="0" tIns="0" rIns="0" bIns="0" anchor="t">
            <a:noAutofit/>
          </a:bodyPr>
          <a:lstStyle/>
          <a:p>
            <a:r>
              <a:rPr lang="en-US" sz="1729" b="0" strike="noStrike" spc="-1">
                <a:solidFill>
                  <a:srgbClr val="231815"/>
                </a:solidFill>
                <a:latin typeface="Tinos"/>
                <a:ea typeface="Tinos"/>
              </a:rPr>
              <a:t>f</a:t>
            </a:r>
            <a:endParaRPr lang="en-US" sz="1729" b="0" strike="noStrike" spc="-1">
              <a:solidFill>
                <a:srgbClr val="000000"/>
              </a:solidFill>
              <a:latin typeface="Times New Roman"/>
            </a:endParaRPr>
          </a:p>
        </p:txBody>
      </p:sp>
      <p:sp>
        <p:nvSpPr>
          <p:cNvPr id="369" name="テキスト ボックス 368"/>
          <p:cNvSpPr txBox="1"/>
          <p:nvPr/>
        </p:nvSpPr>
        <p:spPr>
          <a:xfrm>
            <a:off x="10564200" y="2766600"/>
            <a:ext cx="329040" cy="364680"/>
          </a:xfrm>
          <a:prstGeom prst="rect">
            <a:avLst/>
          </a:prstGeom>
          <a:noFill/>
          <a:ln w="0">
            <a:noFill/>
          </a:ln>
        </p:spPr>
        <p:txBody>
          <a:bodyPr wrap="none" lIns="0" tIns="0" rIns="0" bIns="0" anchor="t">
            <a:noAutofit/>
          </a:bodyPr>
          <a:lstStyle/>
          <a:p>
            <a:r>
              <a:rPr lang="en-US" sz="2590" b="1" i="1" strike="noStrike" spc="-1">
                <a:solidFill>
                  <a:srgbClr val="231815"/>
                </a:solidFill>
                <a:latin typeface="Tinos"/>
                <a:ea typeface="Tinos"/>
              </a:rPr>
              <a:t>u</a:t>
            </a:r>
            <a:endParaRPr lang="en-US" sz="2590" b="0" strike="noStrike" spc="-1">
              <a:solidFill>
                <a:srgbClr val="000000"/>
              </a:solidFill>
              <a:latin typeface="Times New Roman"/>
            </a:endParaRPr>
          </a:p>
        </p:txBody>
      </p:sp>
      <p:sp>
        <p:nvSpPr>
          <p:cNvPr id="370" name="テキスト ボックス 369"/>
          <p:cNvSpPr txBox="1"/>
          <p:nvPr/>
        </p:nvSpPr>
        <p:spPr>
          <a:xfrm>
            <a:off x="10049040" y="3115440"/>
            <a:ext cx="329040" cy="364680"/>
          </a:xfrm>
          <a:prstGeom prst="rect">
            <a:avLst/>
          </a:prstGeom>
          <a:noFill/>
          <a:ln w="0">
            <a:noFill/>
          </a:ln>
        </p:spPr>
        <p:txBody>
          <a:bodyPr wrap="none" lIns="0" tIns="0" rIns="0" bIns="0" anchor="t">
            <a:noAutofit/>
          </a:bodyPr>
          <a:lstStyle/>
          <a:p>
            <a:r>
              <a:rPr lang="en-US" sz="2590" b="1" i="1" strike="noStrike" spc="-1">
                <a:solidFill>
                  <a:srgbClr val="231815"/>
                </a:solidFill>
                <a:latin typeface="Tinos"/>
                <a:ea typeface="Tinos"/>
              </a:rPr>
              <a:t>u</a:t>
            </a:r>
            <a:endParaRPr lang="en-US" sz="2590" b="0" strike="noStrike" spc="-1">
              <a:solidFill>
                <a:srgbClr val="000000"/>
              </a:solidFill>
              <a:latin typeface="Times New Roman"/>
            </a:endParaRPr>
          </a:p>
        </p:txBody>
      </p:sp>
      <p:sp>
        <p:nvSpPr>
          <p:cNvPr id="371" name="テキスト ボックス 370"/>
          <p:cNvSpPr txBox="1"/>
          <p:nvPr/>
        </p:nvSpPr>
        <p:spPr>
          <a:xfrm>
            <a:off x="10854720" y="3264480"/>
            <a:ext cx="329040" cy="364680"/>
          </a:xfrm>
          <a:prstGeom prst="rect">
            <a:avLst/>
          </a:prstGeom>
          <a:noFill/>
          <a:ln w="0">
            <a:noFill/>
          </a:ln>
        </p:spPr>
        <p:txBody>
          <a:bodyPr wrap="none" lIns="0" tIns="0" rIns="0" bIns="0" anchor="t">
            <a:noAutofit/>
          </a:bodyPr>
          <a:lstStyle/>
          <a:p>
            <a:r>
              <a:rPr lang="en-US" sz="2590" b="1" i="1" strike="noStrike" spc="-1">
                <a:solidFill>
                  <a:srgbClr val="231815"/>
                </a:solidFill>
                <a:latin typeface="Tinos"/>
                <a:ea typeface="Tinos"/>
              </a:rPr>
              <a:t>u</a:t>
            </a:r>
            <a:endParaRPr lang="en-US" sz="2590" b="0" strike="noStrike" spc="-1">
              <a:solidFill>
                <a:srgbClr val="000000"/>
              </a:solidFill>
              <a:latin typeface="Times New Roman"/>
            </a:endParaRPr>
          </a:p>
        </p:txBody>
      </p:sp>
      <p:sp>
        <p:nvSpPr>
          <p:cNvPr id="372" name="テキスト ボックス 371"/>
          <p:cNvSpPr txBox="1"/>
          <p:nvPr/>
        </p:nvSpPr>
        <p:spPr>
          <a:xfrm>
            <a:off x="10387440" y="3712320"/>
            <a:ext cx="329040" cy="364680"/>
          </a:xfrm>
          <a:prstGeom prst="rect">
            <a:avLst/>
          </a:prstGeom>
          <a:noFill/>
          <a:ln w="0">
            <a:noFill/>
          </a:ln>
        </p:spPr>
        <p:txBody>
          <a:bodyPr wrap="none" lIns="0" tIns="0" rIns="0" bIns="0" anchor="t">
            <a:noAutofit/>
          </a:bodyPr>
          <a:lstStyle/>
          <a:p>
            <a:r>
              <a:rPr lang="en-US" sz="2590" b="1" i="1" strike="noStrike" spc="-1">
                <a:solidFill>
                  <a:srgbClr val="231815"/>
                </a:solidFill>
                <a:latin typeface="Tinos"/>
                <a:ea typeface="Tinos"/>
              </a:rPr>
              <a:t>u</a:t>
            </a:r>
            <a:endParaRPr lang="en-US" sz="2590" b="0" strike="noStrike" spc="-1">
              <a:solidFill>
                <a:srgbClr val="000000"/>
              </a:solidFill>
              <a:latin typeface="Times New Roman"/>
            </a:endParaRPr>
          </a:p>
        </p:txBody>
      </p:sp>
      <p:sp>
        <p:nvSpPr>
          <p:cNvPr id="373" name="テキスト ボックス 372"/>
          <p:cNvSpPr txBox="1"/>
          <p:nvPr/>
        </p:nvSpPr>
        <p:spPr>
          <a:xfrm>
            <a:off x="11067120" y="3944160"/>
            <a:ext cx="329040" cy="364680"/>
          </a:xfrm>
          <a:prstGeom prst="rect">
            <a:avLst/>
          </a:prstGeom>
          <a:noFill/>
          <a:ln w="0">
            <a:noFill/>
          </a:ln>
        </p:spPr>
        <p:txBody>
          <a:bodyPr wrap="none" lIns="0" tIns="0" rIns="0" bIns="0" anchor="t">
            <a:noAutofit/>
          </a:bodyPr>
          <a:lstStyle/>
          <a:p>
            <a:r>
              <a:rPr lang="en-US" sz="2590" b="1" i="1" strike="noStrike" spc="-1">
                <a:solidFill>
                  <a:srgbClr val="231815"/>
                </a:solidFill>
                <a:latin typeface="Tinos"/>
                <a:ea typeface="Tinos"/>
              </a:rPr>
              <a:t>u</a:t>
            </a:r>
            <a:endParaRPr lang="en-US" sz="2590" b="0" strike="noStrike" spc="-1">
              <a:solidFill>
                <a:srgbClr val="000000"/>
              </a:solidFill>
              <a:latin typeface="Times New Roman"/>
            </a:endParaRPr>
          </a:p>
        </p:txBody>
      </p:sp>
      <p:sp>
        <p:nvSpPr>
          <p:cNvPr id="374" name="テキスト ボックス 373"/>
          <p:cNvSpPr txBox="1"/>
          <p:nvPr/>
        </p:nvSpPr>
        <p:spPr>
          <a:xfrm>
            <a:off x="11496960" y="3264480"/>
            <a:ext cx="329040" cy="364680"/>
          </a:xfrm>
          <a:prstGeom prst="rect">
            <a:avLst/>
          </a:prstGeom>
          <a:noFill/>
          <a:ln w="0">
            <a:noFill/>
          </a:ln>
        </p:spPr>
        <p:txBody>
          <a:bodyPr wrap="none" lIns="0" tIns="0" rIns="0" bIns="0" anchor="t">
            <a:noAutofit/>
          </a:bodyPr>
          <a:lstStyle/>
          <a:p>
            <a:r>
              <a:rPr lang="en-US" sz="2590" b="1" i="1" strike="noStrike" spc="-1">
                <a:solidFill>
                  <a:srgbClr val="231815"/>
                </a:solidFill>
                <a:latin typeface="Tinos"/>
                <a:ea typeface="Tinos"/>
              </a:rPr>
              <a:t>u</a:t>
            </a:r>
            <a:endParaRPr lang="en-US" sz="2590" b="0" strike="noStrike" spc="-1">
              <a:solidFill>
                <a:srgbClr val="000000"/>
              </a:solidFill>
              <a:latin typeface="Times New Roman"/>
            </a:endParaRPr>
          </a:p>
        </p:txBody>
      </p:sp>
      <p:sp>
        <p:nvSpPr>
          <p:cNvPr id="375" name="テキスト ボックス 374"/>
          <p:cNvSpPr txBox="1"/>
          <p:nvPr/>
        </p:nvSpPr>
        <p:spPr>
          <a:xfrm>
            <a:off x="747720" y="740520"/>
            <a:ext cx="36399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大雑把な枠組みの制御問題</a:t>
            </a:r>
            <a:endParaRPr lang="en-US" sz="2390" b="0" strike="noStrike" spc="-1">
              <a:solidFill>
                <a:srgbClr val="000000"/>
              </a:solidFill>
              <a:latin typeface="Times New Roman"/>
            </a:endParaRPr>
          </a:p>
        </p:txBody>
      </p:sp>
      <p:sp>
        <p:nvSpPr>
          <p:cNvPr id="376" name="テキスト ボックス 375"/>
          <p:cNvSpPr txBox="1"/>
          <p:nvPr/>
        </p:nvSpPr>
        <p:spPr>
          <a:xfrm>
            <a:off x="4392720" y="73260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377" name="テキスト ボックス 376"/>
          <p:cNvSpPr txBox="1"/>
          <p:nvPr/>
        </p:nvSpPr>
        <p:spPr>
          <a:xfrm>
            <a:off x="4556520" y="740520"/>
            <a:ext cx="18205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最適制御問題</a:t>
            </a:r>
            <a:endParaRPr lang="en-US" sz="2390" b="0" strike="noStrike" spc="-1">
              <a:solidFill>
                <a:srgbClr val="000000"/>
              </a:solidFill>
              <a:latin typeface="Times New Roman"/>
            </a:endParaRPr>
          </a:p>
        </p:txBody>
      </p:sp>
      <p:sp>
        <p:nvSpPr>
          <p:cNvPr id="378" name="テキスト ボックス 377"/>
          <p:cNvSpPr txBox="1"/>
          <p:nvPr/>
        </p:nvSpPr>
        <p:spPr>
          <a:xfrm>
            <a:off x="747720" y="130248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マルコフ決定過程（</a:t>
            </a:r>
            <a:endParaRPr lang="en-US" sz="2170" b="0" strike="noStrike" spc="-1">
              <a:solidFill>
                <a:srgbClr val="000000"/>
              </a:solidFill>
              <a:latin typeface="Times New Roman"/>
            </a:endParaRPr>
          </a:p>
        </p:txBody>
      </p:sp>
      <p:sp>
        <p:nvSpPr>
          <p:cNvPr id="379" name="テキスト ボックス 378"/>
          <p:cNvSpPr txBox="1"/>
          <p:nvPr/>
        </p:nvSpPr>
        <p:spPr>
          <a:xfrm>
            <a:off x="3233880" y="1295280"/>
            <a:ext cx="61812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MDP</a:t>
            </a:r>
            <a:endParaRPr lang="en-US" sz="2170" b="0" strike="noStrike" spc="-1">
              <a:solidFill>
                <a:srgbClr val="000000"/>
              </a:solidFill>
              <a:latin typeface="Times New Roman"/>
            </a:endParaRPr>
          </a:p>
        </p:txBody>
      </p:sp>
      <p:sp>
        <p:nvSpPr>
          <p:cNvPr id="380" name="フリーフォーム: 図形 379"/>
          <p:cNvSpPr/>
          <p:nvPr/>
        </p:nvSpPr>
        <p:spPr>
          <a:xfrm>
            <a:off x="1047600" y="2019240"/>
            <a:ext cx="95400" cy="95400"/>
          </a:xfrm>
          <a:custGeom>
            <a:avLst/>
            <a:gdLst/>
            <a:ahLst/>
            <a:cxnLst/>
            <a:rect l="0" t="0" r="r" b="b"/>
            <a:pathLst>
              <a:path w="265" h="265">
                <a:moveTo>
                  <a:pt x="265" y="133"/>
                </a:moveTo>
                <a:cubicBezTo>
                  <a:pt x="265" y="151"/>
                  <a:pt x="262" y="167"/>
                  <a:pt x="255" y="184"/>
                </a:cubicBezTo>
                <a:cubicBezTo>
                  <a:pt x="249" y="200"/>
                  <a:pt x="239" y="214"/>
                  <a:pt x="227" y="227"/>
                </a:cubicBezTo>
                <a:cubicBezTo>
                  <a:pt x="214" y="239"/>
                  <a:pt x="200" y="248"/>
                  <a:pt x="184" y="255"/>
                </a:cubicBezTo>
                <a:cubicBezTo>
                  <a:pt x="168" y="262"/>
                  <a:pt x="151" y="265"/>
                  <a:pt x="133" y="265"/>
                </a:cubicBezTo>
                <a:cubicBezTo>
                  <a:pt x="115" y="265"/>
                  <a:pt x="98" y="262"/>
                  <a:pt x="82" y="255"/>
                </a:cubicBezTo>
                <a:cubicBezTo>
                  <a:pt x="65" y="248"/>
                  <a:pt x="51" y="239"/>
                  <a:pt x="39" y="227"/>
                </a:cubicBezTo>
                <a:cubicBezTo>
                  <a:pt x="26" y="214"/>
                  <a:pt x="17" y="200"/>
                  <a:pt x="10" y="184"/>
                </a:cubicBezTo>
                <a:cubicBezTo>
                  <a:pt x="3" y="167"/>
                  <a:pt x="0" y="151"/>
                  <a:pt x="0" y="133"/>
                </a:cubicBezTo>
                <a:cubicBezTo>
                  <a:pt x="0" y="115"/>
                  <a:pt x="3" y="99"/>
                  <a:pt x="10" y="82"/>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2"/>
                </a:cubicBezTo>
                <a:cubicBezTo>
                  <a:pt x="262" y="99"/>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81" name="テキスト ボックス 380"/>
          <p:cNvSpPr txBox="1"/>
          <p:nvPr/>
        </p:nvSpPr>
        <p:spPr>
          <a:xfrm>
            <a:off x="3853080" y="130248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）でもあるけど最適制御と言います</a:t>
            </a:r>
            <a:endParaRPr lang="en-US" sz="2170" b="0" strike="noStrike" spc="-1">
              <a:solidFill>
                <a:srgbClr val="000000"/>
              </a:solidFill>
              <a:latin typeface="Times New Roman"/>
            </a:endParaRPr>
          </a:p>
        </p:txBody>
      </p:sp>
      <p:sp>
        <p:nvSpPr>
          <p:cNvPr id="382" name="フリーフォーム: 図形 381"/>
          <p:cNvSpPr/>
          <p:nvPr/>
        </p:nvSpPr>
        <p:spPr>
          <a:xfrm>
            <a:off x="1871640" y="2009520"/>
            <a:ext cx="186480" cy="154440"/>
          </a:xfrm>
          <a:custGeom>
            <a:avLst/>
            <a:gdLst/>
            <a:ahLst/>
            <a:cxnLst/>
            <a:rect l="0" t="0" r="r" b="b"/>
            <a:pathLst>
              <a:path w="518" h="429">
                <a:moveTo>
                  <a:pt x="29" y="158"/>
                </a:moveTo>
                <a:lnTo>
                  <a:pt x="19" y="158"/>
                </a:lnTo>
                <a:cubicBezTo>
                  <a:pt x="6" y="158"/>
                  <a:pt x="0" y="154"/>
                  <a:pt x="0" y="145"/>
                </a:cubicBezTo>
                <a:cubicBezTo>
                  <a:pt x="0" y="144"/>
                  <a:pt x="1" y="141"/>
                  <a:pt x="2" y="135"/>
                </a:cubicBezTo>
                <a:cubicBezTo>
                  <a:pt x="3" y="130"/>
                  <a:pt x="6" y="122"/>
                  <a:pt x="12" y="112"/>
                </a:cubicBezTo>
                <a:cubicBezTo>
                  <a:pt x="18" y="102"/>
                  <a:pt x="24" y="92"/>
                  <a:pt x="31" y="81"/>
                </a:cubicBezTo>
                <a:cubicBezTo>
                  <a:pt x="37" y="71"/>
                  <a:pt x="48" y="59"/>
                  <a:pt x="62" y="48"/>
                </a:cubicBezTo>
                <a:cubicBezTo>
                  <a:pt x="77" y="36"/>
                  <a:pt x="92" y="26"/>
                  <a:pt x="108" y="18"/>
                </a:cubicBezTo>
                <a:cubicBezTo>
                  <a:pt x="133" y="7"/>
                  <a:pt x="156" y="1"/>
                  <a:pt x="177" y="1"/>
                </a:cubicBezTo>
                <a:lnTo>
                  <a:pt x="179" y="1"/>
                </a:lnTo>
                <a:cubicBezTo>
                  <a:pt x="202" y="1"/>
                  <a:pt x="217" y="1"/>
                  <a:pt x="222" y="2"/>
                </a:cubicBezTo>
                <a:cubicBezTo>
                  <a:pt x="270" y="10"/>
                  <a:pt x="301" y="26"/>
                  <a:pt x="316" y="49"/>
                </a:cubicBezTo>
                <a:lnTo>
                  <a:pt x="326" y="39"/>
                </a:lnTo>
                <a:cubicBezTo>
                  <a:pt x="352" y="13"/>
                  <a:pt x="380" y="0"/>
                  <a:pt x="410" y="0"/>
                </a:cubicBezTo>
                <a:cubicBezTo>
                  <a:pt x="444" y="0"/>
                  <a:pt x="471" y="10"/>
                  <a:pt x="489" y="29"/>
                </a:cubicBezTo>
                <a:cubicBezTo>
                  <a:pt x="508" y="48"/>
                  <a:pt x="517" y="72"/>
                  <a:pt x="518" y="99"/>
                </a:cubicBezTo>
                <a:cubicBezTo>
                  <a:pt x="518" y="125"/>
                  <a:pt x="510" y="146"/>
                  <a:pt x="494" y="160"/>
                </a:cubicBezTo>
                <a:cubicBezTo>
                  <a:pt x="478" y="174"/>
                  <a:pt x="460" y="182"/>
                  <a:pt x="442" y="184"/>
                </a:cubicBezTo>
                <a:cubicBezTo>
                  <a:pt x="428" y="184"/>
                  <a:pt x="415" y="178"/>
                  <a:pt x="406" y="170"/>
                </a:cubicBezTo>
                <a:cubicBezTo>
                  <a:pt x="396" y="161"/>
                  <a:pt x="391" y="149"/>
                  <a:pt x="391" y="134"/>
                </a:cubicBezTo>
                <a:cubicBezTo>
                  <a:pt x="391" y="112"/>
                  <a:pt x="399" y="94"/>
                  <a:pt x="415" y="79"/>
                </a:cubicBezTo>
                <a:cubicBezTo>
                  <a:pt x="423" y="73"/>
                  <a:pt x="433" y="67"/>
                  <a:pt x="445" y="63"/>
                </a:cubicBezTo>
                <a:cubicBezTo>
                  <a:pt x="445" y="62"/>
                  <a:pt x="443" y="61"/>
                  <a:pt x="441" y="59"/>
                </a:cubicBezTo>
                <a:cubicBezTo>
                  <a:pt x="438" y="57"/>
                  <a:pt x="434" y="55"/>
                  <a:pt x="428" y="52"/>
                </a:cubicBezTo>
                <a:cubicBezTo>
                  <a:pt x="422" y="50"/>
                  <a:pt x="415" y="49"/>
                  <a:pt x="407" y="49"/>
                </a:cubicBezTo>
                <a:cubicBezTo>
                  <a:pt x="400" y="49"/>
                  <a:pt x="394" y="49"/>
                  <a:pt x="391" y="50"/>
                </a:cubicBezTo>
                <a:cubicBezTo>
                  <a:pt x="370" y="60"/>
                  <a:pt x="356" y="77"/>
                  <a:pt x="347" y="103"/>
                </a:cubicBezTo>
                <a:cubicBezTo>
                  <a:pt x="309" y="244"/>
                  <a:pt x="290" y="325"/>
                  <a:pt x="290" y="347"/>
                </a:cubicBezTo>
                <a:cubicBezTo>
                  <a:pt x="290" y="370"/>
                  <a:pt x="306" y="381"/>
                  <a:pt x="338" y="381"/>
                </a:cubicBezTo>
                <a:cubicBezTo>
                  <a:pt x="365" y="381"/>
                  <a:pt x="390" y="371"/>
                  <a:pt x="412" y="353"/>
                </a:cubicBezTo>
                <a:cubicBezTo>
                  <a:pt x="434" y="334"/>
                  <a:pt x="450" y="313"/>
                  <a:pt x="459" y="290"/>
                </a:cubicBezTo>
                <a:cubicBezTo>
                  <a:pt x="461" y="281"/>
                  <a:pt x="463" y="276"/>
                  <a:pt x="465" y="274"/>
                </a:cubicBezTo>
                <a:cubicBezTo>
                  <a:pt x="467" y="272"/>
                  <a:pt x="473" y="271"/>
                  <a:pt x="484" y="271"/>
                </a:cubicBezTo>
                <a:lnTo>
                  <a:pt x="489" y="271"/>
                </a:lnTo>
                <a:lnTo>
                  <a:pt x="499" y="271"/>
                </a:lnTo>
                <a:cubicBezTo>
                  <a:pt x="512" y="271"/>
                  <a:pt x="518" y="275"/>
                  <a:pt x="518" y="284"/>
                </a:cubicBezTo>
                <a:cubicBezTo>
                  <a:pt x="518" y="292"/>
                  <a:pt x="514" y="304"/>
                  <a:pt x="506" y="318"/>
                </a:cubicBezTo>
                <a:cubicBezTo>
                  <a:pt x="498" y="333"/>
                  <a:pt x="487" y="349"/>
                  <a:pt x="473" y="366"/>
                </a:cubicBezTo>
                <a:cubicBezTo>
                  <a:pt x="458" y="383"/>
                  <a:pt x="438" y="397"/>
                  <a:pt x="412" y="410"/>
                </a:cubicBezTo>
                <a:cubicBezTo>
                  <a:pt x="386" y="424"/>
                  <a:pt x="359" y="430"/>
                  <a:pt x="330" y="429"/>
                </a:cubicBezTo>
                <a:cubicBezTo>
                  <a:pt x="278" y="429"/>
                  <a:pt x="237" y="416"/>
                  <a:pt x="207" y="389"/>
                </a:cubicBezTo>
                <a:lnTo>
                  <a:pt x="200" y="381"/>
                </a:lnTo>
                <a:cubicBezTo>
                  <a:pt x="173" y="412"/>
                  <a:pt x="143" y="428"/>
                  <a:pt x="110" y="428"/>
                </a:cubicBezTo>
                <a:lnTo>
                  <a:pt x="105" y="428"/>
                </a:lnTo>
                <a:cubicBezTo>
                  <a:pt x="70" y="428"/>
                  <a:pt x="43" y="418"/>
                  <a:pt x="26" y="398"/>
                </a:cubicBezTo>
                <a:cubicBezTo>
                  <a:pt x="9" y="379"/>
                  <a:pt x="0" y="357"/>
                  <a:pt x="0" y="333"/>
                </a:cubicBezTo>
                <a:cubicBezTo>
                  <a:pt x="0" y="304"/>
                  <a:pt x="8" y="282"/>
                  <a:pt x="25" y="268"/>
                </a:cubicBezTo>
                <a:cubicBezTo>
                  <a:pt x="42" y="255"/>
                  <a:pt x="59" y="247"/>
                  <a:pt x="76" y="247"/>
                </a:cubicBezTo>
                <a:cubicBezTo>
                  <a:pt x="90" y="247"/>
                  <a:pt x="103" y="251"/>
                  <a:pt x="112" y="260"/>
                </a:cubicBezTo>
                <a:cubicBezTo>
                  <a:pt x="122" y="268"/>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2"/>
                </a:cubicBezTo>
                <a:cubicBezTo>
                  <a:pt x="123" y="382"/>
                  <a:pt x="135" y="376"/>
                  <a:pt x="146" y="365"/>
                </a:cubicBezTo>
                <a:cubicBezTo>
                  <a:pt x="157" y="354"/>
                  <a:pt x="165" y="341"/>
                  <a:pt x="170" y="326"/>
                </a:cubicBezTo>
                <a:cubicBezTo>
                  <a:pt x="208" y="186"/>
                  <a:pt x="227" y="104"/>
                  <a:pt x="227" y="82"/>
                </a:cubicBezTo>
                <a:cubicBezTo>
                  <a:pt x="227" y="60"/>
                  <a:pt x="211" y="49"/>
                  <a:pt x="179" y="49"/>
                </a:cubicBezTo>
                <a:cubicBezTo>
                  <a:pt x="157" y="49"/>
                  <a:pt x="135" y="56"/>
                  <a:pt x="112" y="70"/>
                </a:cubicBezTo>
                <a:cubicBezTo>
                  <a:pt x="90" y="84"/>
                  <a:pt x="72" y="107"/>
                  <a:pt x="59" y="140"/>
                </a:cubicBezTo>
                <a:cubicBezTo>
                  <a:pt x="57" y="148"/>
                  <a:pt x="55" y="154"/>
                  <a:pt x="53" y="156"/>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83" name="フリーフォーム: 図形 382"/>
          <p:cNvSpPr/>
          <p:nvPr/>
        </p:nvSpPr>
        <p:spPr>
          <a:xfrm>
            <a:off x="4303440" y="1933560"/>
            <a:ext cx="253080" cy="228960"/>
          </a:xfrm>
          <a:custGeom>
            <a:avLst/>
            <a:gdLst/>
            <a:ahLst/>
            <a:cxnLst/>
            <a:rect l="0" t="0" r="r" b="b"/>
            <a:pathLst>
              <a:path w="703" h="636">
                <a:moveTo>
                  <a:pt x="253" y="65"/>
                </a:moveTo>
                <a:cubicBezTo>
                  <a:pt x="233" y="88"/>
                  <a:pt x="210" y="101"/>
                  <a:pt x="184" y="103"/>
                </a:cubicBezTo>
                <a:cubicBezTo>
                  <a:pt x="173" y="103"/>
                  <a:pt x="167" y="100"/>
                  <a:pt x="167" y="93"/>
                </a:cubicBezTo>
                <a:cubicBezTo>
                  <a:pt x="167" y="90"/>
                  <a:pt x="167" y="87"/>
                  <a:pt x="168" y="85"/>
                </a:cubicBezTo>
                <a:cubicBezTo>
                  <a:pt x="169" y="80"/>
                  <a:pt x="173" y="73"/>
                  <a:pt x="179" y="65"/>
                </a:cubicBezTo>
                <a:cubicBezTo>
                  <a:pt x="184" y="57"/>
                  <a:pt x="193" y="48"/>
                  <a:pt x="204" y="38"/>
                </a:cubicBezTo>
                <a:cubicBezTo>
                  <a:pt x="215" y="28"/>
                  <a:pt x="231" y="18"/>
                  <a:pt x="253" y="11"/>
                </a:cubicBezTo>
                <a:cubicBezTo>
                  <a:pt x="275" y="3"/>
                  <a:pt x="298" y="0"/>
                  <a:pt x="324" y="0"/>
                </a:cubicBezTo>
                <a:lnTo>
                  <a:pt x="327" y="0"/>
                </a:lnTo>
                <a:cubicBezTo>
                  <a:pt x="364" y="0"/>
                  <a:pt x="388" y="22"/>
                  <a:pt x="400" y="69"/>
                </a:cubicBezTo>
                <a:cubicBezTo>
                  <a:pt x="403" y="79"/>
                  <a:pt x="405" y="99"/>
                  <a:pt x="409" y="129"/>
                </a:cubicBezTo>
                <a:cubicBezTo>
                  <a:pt x="412" y="159"/>
                  <a:pt x="414" y="188"/>
                  <a:pt x="416" y="214"/>
                </a:cubicBezTo>
                <a:lnTo>
                  <a:pt x="419" y="252"/>
                </a:lnTo>
                <a:cubicBezTo>
                  <a:pt x="421" y="252"/>
                  <a:pt x="436" y="243"/>
                  <a:pt x="465" y="225"/>
                </a:cubicBezTo>
                <a:cubicBezTo>
                  <a:pt x="494" y="207"/>
                  <a:pt x="525" y="186"/>
                  <a:pt x="556" y="163"/>
                </a:cubicBezTo>
                <a:cubicBezTo>
                  <a:pt x="587" y="139"/>
                  <a:pt x="604" y="123"/>
                  <a:pt x="609" y="114"/>
                </a:cubicBezTo>
                <a:cubicBezTo>
                  <a:pt x="610" y="112"/>
                  <a:pt x="610" y="106"/>
                  <a:pt x="610" y="98"/>
                </a:cubicBezTo>
                <a:cubicBezTo>
                  <a:pt x="610" y="79"/>
                  <a:pt x="603" y="67"/>
                  <a:pt x="587" y="65"/>
                </a:cubicBezTo>
                <a:cubicBezTo>
                  <a:pt x="578" y="65"/>
                  <a:pt x="573" y="61"/>
                  <a:pt x="573" y="54"/>
                </a:cubicBezTo>
                <a:cubicBezTo>
                  <a:pt x="573" y="44"/>
                  <a:pt x="582" y="33"/>
                  <a:pt x="599" y="19"/>
                </a:cubicBezTo>
                <a:cubicBezTo>
                  <a:pt x="617" y="6"/>
                  <a:pt x="635" y="0"/>
                  <a:pt x="655" y="0"/>
                </a:cubicBezTo>
                <a:cubicBezTo>
                  <a:pt x="661" y="0"/>
                  <a:pt x="667" y="1"/>
                  <a:pt x="674" y="2"/>
                </a:cubicBezTo>
                <a:cubicBezTo>
                  <a:pt x="680" y="4"/>
                  <a:pt x="686" y="10"/>
                  <a:pt x="693" y="19"/>
                </a:cubicBezTo>
                <a:cubicBezTo>
                  <a:pt x="700" y="30"/>
                  <a:pt x="703" y="42"/>
                  <a:pt x="703" y="56"/>
                </a:cubicBezTo>
                <a:cubicBezTo>
                  <a:pt x="703" y="73"/>
                  <a:pt x="699" y="89"/>
                  <a:pt x="689" y="104"/>
                </a:cubicBezTo>
                <a:cubicBezTo>
                  <a:pt x="680" y="119"/>
                  <a:pt x="656" y="141"/>
                  <a:pt x="616" y="172"/>
                </a:cubicBezTo>
                <a:cubicBezTo>
                  <a:pt x="576" y="202"/>
                  <a:pt x="520" y="240"/>
                  <a:pt x="446" y="286"/>
                </a:cubicBezTo>
                <a:lnTo>
                  <a:pt x="423" y="300"/>
                </a:lnTo>
                <a:lnTo>
                  <a:pt x="423" y="305"/>
                </a:lnTo>
                <a:cubicBezTo>
                  <a:pt x="424" y="311"/>
                  <a:pt x="426" y="335"/>
                  <a:pt x="428" y="377"/>
                </a:cubicBezTo>
                <a:cubicBezTo>
                  <a:pt x="430" y="420"/>
                  <a:pt x="434" y="460"/>
                  <a:pt x="440" y="498"/>
                </a:cubicBezTo>
                <a:cubicBezTo>
                  <a:pt x="446" y="537"/>
                  <a:pt x="457" y="559"/>
                  <a:pt x="471" y="566"/>
                </a:cubicBezTo>
                <a:cubicBezTo>
                  <a:pt x="478" y="570"/>
                  <a:pt x="485" y="572"/>
                  <a:pt x="492" y="572"/>
                </a:cubicBezTo>
                <a:cubicBezTo>
                  <a:pt x="495" y="572"/>
                  <a:pt x="499" y="569"/>
                  <a:pt x="504" y="564"/>
                </a:cubicBezTo>
                <a:cubicBezTo>
                  <a:pt x="524" y="545"/>
                  <a:pt x="544" y="535"/>
                  <a:pt x="567" y="534"/>
                </a:cubicBezTo>
                <a:cubicBezTo>
                  <a:pt x="571" y="534"/>
                  <a:pt x="574" y="534"/>
                  <a:pt x="576" y="534"/>
                </a:cubicBezTo>
                <a:cubicBezTo>
                  <a:pt x="578" y="534"/>
                  <a:pt x="580" y="535"/>
                  <a:pt x="582" y="537"/>
                </a:cubicBezTo>
                <a:cubicBezTo>
                  <a:pt x="583" y="540"/>
                  <a:pt x="584" y="544"/>
                  <a:pt x="583" y="549"/>
                </a:cubicBezTo>
                <a:cubicBezTo>
                  <a:pt x="577" y="570"/>
                  <a:pt x="560" y="590"/>
                  <a:pt x="533" y="608"/>
                </a:cubicBezTo>
                <a:cubicBezTo>
                  <a:pt x="506" y="626"/>
                  <a:pt x="471" y="635"/>
                  <a:pt x="427" y="636"/>
                </a:cubicBezTo>
                <a:cubicBezTo>
                  <a:pt x="413" y="636"/>
                  <a:pt x="401" y="633"/>
                  <a:pt x="391" y="628"/>
                </a:cubicBezTo>
                <a:cubicBezTo>
                  <a:pt x="381" y="622"/>
                  <a:pt x="373" y="615"/>
                  <a:pt x="367" y="606"/>
                </a:cubicBezTo>
                <a:cubicBezTo>
                  <a:pt x="360" y="598"/>
                  <a:pt x="356" y="585"/>
                  <a:pt x="353" y="570"/>
                </a:cubicBezTo>
                <a:cubicBezTo>
                  <a:pt x="350" y="554"/>
                  <a:pt x="347" y="540"/>
                  <a:pt x="345" y="527"/>
                </a:cubicBezTo>
                <a:cubicBezTo>
                  <a:pt x="343" y="514"/>
                  <a:pt x="342" y="497"/>
                  <a:pt x="341" y="475"/>
                </a:cubicBezTo>
                <a:cubicBezTo>
                  <a:pt x="340" y="469"/>
                  <a:pt x="340" y="464"/>
                  <a:pt x="340" y="461"/>
                </a:cubicBezTo>
                <a:cubicBezTo>
                  <a:pt x="338" y="445"/>
                  <a:pt x="336" y="428"/>
                  <a:pt x="335" y="409"/>
                </a:cubicBezTo>
                <a:cubicBezTo>
                  <a:pt x="334" y="390"/>
                  <a:pt x="333" y="377"/>
                  <a:pt x="330" y="370"/>
                </a:cubicBezTo>
                <a:cubicBezTo>
                  <a:pt x="329" y="363"/>
                  <a:pt x="328" y="359"/>
                  <a:pt x="328" y="358"/>
                </a:cubicBezTo>
                <a:cubicBezTo>
                  <a:pt x="327" y="358"/>
                  <a:pt x="308" y="369"/>
                  <a:pt x="272" y="391"/>
                </a:cubicBezTo>
                <a:cubicBezTo>
                  <a:pt x="235" y="414"/>
                  <a:pt x="198" y="439"/>
                  <a:pt x="159" y="467"/>
                </a:cubicBezTo>
                <a:cubicBezTo>
                  <a:pt x="121" y="495"/>
                  <a:pt x="99" y="513"/>
                  <a:pt x="95" y="523"/>
                </a:cubicBezTo>
                <a:cubicBezTo>
                  <a:pt x="94" y="525"/>
                  <a:pt x="93" y="530"/>
                  <a:pt x="93" y="538"/>
                </a:cubicBezTo>
                <a:cubicBezTo>
                  <a:pt x="93" y="561"/>
                  <a:pt x="102" y="572"/>
                  <a:pt x="119" y="572"/>
                </a:cubicBezTo>
                <a:cubicBezTo>
                  <a:pt x="121" y="572"/>
                  <a:pt x="123" y="573"/>
                  <a:pt x="126" y="575"/>
                </a:cubicBezTo>
                <a:cubicBezTo>
                  <a:pt x="128" y="576"/>
                  <a:pt x="129" y="578"/>
                  <a:pt x="129" y="580"/>
                </a:cubicBezTo>
                <a:lnTo>
                  <a:pt x="130" y="582"/>
                </a:lnTo>
                <a:lnTo>
                  <a:pt x="130" y="584"/>
                </a:lnTo>
                <a:cubicBezTo>
                  <a:pt x="130" y="593"/>
                  <a:pt x="121" y="604"/>
                  <a:pt x="103" y="616"/>
                </a:cubicBezTo>
                <a:cubicBezTo>
                  <a:pt x="85" y="629"/>
                  <a:pt x="67" y="635"/>
                  <a:pt x="49" y="636"/>
                </a:cubicBezTo>
                <a:cubicBezTo>
                  <a:pt x="43" y="636"/>
                  <a:pt x="36" y="635"/>
                  <a:pt x="30" y="633"/>
                </a:cubicBezTo>
                <a:cubicBezTo>
                  <a:pt x="24" y="631"/>
                  <a:pt x="17" y="626"/>
                  <a:pt x="10" y="616"/>
                </a:cubicBezTo>
                <a:cubicBezTo>
                  <a:pt x="4" y="607"/>
                  <a:pt x="0" y="595"/>
                  <a:pt x="0" y="580"/>
                </a:cubicBezTo>
                <a:cubicBezTo>
                  <a:pt x="0" y="570"/>
                  <a:pt x="1" y="560"/>
                  <a:pt x="4" y="552"/>
                </a:cubicBezTo>
                <a:cubicBezTo>
                  <a:pt x="6" y="544"/>
                  <a:pt x="15" y="532"/>
                  <a:pt x="31" y="514"/>
                </a:cubicBezTo>
                <a:cubicBezTo>
                  <a:pt x="46" y="497"/>
                  <a:pt x="68" y="478"/>
                  <a:pt x="96" y="458"/>
                </a:cubicBezTo>
                <a:cubicBezTo>
                  <a:pt x="122" y="439"/>
                  <a:pt x="154" y="416"/>
                  <a:pt x="193" y="391"/>
                </a:cubicBezTo>
                <a:cubicBezTo>
                  <a:pt x="231" y="367"/>
                  <a:pt x="263" y="347"/>
                  <a:pt x="288" y="332"/>
                </a:cubicBezTo>
                <a:cubicBezTo>
                  <a:pt x="314" y="317"/>
                  <a:pt x="326" y="309"/>
                  <a:pt x="326" y="309"/>
                </a:cubicBezTo>
                <a:lnTo>
                  <a:pt x="315" y="181"/>
                </a:lnTo>
                <a:cubicBezTo>
                  <a:pt x="315" y="179"/>
                  <a:pt x="315" y="174"/>
                  <a:pt x="315" y="166"/>
                </a:cubicBezTo>
                <a:cubicBezTo>
                  <a:pt x="314" y="158"/>
                  <a:pt x="313" y="152"/>
                  <a:pt x="312" y="147"/>
                </a:cubicBezTo>
                <a:cubicBezTo>
                  <a:pt x="311" y="142"/>
                  <a:pt x="310" y="135"/>
                  <a:pt x="309" y="127"/>
                </a:cubicBezTo>
                <a:cubicBezTo>
                  <a:pt x="308" y="119"/>
                  <a:pt x="307" y="113"/>
                  <a:pt x="304" y="108"/>
                </a:cubicBezTo>
                <a:cubicBezTo>
                  <a:pt x="302" y="103"/>
                  <a:pt x="300" y="97"/>
                  <a:pt x="298" y="91"/>
                </a:cubicBezTo>
                <a:cubicBezTo>
                  <a:pt x="296" y="85"/>
                  <a:pt x="293" y="80"/>
                  <a:pt x="288" y="76"/>
                </a:cubicBezTo>
                <a:cubicBezTo>
                  <a:pt x="283" y="72"/>
                  <a:pt x="279" y="70"/>
                  <a:pt x="275" y="68"/>
                </a:cubicBezTo>
                <a:cubicBezTo>
                  <a:pt x="274" y="67"/>
                  <a:pt x="272" y="66"/>
                  <a:pt x="269" y="66"/>
                </a:cubicBezTo>
                <a:cubicBezTo>
                  <a:pt x="266" y="65"/>
                  <a:pt x="263" y="65"/>
                  <a:pt x="262" y="65"/>
                </a:cubicBezTo>
                <a:lnTo>
                  <a:pt x="253" y="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84" name="フリーフォーム: 図形 383"/>
          <p:cNvSpPr/>
          <p:nvPr/>
        </p:nvSpPr>
        <p:spPr>
          <a:xfrm>
            <a:off x="4542120" y="2045520"/>
            <a:ext cx="82080" cy="167400"/>
          </a:xfrm>
          <a:custGeom>
            <a:avLst/>
            <a:gdLst/>
            <a:ahLst/>
            <a:cxnLst/>
            <a:rect l="0" t="0" r="r" b="b"/>
            <a:pathLst>
              <a:path w="228" h="465">
                <a:moveTo>
                  <a:pt x="162" y="465"/>
                </a:moveTo>
                <a:cubicBezTo>
                  <a:pt x="154" y="463"/>
                  <a:pt x="127" y="463"/>
                  <a:pt x="79" y="463"/>
                </a:cubicBezTo>
                <a:cubicBezTo>
                  <a:pt x="34" y="463"/>
                  <a:pt x="9" y="463"/>
                  <a:pt x="5" y="465"/>
                </a:cubicBezTo>
                <a:lnTo>
                  <a:pt x="0" y="465"/>
                </a:lnTo>
                <a:lnTo>
                  <a:pt x="0" y="434"/>
                </a:lnTo>
                <a:lnTo>
                  <a:pt x="10" y="434"/>
                </a:lnTo>
                <a:cubicBezTo>
                  <a:pt x="23" y="434"/>
                  <a:pt x="33" y="434"/>
                  <a:pt x="43" y="432"/>
                </a:cubicBezTo>
                <a:cubicBezTo>
                  <a:pt x="46" y="431"/>
                  <a:pt x="49" y="429"/>
                  <a:pt x="50" y="425"/>
                </a:cubicBezTo>
                <a:cubicBezTo>
                  <a:pt x="51" y="424"/>
                  <a:pt x="51" y="388"/>
                  <a:pt x="51" y="317"/>
                </a:cubicBezTo>
                <a:lnTo>
                  <a:pt x="51" y="211"/>
                </a:lnTo>
                <a:lnTo>
                  <a:pt x="4" y="211"/>
                </a:lnTo>
                <a:lnTo>
                  <a:pt x="4" y="181"/>
                </a:lnTo>
                <a:lnTo>
                  <a:pt x="51" y="181"/>
                </a:lnTo>
                <a:lnTo>
                  <a:pt x="51" y="138"/>
                </a:lnTo>
                <a:lnTo>
                  <a:pt x="52" y="93"/>
                </a:lnTo>
                <a:lnTo>
                  <a:pt x="53" y="86"/>
                </a:lnTo>
                <a:cubicBezTo>
                  <a:pt x="61" y="58"/>
                  <a:pt x="75" y="37"/>
                  <a:pt x="95" y="24"/>
                </a:cubicBezTo>
                <a:cubicBezTo>
                  <a:pt x="115" y="12"/>
                  <a:pt x="136" y="4"/>
                  <a:pt x="158" y="1"/>
                </a:cubicBezTo>
                <a:cubicBezTo>
                  <a:pt x="158" y="1"/>
                  <a:pt x="160" y="1"/>
                  <a:pt x="164" y="1"/>
                </a:cubicBezTo>
                <a:cubicBezTo>
                  <a:pt x="167" y="1"/>
                  <a:pt x="170" y="0"/>
                  <a:pt x="173" y="0"/>
                </a:cubicBezTo>
                <a:cubicBezTo>
                  <a:pt x="191" y="1"/>
                  <a:pt x="204" y="7"/>
                  <a:pt x="215" y="17"/>
                </a:cubicBezTo>
                <a:cubicBezTo>
                  <a:pt x="224" y="27"/>
                  <a:pt x="228" y="38"/>
                  <a:pt x="228" y="51"/>
                </a:cubicBezTo>
                <a:cubicBezTo>
                  <a:pt x="228" y="61"/>
                  <a:pt x="225" y="69"/>
                  <a:pt x="219" y="76"/>
                </a:cubicBezTo>
                <a:cubicBezTo>
                  <a:pt x="213" y="82"/>
                  <a:pt x="204" y="85"/>
                  <a:pt x="194" y="85"/>
                </a:cubicBezTo>
                <a:cubicBezTo>
                  <a:pt x="184" y="85"/>
                  <a:pt x="176" y="82"/>
                  <a:pt x="169" y="76"/>
                </a:cubicBezTo>
                <a:cubicBezTo>
                  <a:pt x="163" y="69"/>
                  <a:pt x="160" y="61"/>
                  <a:pt x="160" y="51"/>
                </a:cubicBezTo>
                <a:cubicBezTo>
                  <a:pt x="160" y="42"/>
                  <a:pt x="164" y="34"/>
                  <a:pt x="172" y="25"/>
                </a:cubicBezTo>
                <a:lnTo>
                  <a:pt x="169" y="25"/>
                </a:lnTo>
                <a:cubicBezTo>
                  <a:pt x="168" y="24"/>
                  <a:pt x="165" y="24"/>
                  <a:pt x="162" y="24"/>
                </a:cubicBezTo>
                <a:cubicBezTo>
                  <a:pt x="150" y="24"/>
                  <a:pt x="139" y="29"/>
                  <a:pt x="129" y="38"/>
                </a:cubicBezTo>
                <a:cubicBezTo>
                  <a:pt x="120" y="47"/>
                  <a:pt x="112" y="59"/>
                  <a:pt x="107" y="74"/>
                </a:cubicBezTo>
                <a:cubicBezTo>
                  <a:pt x="104" y="83"/>
                  <a:pt x="103" y="104"/>
                  <a:pt x="102" y="138"/>
                </a:cubicBezTo>
                <a:lnTo>
                  <a:pt x="102" y="181"/>
                </a:lnTo>
                <a:lnTo>
                  <a:pt x="175" y="181"/>
                </a:lnTo>
                <a:lnTo>
                  <a:pt x="175" y="211"/>
                </a:lnTo>
                <a:lnTo>
                  <a:pt x="104" y="211"/>
                </a:lnTo>
                <a:lnTo>
                  <a:pt x="104" y="317"/>
                </a:lnTo>
                <a:cubicBezTo>
                  <a:pt x="104" y="388"/>
                  <a:pt x="105" y="424"/>
                  <a:pt x="105" y="424"/>
                </a:cubicBezTo>
                <a:cubicBezTo>
                  <a:pt x="105" y="425"/>
                  <a:pt x="106" y="426"/>
                  <a:pt x="107" y="427"/>
                </a:cubicBezTo>
                <a:cubicBezTo>
                  <a:pt x="108" y="428"/>
                  <a:pt x="109" y="429"/>
                  <a:pt x="110" y="429"/>
                </a:cubicBezTo>
                <a:cubicBezTo>
                  <a:pt x="112" y="429"/>
                  <a:pt x="113" y="430"/>
                  <a:pt x="114" y="431"/>
                </a:cubicBezTo>
                <a:cubicBezTo>
                  <a:pt x="114" y="432"/>
                  <a:pt x="116" y="432"/>
                  <a:pt x="118" y="432"/>
                </a:cubicBezTo>
                <a:cubicBezTo>
                  <a:pt x="120" y="432"/>
                  <a:pt x="122" y="433"/>
                  <a:pt x="123" y="433"/>
                </a:cubicBezTo>
                <a:cubicBezTo>
                  <a:pt x="124" y="433"/>
                  <a:pt x="126" y="434"/>
                  <a:pt x="129" y="434"/>
                </a:cubicBezTo>
                <a:cubicBezTo>
                  <a:pt x="132" y="434"/>
                  <a:pt x="134" y="434"/>
                  <a:pt x="135" y="434"/>
                </a:cubicBezTo>
                <a:cubicBezTo>
                  <a:pt x="135" y="434"/>
                  <a:pt x="138" y="434"/>
                  <a:pt x="141" y="434"/>
                </a:cubicBezTo>
                <a:cubicBezTo>
                  <a:pt x="145" y="435"/>
                  <a:pt x="147" y="435"/>
                  <a:pt x="148" y="434"/>
                </a:cubicBezTo>
                <a:lnTo>
                  <a:pt x="168" y="434"/>
                </a:lnTo>
                <a:lnTo>
                  <a:pt x="168" y="465"/>
                </a:lnTo>
                <a:lnTo>
                  <a:pt x="162" y="4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85" name="フリーフォーム: 図形 384"/>
          <p:cNvSpPr/>
          <p:nvPr/>
        </p:nvSpPr>
        <p:spPr>
          <a:xfrm>
            <a:off x="6291360" y="2009520"/>
            <a:ext cx="186480" cy="154440"/>
          </a:xfrm>
          <a:custGeom>
            <a:avLst/>
            <a:gdLst/>
            <a:ahLst/>
            <a:cxnLst/>
            <a:rect l="0" t="0" r="r" b="b"/>
            <a:pathLst>
              <a:path w="518" h="429">
                <a:moveTo>
                  <a:pt x="28" y="158"/>
                </a:moveTo>
                <a:lnTo>
                  <a:pt x="18" y="158"/>
                </a:lnTo>
                <a:cubicBezTo>
                  <a:pt x="6" y="158"/>
                  <a:pt x="0" y="154"/>
                  <a:pt x="0" y="145"/>
                </a:cubicBezTo>
                <a:cubicBezTo>
                  <a:pt x="0" y="144"/>
                  <a:pt x="0" y="141"/>
                  <a:pt x="1" y="135"/>
                </a:cubicBezTo>
                <a:cubicBezTo>
                  <a:pt x="3" y="129"/>
                  <a:pt x="6" y="122"/>
                  <a:pt x="12" y="112"/>
                </a:cubicBezTo>
                <a:cubicBezTo>
                  <a:pt x="17" y="102"/>
                  <a:pt x="23" y="92"/>
                  <a:pt x="30" y="81"/>
                </a:cubicBezTo>
                <a:cubicBezTo>
                  <a:pt x="37" y="71"/>
                  <a:pt x="48" y="59"/>
                  <a:pt x="62" y="48"/>
                </a:cubicBezTo>
                <a:cubicBezTo>
                  <a:pt x="76" y="36"/>
                  <a:pt x="91" y="26"/>
                  <a:pt x="107" y="18"/>
                </a:cubicBezTo>
                <a:cubicBezTo>
                  <a:pt x="133" y="7"/>
                  <a:pt x="156" y="1"/>
                  <a:pt x="176" y="1"/>
                </a:cubicBezTo>
                <a:lnTo>
                  <a:pt x="179" y="1"/>
                </a:lnTo>
                <a:cubicBezTo>
                  <a:pt x="202" y="1"/>
                  <a:pt x="216" y="1"/>
                  <a:pt x="222" y="2"/>
                </a:cubicBezTo>
                <a:cubicBezTo>
                  <a:pt x="269" y="10"/>
                  <a:pt x="300" y="26"/>
                  <a:pt x="315" y="49"/>
                </a:cubicBezTo>
                <a:lnTo>
                  <a:pt x="324" y="39"/>
                </a:lnTo>
                <a:cubicBezTo>
                  <a:pt x="351" y="13"/>
                  <a:pt x="379" y="0"/>
                  <a:pt x="410" y="0"/>
                </a:cubicBezTo>
                <a:cubicBezTo>
                  <a:pt x="444" y="0"/>
                  <a:pt x="470" y="10"/>
                  <a:pt x="489" y="29"/>
                </a:cubicBezTo>
                <a:cubicBezTo>
                  <a:pt x="507" y="48"/>
                  <a:pt x="517" y="71"/>
                  <a:pt x="518" y="99"/>
                </a:cubicBezTo>
                <a:cubicBezTo>
                  <a:pt x="518" y="125"/>
                  <a:pt x="510" y="146"/>
                  <a:pt x="493" y="160"/>
                </a:cubicBezTo>
                <a:cubicBezTo>
                  <a:pt x="477" y="174"/>
                  <a:pt x="460" y="182"/>
                  <a:pt x="441" y="182"/>
                </a:cubicBezTo>
                <a:cubicBezTo>
                  <a:pt x="427" y="182"/>
                  <a:pt x="415" y="178"/>
                  <a:pt x="405" y="169"/>
                </a:cubicBezTo>
                <a:cubicBezTo>
                  <a:pt x="395" y="161"/>
                  <a:pt x="390" y="149"/>
                  <a:pt x="390" y="134"/>
                </a:cubicBezTo>
                <a:cubicBezTo>
                  <a:pt x="390" y="112"/>
                  <a:pt x="398" y="94"/>
                  <a:pt x="414" y="79"/>
                </a:cubicBezTo>
                <a:cubicBezTo>
                  <a:pt x="422" y="73"/>
                  <a:pt x="432" y="67"/>
                  <a:pt x="444" y="63"/>
                </a:cubicBezTo>
                <a:cubicBezTo>
                  <a:pt x="444" y="62"/>
                  <a:pt x="443" y="61"/>
                  <a:pt x="440" y="59"/>
                </a:cubicBezTo>
                <a:cubicBezTo>
                  <a:pt x="438" y="57"/>
                  <a:pt x="434" y="55"/>
                  <a:pt x="427" y="52"/>
                </a:cubicBezTo>
                <a:cubicBezTo>
                  <a:pt x="421" y="50"/>
                  <a:pt x="414" y="49"/>
                  <a:pt x="407" y="49"/>
                </a:cubicBezTo>
                <a:cubicBezTo>
                  <a:pt x="400" y="49"/>
                  <a:pt x="394" y="49"/>
                  <a:pt x="390" y="50"/>
                </a:cubicBezTo>
                <a:cubicBezTo>
                  <a:pt x="370" y="60"/>
                  <a:pt x="355" y="77"/>
                  <a:pt x="347" y="103"/>
                </a:cubicBezTo>
                <a:cubicBezTo>
                  <a:pt x="308" y="244"/>
                  <a:pt x="289" y="325"/>
                  <a:pt x="289" y="347"/>
                </a:cubicBezTo>
                <a:cubicBezTo>
                  <a:pt x="289" y="369"/>
                  <a:pt x="305" y="381"/>
                  <a:pt x="337" y="381"/>
                </a:cubicBezTo>
                <a:cubicBezTo>
                  <a:pt x="364" y="381"/>
                  <a:pt x="389" y="371"/>
                  <a:pt x="412" y="353"/>
                </a:cubicBezTo>
                <a:cubicBezTo>
                  <a:pt x="434" y="334"/>
                  <a:pt x="449" y="313"/>
                  <a:pt x="458" y="289"/>
                </a:cubicBezTo>
                <a:cubicBezTo>
                  <a:pt x="461" y="281"/>
                  <a:pt x="463" y="276"/>
                  <a:pt x="465" y="274"/>
                </a:cubicBezTo>
                <a:cubicBezTo>
                  <a:pt x="466" y="272"/>
                  <a:pt x="473" y="271"/>
                  <a:pt x="483" y="271"/>
                </a:cubicBezTo>
                <a:lnTo>
                  <a:pt x="489" y="271"/>
                </a:lnTo>
                <a:lnTo>
                  <a:pt x="499" y="271"/>
                </a:lnTo>
                <a:cubicBezTo>
                  <a:pt x="511" y="271"/>
                  <a:pt x="518" y="275"/>
                  <a:pt x="518" y="284"/>
                </a:cubicBezTo>
                <a:cubicBezTo>
                  <a:pt x="518" y="292"/>
                  <a:pt x="514" y="303"/>
                  <a:pt x="506" y="318"/>
                </a:cubicBezTo>
                <a:cubicBezTo>
                  <a:pt x="497" y="333"/>
                  <a:pt x="486" y="349"/>
                  <a:pt x="472" y="366"/>
                </a:cubicBezTo>
                <a:cubicBezTo>
                  <a:pt x="458" y="382"/>
                  <a:pt x="438" y="397"/>
                  <a:pt x="412" y="410"/>
                </a:cubicBezTo>
                <a:cubicBezTo>
                  <a:pt x="386" y="423"/>
                  <a:pt x="358" y="430"/>
                  <a:pt x="330" y="429"/>
                </a:cubicBezTo>
                <a:cubicBezTo>
                  <a:pt x="277" y="429"/>
                  <a:pt x="236" y="416"/>
                  <a:pt x="207" y="389"/>
                </a:cubicBezTo>
                <a:lnTo>
                  <a:pt x="200" y="381"/>
                </a:lnTo>
                <a:cubicBezTo>
                  <a:pt x="173" y="412"/>
                  <a:pt x="143" y="428"/>
                  <a:pt x="109" y="428"/>
                </a:cubicBezTo>
                <a:lnTo>
                  <a:pt x="105" y="428"/>
                </a:lnTo>
                <a:cubicBezTo>
                  <a:pt x="69" y="428"/>
                  <a:pt x="43" y="418"/>
                  <a:pt x="26" y="398"/>
                </a:cubicBezTo>
                <a:cubicBezTo>
                  <a:pt x="8" y="378"/>
                  <a:pt x="0" y="357"/>
                  <a:pt x="0" y="333"/>
                </a:cubicBezTo>
                <a:cubicBezTo>
                  <a:pt x="0" y="303"/>
                  <a:pt x="8" y="282"/>
                  <a:pt x="25" y="268"/>
                </a:cubicBezTo>
                <a:cubicBezTo>
                  <a:pt x="41" y="254"/>
                  <a:pt x="58" y="247"/>
                  <a:pt x="76" y="247"/>
                </a:cubicBezTo>
                <a:cubicBezTo>
                  <a:pt x="90" y="247"/>
                  <a:pt x="102" y="251"/>
                  <a:pt x="112" y="260"/>
                </a:cubicBezTo>
                <a:cubicBezTo>
                  <a:pt x="122" y="268"/>
                  <a:pt x="127" y="280"/>
                  <a:pt x="127" y="295"/>
                </a:cubicBezTo>
                <a:cubicBezTo>
                  <a:pt x="127" y="317"/>
                  <a:pt x="119" y="335"/>
                  <a:pt x="103" y="350"/>
                </a:cubicBezTo>
                <a:cubicBezTo>
                  <a:pt x="95" y="356"/>
                  <a:pt x="85" y="362"/>
                  <a:pt x="73" y="367"/>
                </a:cubicBezTo>
                <a:cubicBezTo>
                  <a:pt x="74" y="370"/>
                  <a:pt x="79" y="373"/>
                  <a:pt x="86" y="376"/>
                </a:cubicBezTo>
                <a:cubicBezTo>
                  <a:pt x="94" y="379"/>
                  <a:pt x="101" y="381"/>
                  <a:pt x="109" y="382"/>
                </a:cubicBezTo>
                <a:cubicBezTo>
                  <a:pt x="123" y="382"/>
                  <a:pt x="135" y="376"/>
                  <a:pt x="146" y="365"/>
                </a:cubicBezTo>
                <a:cubicBezTo>
                  <a:pt x="156" y="354"/>
                  <a:pt x="164" y="341"/>
                  <a:pt x="170" y="326"/>
                </a:cubicBezTo>
                <a:cubicBezTo>
                  <a:pt x="208" y="186"/>
                  <a:pt x="226" y="104"/>
                  <a:pt x="226" y="82"/>
                </a:cubicBezTo>
                <a:cubicBezTo>
                  <a:pt x="226" y="60"/>
                  <a:pt x="211" y="49"/>
                  <a:pt x="179" y="49"/>
                </a:cubicBezTo>
                <a:cubicBezTo>
                  <a:pt x="157" y="49"/>
                  <a:pt x="134" y="56"/>
                  <a:pt x="112" y="70"/>
                </a:cubicBezTo>
                <a:cubicBezTo>
                  <a:pt x="90" y="84"/>
                  <a:pt x="72" y="107"/>
                  <a:pt x="59" y="140"/>
                </a:cubicBezTo>
                <a:cubicBezTo>
                  <a:pt x="57" y="148"/>
                  <a:pt x="54" y="154"/>
                  <a:pt x="53" y="155"/>
                </a:cubicBezTo>
                <a:cubicBezTo>
                  <a:pt x="51" y="157"/>
                  <a:pt x="45" y="158"/>
                  <a:pt x="34" y="158"/>
                </a:cubicBezTo>
                <a:lnTo>
                  <a:pt x="28"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86" name="フリーフォーム: 図形 385"/>
          <p:cNvSpPr/>
          <p:nvPr/>
        </p:nvSpPr>
        <p:spPr>
          <a:xfrm>
            <a:off x="6514560" y="2044440"/>
            <a:ext cx="82440" cy="167040"/>
          </a:xfrm>
          <a:custGeom>
            <a:avLst/>
            <a:gdLst/>
            <a:ahLst/>
            <a:cxnLst/>
            <a:rect l="0" t="0" r="r" b="b"/>
            <a:pathLst>
              <a:path w="229" h="464">
                <a:moveTo>
                  <a:pt x="163" y="464"/>
                </a:moveTo>
                <a:cubicBezTo>
                  <a:pt x="155" y="463"/>
                  <a:pt x="127" y="462"/>
                  <a:pt x="79" y="462"/>
                </a:cubicBezTo>
                <a:cubicBezTo>
                  <a:pt x="34" y="462"/>
                  <a:pt x="9" y="463"/>
                  <a:pt x="5" y="464"/>
                </a:cubicBezTo>
                <a:lnTo>
                  <a:pt x="0" y="464"/>
                </a:lnTo>
                <a:lnTo>
                  <a:pt x="0" y="434"/>
                </a:lnTo>
                <a:lnTo>
                  <a:pt x="11" y="434"/>
                </a:lnTo>
                <a:cubicBezTo>
                  <a:pt x="23" y="434"/>
                  <a:pt x="34" y="433"/>
                  <a:pt x="43" y="432"/>
                </a:cubicBezTo>
                <a:cubicBezTo>
                  <a:pt x="46" y="430"/>
                  <a:pt x="49" y="428"/>
                  <a:pt x="51" y="425"/>
                </a:cubicBezTo>
                <a:cubicBezTo>
                  <a:pt x="51" y="424"/>
                  <a:pt x="51" y="388"/>
                  <a:pt x="51" y="317"/>
                </a:cubicBezTo>
                <a:lnTo>
                  <a:pt x="51" y="211"/>
                </a:lnTo>
                <a:lnTo>
                  <a:pt x="5" y="211"/>
                </a:lnTo>
                <a:lnTo>
                  <a:pt x="5" y="181"/>
                </a:lnTo>
                <a:lnTo>
                  <a:pt x="51" y="181"/>
                </a:lnTo>
                <a:lnTo>
                  <a:pt x="51" y="137"/>
                </a:lnTo>
                <a:lnTo>
                  <a:pt x="52" y="92"/>
                </a:lnTo>
                <a:lnTo>
                  <a:pt x="53" y="86"/>
                </a:lnTo>
                <a:cubicBezTo>
                  <a:pt x="62" y="57"/>
                  <a:pt x="76" y="37"/>
                  <a:pt x="95" y="24"/>
                </a:cubicBezTo>
                <a:cubicBezTo>
                  <a:pt x="115" y="11"/>
                  <a:pt x="136" y="3"/>
                  <a:pt x="158" y="0"/>
                </a:cubicBezTo>
                <a:cubicBezTo>
                  <a:pt x="158" y="0"/>
                  <a:pt x="160" y="0"/>
                  <a:pt x="164" y="0"/>
                </a:cubicBezTo>
                <a:cubicBezTo>
                  <a:pt x="167" y="0"/>
                  <a:pt x="170" y="0"/>
                  <a:pt x="173" y="0"/>
                </a:cubicBezTo>
                <a:cubicBezTo>
                  <a:pt x="192" y="1"/>
                  <a:pt x="206" y="7"/>
                  <a:pt x="215" y="17"/>
                </a:cubicBezTo>
                <a:cubicBezTo>
                  <a:pt x="224" y="27"/>
                  <a:pt x="229" y="38"/>
                  <a:pt x="229" y="51"/>
                </a:cubicBezTo>
                <a:cubicBezTo>
                  <a:pt x="229" y="61"/>
                  <a:pt x="226" y="69"/>
                  <a:pt x="219" y="75"/>
                </a:cubicBezTo>
                <a:cubicBezTo>
                  <a:pt x="213" y="81"/>
                  <a:pt x="205" y="84"/>
                  <a:pt x="195" y="84"/>
                </a:cubicBezTo>
                <a:cubicBezTo>
                  <a:pt x="185" y="84"/>
                  <a:pt x="176" y="81"/>
                  <a:pt x="170" y="75"/>
                </a:cubicBezTo>
                <a:cubicBezTo>
                  <a:pt x="164" y="69"/>
                  <a:pt x="161" y="61"/>
                  <a:pt x="161" y="51"/>
                </a:cubicBezTo>
                <a:cubicBezTo>
                  <a:pt x="161" y="42"/>
                  <a:pt x="165" y="33"/>
                  <a:pt x="172" y="24"/>
                </a:cubicBezTo>
                <a:lnTo>
                  <a:pt x="170" y="24"/>
                </a:lnTo>
                <a:cubicBezTo>
                  <a:pt x="168" y="24"/>
                  <a:pt x="166" y="24"/>
                  <a:pt x="163" y="24"/>
                </a:cubicBezTo>
                <a:cubicBezTo>
                  <a:pt x="150" y="24"/>
                  <a:pt x="139" y="28"/>
                  <a:pt x="130" y="38"/>
                </a:cubicBezTo>
                <a:cubicBezTo>
                  <a:pt x="120" y="47"/>
                  <a:pt x="113" y="59"/>
                  <a:pt x="107" y="74"/>
                </a:cubicBezTo>
                <a:cubicBezTo>
                  <a:pt x="105" y="83"/>
                  <a:pt x="103" y="103"/>
                  <a:pt x="103" y="137"/>
                </a:cubicBezTo>
                <a:lnTo>
                  <a:pt x="103" y="181"/>
                </a:lnTo>
                <a:lnTo>
                  <a:pt x="176" y="181"/>
                </a:lnTo>
                <a:lnTo>
                  <a:pt x="176" y="211"/>
                </a:lnTo>
                <a:lnTo>
                  <a:pt x="105" y="211"/>
                </a:lnTo>
                <a:lnTo>
                  <a:pt x="105" y="316"/>
                </a:lnTo>
                <a:cubicBezTo>
                  <a:pt x="105" y="387"/>
                  <a:pt x="105" y="423"/>
                  <a:pt x="105" y="424"/>
                </a:cubicBezTo>
                <a:cubicBezTo>
                  <a:pt x="106" y="425"/>
                  <a:pt x="106" y="426"/>
                  <a:pt x="107" y="426"/>
                </a:cubicBezTo>
                <a:cubicBezTo>
                  <a:pt x="108" y="427"/>
                  <a:pt x="109" y="428"/>
                  <a:pt x="111" y="428"/>
                </a:cubicBezTo>
                <a:cubicBezTo>
                  <a:pt x="112" y="429"/>
                  <a:pt x="113" y="430"/>
                  <a:pt x="114" y="430"/>
                </a:cubicBezTo>
                <a:cubicBezTo>
                  <a:pt x="115" y="431"/>
                  <a:pt x="116" y="432"/>
                  <a:pt x="118" y="432"/>
                </a:cubicBezTo>
                <a:cubicBezTo>
                  <a:pt x="121" y="432"/>
                  <a:pt x="122" y="432"/>
                  <a:pt x="123" y="432"/>
                </a:cubicBezTo>
                <a:cubicBezTo>
                  <a:pt x="124" y="433"/>
                  <a:pt x="126" y="433"/>
                  <a:pt x="129" y="433"/>
                </a:cubicBezTo>
                <a:cubicBezTo>
                  <a:pt x="132" y="433"/>
                  <a:pt x="134" y="433"/>
                  <a:pt x="135" y="433"/>
                </a:cubicBezTo>
                <a:cubicBezTo>
                  <a:pt x="136" y="433"/>
                  <a:pt x="138" y="433"/>
                  <a:pt x="141" y="434"/>
                </a:cubicBezTo>
                <a:cubicBezTo>
                  <a:pt x="145" y="434"/>
                  <a:pt x="147" y="434"/>
                  <a:pt x="148" y="434"/>
                </a:cubicBezTo>
                <a:lnTo>
                  <a:pt x="168" y="434"/>
                </a:lnTo>
                <a:lnTo>
                  <a:pt x="168" y="464"/>
                </a:lnTo>
                <a:lnTo>
                  <a:pt x="163" y="46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87" name="フリーフォーム: 図形 386"/>
          <p:cNvSpPr/>
          <p:nvPr/>
        </p:nvSpPr>
        <p:spPr>
          <a:xfrm>
            <a:off x="1599840" y="2428560"/>
            <a:ext cx="95760" cy="95760"/>
          </a:xfrm>
          <a:custGeom>
            <a:avLst/>
            <a:gdLst/>
            <a:ahLst/>
            <a:cxnLst/>
            <a:rect l="0" t="0" r="r" b="b"/>
            <a:pathLst>
              <a:path w="266" h="266">
                <a:moveTo>
                  <a:pt x="266" y="133"/>
                </a:moveTo>
                <a:cubicBezTo>
                  <a:pt x="266" y="150"/>
                  <a:pt x="263" y="167"/>
                  <a:pt x="256" y="183"/>
                </a:cubicBezTo>
                <a:cubicBezTo>
                  <a:pt x="249" y="199"/>
                  <a:pt x="240" y="214"/>
                  <a:pt x="227" y="226"/>
                </a:cubicBezTo>
                <a:cubicBezTo>
                  <a:pt x="215" y="239"/>
                  <a:pt x="201" y="248"/>
                  <a:pt x="184" y="256"/>
                </a:cubicBezTo>
                <a:cubicBezTo>
                  <a:pt x="167" y="263"/>
                  <a:pt x="150" y="266"/>
                  <a:pt x="133" y="266"/>
                </a:cubicBezTo>
                <a:cubicBezTo>
                  <a:pt x="115" y="266"/>
                  <a:pt x="98" y="263"/>
                  <a:pt x="82" y="256"/>
                </a:cubicBezTo>
                <a:cubicBezTo>
                  <a:pt x="66" y="248"/>
                  <a:pt x="52" y="239"/>
                  <a:pt x="39" y="226"/>
                </a:cubicBezTo>
                <a:cubicBezTo>
                  <a:pt x="27" y="214"/>
                  <a:pt x="17" y="199"/>
                  <a:pt x="11" y="183"/>
                </a:cubicBezTo>
                <a:cubicBezTo>
                  <a:pt x="4" y="167"/>
                  <a:pt x="0" y="150"/>
                  <a:pt x="0" y="133"/>
                </a:cubicBezTo>
                <a:cubicBezTo>
                  <a:pt x="0" y="115"/>
                  <a:pt x="4" y="98"/>
                  <a:pt x="11" y="82"/>
                </a:cubicBezTo>
                <a:cubicBezTo>
                  <a:pt x="17" y="66"/>
                  <a:pt x="27" y="52"/>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2"/>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88" name="フリーフォーム: 図形 387"/>
          <p:cNvSpPr/>
          <p:nvPr/>
        </p:nvSpPr>
        <p:spPr>
          <a:xfrm>
            <a:off x="1871640" y="2419200"/>
            <a:ext cx="186480" cy="154440"/>
          </a:xfrm>
          <a:custGeom>
            <a:avLst/>
            <a:gdLst/>
            <a:ahLst/>
            <a:cxnLst/>
            <a:rect l="0" t="0" r="r" b="b"/>
            <a:pathLst>
              <a:path w="518" h="429">
                <a:moveTo>
                  <a:pt x="29" y="158"/>
                </a:moveTo>
                <a:lnTo>
                  <a:pt x="19" y="158"/>
                </a:lnTo>
                <a:cubicBezTo>
                  <a:pt x="6" y="158"/>
                  <a:pt x="0" y="154"/>
                  <a:pt x="0" y="145"/>
                </a:cubicBezTo>
                <a:cubicBezTo>
                  <a:pt x="0" y="144"/>
                  <a:pt x="1" y="140"/>
                  <a:pt x="2" y="135"/>
                </a:cubicBezTo>
                <a:cubicBezTo>
                  <a:pt x="3" y="129"/>
                  <a:pt x="6" y="121"/>
                  <a:pt x="12" y="112"/>
                </a:cubicBezTo>
                <a:cubicBezTo>
                  <a:pt x="18" y="102"/>
                  <a:pt x="24" y="91"/>
                  <a:pt x="31" y="81"/>
                </a:cubicBezTo>
                <a:cubicBezTo>
                  <a:pt x="37" y="70"/>
                  <a:pt x="48" y="59"/>
                  <a:pt x="62" y="47"/>
                </a:cubicBezTo>
                <a:cubicBezTo>
                  <a:pt x="77" y="36"/>
                  <a:pt x="92" y="26"/>
                  <a:pt x="108" y="18"/>
                </a:cubicBezTo>
                <a:cubicBezTo>
                  <a:pt x="133" y="6"/>
                  <a:pt x="156" y="1"/>
                  <a:pt x="177" y="1"/>
                </a:cubicBezTo>
                <a:lnTo>
                  <a:pt x="179" y="1"/>
                </a:lnTo>
                <a:cubicBezTo>
                  <a:pt x="202" y="1"/>
                  <a:pt x="217" y="1"/>
                  <a:pt x="222" y="2"/>
                </a:cubicBezTo>
                <a:cubicBezTo>
                  <a:pt x="270" y="10"/>
                  <a:pt x="301" y="25"/>
                  <a:pt x="316" y="48"/>
                </a:cubicBezTo>
                <a:lnTo>
                  <a:pt x="326" y="39"/>
                </a:lnTo>
                <a:cubicBezTo>
                  <a:pt x="352" y="13"/>
                  <a:pt x="380" y="0"/>
                  <a:pt x="410" y="0"/>
                </a:cubicBezTo>
                <a:cubicBezTo>
                  <a:pt x="444" y="0"/>
                  <a:pt x="471" y="10"/>
                  <a:pt x="489" y="29"/>
                </a:cubicBezTo>
                <a:cubicBezTo>
                  <a:pt x="508" y="48"/>
                  <a:pt x="517" y="71"/>
                  <a:pt x="518" y="99"/>
                </a:cubicBezTo>
                <a:cubicBezTo>
                  <a:pt x="518" y="125"/>
                  <a:pt x="510" y="146"/>
                  <a:pt x="494" y="160"/>
                </a:cubicBezTo>
                <a:cubicBezTo>
                  <a:pt x="478" y="174"/>
                  <a:pt x="460" y="182"/>
                  <a:pt x="442" y="182"/>
                </a:cubicBezTo>
                <a:cubicBezTo>
                  <a:pt x="428" y="182"/>
                  <a:pt x="415" y="178"/>
                  <a:pt x="406" y="169"/>
                </a:cubicBezTo>
                <a:cubicBezTo>
                  <a:pt x="396" y="161"/>
                  <a:pt x="391" y="149"/>
                  <a:pt x="391" y="134"/>
                </a:cubicBezTo>
                <a:cubicBezTo>
                  <a:pt x="391" y="112"/>
                  <a:pt x="399" y="94"/>
                  <a:pt x="415" y="79"/>
                </a:cubicBezTo>
                <a:cubicBezTo>
                  <a:pt x="423" y="73"/>
                  <a:pt x="433" y="67"/>
                  <a:pt x="445" y="62"/>
                </a:cubicBezTo>
                <a:cubicBezTo>
                  <a:pt x="445" y="62"/>
                  <a:pt x="443" y="60"/>
                  <a:pt x="441" y="59"/>
                </a:cubicBezTo>
                <a:cubicBezTo>
                  <a:pt x="438" y="57"/>
                  <a:pt x="434" y="54"/>
                  <a:pt x="428" y="52"/>
                </a:cubicBezTo>
                <a:cubicBezTo>
                  <a:pt x="422" y="50"/>
                  <a:pt x="415" y="48"/>
                  <a:pt x="407" y="48"/>
                </a:cubicBezTo>
                <a:cubicBezTo>
                  <a:pt x="400" y="48"/>
                  <a:pt x="394" y="49"/>
                  <a:pt x="391" y="50"/>
                </a:cubicBezTo>
                <a:cubicBezTo>
                  <a:pt x="370" y="59"/>
                  <a:pt x="356" y="77"/>
                  <a:pt x="347" y="103"/>
                </a:cubicBezTo>
                <a:cubicBezTo>
                  <a:pt x="309" y="243"/>
                  <a:pt x="290" y="324"/>
                  <a:pt x="290" y="347"/>
                </a:cubicBezTo>
                <a:cubicBezTo>
                  <a:pt x="290" y="369"/>
                  <a:pt x="306" y="380"/>
                  <a:pt x="338" y="380"/>
                </a:cubicBezTo>
                <a:cubicBezTo>
                  <a:pt x="365" y="380"/>
                  <a:pt x="390" y="371"/>
                  <a:pt x="412" y="353"/>
                </a:cubicBezTo>
                <a:cubicBezTo>
                  <a:pt x="434" y="334"/>
                  <a:pt x="450" y="312"/>
                  <a:pt x="459" y="288"/>
                </a:cubicBezTo>
                <a:cubicBezTo>
                  <a:pt x="461" y="280"/>
                  <a:pt x="463" y="274"/>
                  <a:pt x="465" y="272"/>
                </a:cubicBezTo>
                <a:cubicBezTo>
                  <a:pt x="467" y="271"/>
                  <a:pt x="473" y="270"/>
                  <a:pt x="484" y="270"/>
                </a:cubicBezTo>
                <a:lnTo>
                  <a:pt x="489" y="270"/>
                </a:lnTo>
                <a:lnTo>
                  <a:pt x="499" y="270"/>
                </a:lnTo>
                <a:cubicBezTo>
                  <a:pt x="512" y="270"/>
                  <a:pt x="518" y="274"/>
                  <a:pt x="518" y="283"/>
                </a:cubicBezTo>
                <a:cubicBezTo>
                  <a:pt x="518" y="291"/>
                  <a:pt x="514" y="302"/>
                  <a:pt x="506" y="317"/>
                </a:cubicBezTo>
                <a:cubicBezTo>
                  <a:pt x="498" y="333"/>
                  <a:pt x="487" y="349"/>
                  <a:pt x="473" y="366"/>
                </a:cubicBezTo>
                <a:cubicBezTo>
                  <a:pt x="458" y="382"/>
                  <a:pt x="438" y="397"/>
                  <a:pt x="412" y="410"/>
                </a:cubicBezTo>
                <a:cubicBezTo>
                  <a:pt x="386" y="423"/>
                  <a:pt x="359" y="429"/>
                  <a:pt x="330" y="429"/>
                </a:cubicBezTo>
                <a:cubicBezTo>
                  <a:pt x="278" y="429"/>
                  <a:pt x="237" y="415"/>
                  <a:pt x="207" y="389"/>
                </a:cubicBezTo>
                <a:lnTo>
                  <a:pt x="200" y="380"/>
                </a:lnTo>
                <a:cubicBezTo>
                  <a:pt x="173" y="412"/>
                  <a:pt x="143" y="428"/>
                  <a:pt x="110" y="428"/>
                </a:cubicBezTo>
                <a:lnTo>
                  <a:pt x="105" y="428"/>
                </a:lnTo>
                <a:cubicBezTo>
                  <a:pt x="70" y="428"/>
                  <a:pt x="43" y="418"/>
                  <a:pt x="26" y="398"/>
                </a:cubicBezTo>
                <a:cubicBezTo>
                  <a:pt x="9" y="378"/>
                  <a:pt x="0" y="357"/>
                  <a:pt x="0" y="333"/>
                </a:cubicBezTo>
                <a:cubicBezTo>
                  <a:pt x="0" y="302"/>
                  <a:pt x="8" y="281"/>
                  <a:pt x="25" y="267"/>
                </a:cubicBezTo>
                <a:cubicBezTo>
                  <a:pt x="42" y="253"/>
                  <a:pt x="59" y="246"/>
                  <a:pt x="76" y="245"/>
                </a:cubicBezTo>
                <a:cubicBezTo>
                  <a:pt x="90" y="245"/>
                  <a:pt x="103" y="250"/>
                  <a:pt x="112" y="259"/>
                </a:cubicBezTo>
                <a:cubicBezTo>
                  <a:pt x="122" y="267"/>
                  <a:pt x="127" y="279"/>
                  <a:pt x="127" y="294"/>
                </a:cubicBezTo>
                <a:cubicBezTo>
                  <a:pt x="127" y="316"/>
                  <a:pt x="119" y="335"/>
                  <a:pt x="103" y="350"/>
                </a:cubicBezTo>
                <a:cubicBezTo>
                  <a:pt x="95" y="356"/>
                  <a:pt x="85" y="362"/>
                  <a:pt x="73" y="366"/>
                </a:cubicBezTo>
                <a:cubicBezTo>
                  <a:pt x="75" y="370"/>
                  <a:pt x="79" y="373"/>
                  <a:pt x="86" y="376"/>
                </a:cubicBezTo>
                <a:cubicBezTo>
                  <a:pt x="94" y="379"/>
                  <a:pt x="102" y="381"/>
                  <a:pt x="110" y="381"/>
                </a:cubicBezTo>
                <a:cubicBezTo>
                  <a:pt x="123" y="381"/>
                  <a:pt x="135" y="376"/>
                  <a:pt x="146" y="365"/>
                </a:cubicBezTo>
                <a:cubicBezTo>
                  <a:pt x="157" y="353"/>
                  <a:pt x="165" y="340"/>
                  <a:pt x="170" y="325"/>
                </a:cubicBezTo>
                <a:cubicBezTo>
                  <a:pt x="208" y="185"/>
                  <a:pt x="227" y="104"/>
                  <a:pt x="227" y="82"/>
                </a:cubicBezTo>
                <a:cubicBezTo>
                  <a:pt x="227" y="59"/>
                  <a:pt x="211" y="48"/>
                  <a:pt x="179" y="48"/>
                </a:cubicBezTo>
                <a:cubicBezTo>
                  <a:pt x="157" y="48"/>
                  <a:pt x="135" y="55"/>
                  <a:pt x="112" y="70"/>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89" name="テキスト ボックス 388"/>
          <p:cNvSpPr txBox="1"/>
          <p:nvPr/>
        </p:nvSpPr>
        <p:spPr>
          <a:xfrm>
            <a:off x="1300320" y="1874160"/>
            <a:ext cx="6285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 を終端状態の集合 の任意の要素 まで導きたい</a:t>
            </a:r>
            <a:endParaRPr lang="en-US" sz="2170" b="0" strike="noStrike" spc="-1">
              <a:solidFill>
                <a:srgbClr val="000000"/>
              </a:solidFill>
              <a:latin typeface="Times New Roman"/>
            </a:endParaRPr>
          </a:p>
        </p:txBody>
      </p:sp>
      <p:sp>
        <p:nvSpPr>
          <p:cNvPr id="390" name="フリーフォーム: 図形 389"/>
          <p:cNvSpPr/>
          <p:nvPr/>
        </p:nvSpPr>
        <p:spPr>
          <a:xfrm>
            <a:off x="1047600" y="2914560"/>
            <a:ext cx="95400" cy="95400"/>
          </a:xfrm>
          <a:custGeom>
            <a:avLst/>
            <a:gdLst/>
            <a:ahLst/>
            <a:cxnLst/>
            <a:rect l="0" t="0" r="r" b="b"/>
            <a:pathLst>
              <a:path w="265" h="265">
                <a:moveTo>
                  <a:pt x="265" y="132"/>
                </a:moveTo>
                <a:cubicBezTo>
                  <a:pt x="265" y="150"/>
                  <a:pt x="262" y="166"/>
                  <a:pt x="255" y="183"/>
                </a:cubicBezTo>
                <a:cubicBezTo>
                  <a:pt x="249" y="199"/>
                  <a:pt x="239" y="213"/>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3"/>
                  <a:pt x="17" y="199"/>
                  <a:pt x="10" y="183"/>
                </a:cubicBezTo>
                <a:cubicBezTo>
                  <a:pt x="3" y="166"/>
                  <a:pt x="0" y="150"/>
                  <a:pt x="0" y="132"/>
                </a:cubicBezTo>
                <a:cubicBezTo>
                  <a:pt x="0" y="114"/>
                  <a:pt x="3" y="98"/>
                  <a:pt x="10" y="81"/>
                </a:cubicBezTo>
                <a:cubicBezTo>
                  <a:pt x="17" y="65"/>
                  <a:pt x="26" y="51"/>
                  <a:pt x="39" y="38"/>
                </a:cubicBezTo>
                <a:cubicBezTo>
                  <a:pt x="51" y="26"/>
                  <a:pt x="65" y="17"/>
                  <a:pt x="82" y="10"/>
                </a:cubicBezTo>
                <a:cubicBezTo>
                  <a:pt x="98" y="3"/>
                  <a:pt x="115" y="0"/>
                  <a:pt x="133" y="0"/>
                </a:cubicBezTo>
                <a:cubicBezTo>
                  <a:pt x="151" y="0"/>
                  <a:pt x="168" y="3"/>
                  <a:pt x="184" y="10"/>
                </a:cubicBezTo>
                <a:cubicBezTo>
                  <a:pt x="200" y="17"/>
                  <a:pt x="214" y="26"/>
                  <a:pt x="227" y="38"/>
                </a:cubicBezTo>
                <a:cubicBezTo>
                  <a:pt x="239" y="51"/>
                  <a:pt x="249" y="65"/>
                  <a:pt x="255" y="81"/>
                </a:cubicBezTo>
                <a:cubicBezTo>
                  <a:pt x="262" y="98"/>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91" name="フリーフォーム: 図形 390"/>
          <p:cNvSpPr/>
          <p:nvPr/>
        </p:nvSpPr>
        <p:spPr>
          <a:xfrm>
            <a:off x="1312920" y="2906280"/>
            <a:ext cx="211680" cy="154080"/>
          </a:xfrm>
          <a:custGeom>
            <a:avLst/>
            <a:gdLst/>
            <a:ahLst/>
            <a:cxnLst/>
            <a:rect l="0" t="0" r="r" b="b"/>
            <a:pathLst>
              <a:path w="588" h="428">
                <a:moveTo>
                  <a:pt x="153" y="58"/>
                </a:moveTo>
                <a:cubicBezTo>
                  <a:pt x="153" y="53"/>
                  <a:pt x="153" y="50"/>
                  <a:pt x="151" y="49"/>
                </a:cubicBezTo>
                <a:cubicBezTo>
                  <a:pt x="150" y="48"/>
                  <a:pt x="147" y="47"/>
                  <a:pt x="141" y="47"/>
                </a:cubicBezTo>
                <a:cubicBezTo>
                  <a:pt x="125" y="48"/>
                  <a:pt x="109" y="57"/>
                  <a:pt x="95" y="74"/>
                </a:cubicBezTo>
                <a:cubicBezTo>
                  <a:pt x="80" y="91"/>
                  <a:pt x="68" y="112"/>
                  <a:pt x="60" y="137"/>
                </a:cubicBezTo>
                <a:cubicBezTo>
                  <a:pt x="57" y="147"/>
                  <a:pt x="55" y="153"/>
                  <a:pt x="53" y="155"/>
                </a:cubicBezTo>
                <a:cubicBezTo>
                  <a:pt x="51" y="157"/>
                  <a:pt x="45" y="158"/>
                  <a:pt x="34" y="158"/>
                </a:cubicBezTo>
                <a:lnTo>
                  <a:pt x="29" y="158"/>
                </a:lnTo>
                <a:lnTo>
                  <a:pt x="18" y="158"/>
                </a:lnTo>
                <a:cubicBezTo>
                  <a:pt x="6" y="158"/>
                  <a:pt x="0" y="153"/>
                  <a:pt x="0" y="145"/>
                </a:cubicBezTo>
                <a:cubicBezTo>
                  <a:pt x="0" y="138"/>
                  <a:pt x="3" y="127"/>
                  <a:pt x="10" y="112"/>
                </a:cubicBezTo>
                <a:cubicBezTo>
                  <a:pt x="17" y="97"/>
                  <a:pt x="26" y="81"/>
                  <a:pt x="38" y="64"/>
                </a:cubicBezTo>
                <a:cubicBezTo>
                  <a:pt x="50" y="46"/>
                  <a:pt x="66" y="31"/>
                  <a:pt x="86" y="19"/>
                </a:cubicBezTo>
                <a:cubicBezTo>
                  <a:pt x="107" y="7"/>
                  <a:pt x="128" y="0"/>
                  <a:pt x="151" y="0"/>
                </a:cubicBezTo>
                <a:cubicBezTo>
                  <a:pt x="183" y="0"/>
                  <a:pt x="210" y="7"/>
                  <a:pt x="231" y="23"/>
                </a:cubicBezTo>
                <a:cubicBezTo>
                  <a:pt x="253" y="38"/>
                  <a:pt x="264" y="58"/>
                  <a:pt x="265" y="83"/>
                </a:cubicBezTo>
                <a:cubicBezTo>
                  <a:pt x="265" y="93"/>
                  <a:pt x="254" y="126"/>
                  <a:pt x="232" y="184"/>
                </a:cubicBezTo>
                <a:cubicBezTo>
                  <a:pt x="211" y="241"/>
                  <a:pt x="200" y="287"/>
                  <a:pt x="200" y="318"/>
                </a:cubicBezTo>
                <a:cubicBezTo>
                  <a:pt x="200" y="360"/>
                  <a:pt x="216" y="381"/>
                  <a:pt x="249" y="381"/>
                </a:cubicBezTo>
                <a:cubicBezTo>
                  <a:pt x="266" y="381"/>
                  <a:pt x="283" y="376"/>
                  <a:pt x="298" y="367"/>
                </a:cubicBezTo>
                <a:cubicBezTo>
                  <a:pt x="314" y="358"/>
                  <a:pt x="325" y="349"/>
                  <a:pt x="332" y="341"/>
                </a:cubicBezTo>
                <a:cubicBezTo>
                  <a:pt x="339" y="333"/>
                  <a:pt x="342" y="328"/>
                  <a:pt x="342" y="325"/>
                </a:cubicBezTo>
                <a:cubicBezTo>
                  <a:pt x="342" y="323"/>
                  <a:pt x="353" y="278"/>
                  <a:pt x="375" y="190"/>
                </a:cubicBezTo>
                <a:cubicBezTo>
                  <a:pt x="396" y="103"/>
                  <a:pt x="408" y="57"/>
                  <a:pt x="410" y="52"/>
                </a:cubicBezTo>
                <a:cubicBezTo>
                  <a:pt x="415" y="40"/>
                  <a:pt x="423" y="30"/>
                  <a:pt x="435" y="21"/>
                </a:cubicBezTo>
                <a:cubicBezTo>
                  <a:pt x="447" y="12"/>
                  <a:pt x="461" y="7"/>
                  <a:pt x="476" y="7"/>
                </a:cubicBezTo>
                <a:cubicBezTo>
                  <a:pt x="492" y="7"/>
                  <a:pt x="504" y="12"/>
                  <a:pt x="512" y="21"/>
                </a:cubicBezTo>
                <a:cubicBezTo>
                  <a:pt x="521" y="30"/>
                  <a:pt x="525" y="40"/>
                  <a:pt x="525" y="51"/>
                </a:cubicBezTo>
                <a:cubicBezTo>
                  <a:pt x="525" y="55"/>
                  <a:pt x="520" y="80"/>
                  <a:pt x="509" y="127"/>
                </a:cubicBezTo>
                <a:cubicBezTo>
                  <a:pt x="497" y="173"/>
                  <a:pt x="486" y="219"/>
                  <a:pt x="475" y="264"/>
                </a:cubicBezTo>
                <a:lnTo>
                  <a:pt x="458" y="331"/>
                </a:lnTo>
                <a:cubicBezTo>
                  <a:pt x="457" y="336"/>
                  <a:pt x="457" y="344"/>
                  <a:pt x="457" y="354"/>
                </a:cubicBezTo>
                <a:cubicBezTo>
                  <a:pt x="457" y="373"/>
                  <a:pt x="462" y="382"/>
                  <a:pt x="472" y="382"/>
                </a:cubicBezTo>
                <a:cubicBezTo>
                  <a:pt x="480" y="382"/>
                  <a:pt x="488" y="378"/>
                  <a:pt x="496" y="369"/>
                </a:cubicBezTo>
                <a:cubicBezTo>
                  <a:pt x="507" y="357"/>
                  <a:pt x="517" y="332"/>
                  <a:pt x="526" y="296"/>
                </a:cubicBezTo>
                <a:cubicBezTo>
                  <a:pt x="529" y="283"/>
                  <a:pt x="532" y="276"/>
                  <a:pt x="535" y="274"/>
                </a:cubicBezTo>
                <a:cubicBezTo>
                  <a:pt x="537" y="271"/>
                  <a:pt x="544" y="270"/>
                  <a:pt x="554" y="269"/>
                </a:cubicBezTo>
                <a:lnTo>
                  <a:pt x="559" y="269"/>
                </a:lnTo>
                <a:lnTo>
                  <a:pt x="569" y="269"/>
                </a:lnTo>
                <a:cubicBezTo>
                  <a:pt x="582" y="269"/>
                  <a:pt x="588" y="275"/>
                  <a:pt x="588" y="283"/>
                </a:cubicBezTo>
                <a:cubicBezTo>
                  <a:pt x="587" y="287"/>
                  <a:pt x="586" y="292"/>
                  <a:pt x="585" y="298"/>
                </a:cubicBezTo>
                <a:cubicBezTo>
                  <a:pt x="584" y="304"/>
                  <a:pt x="579" y="316"/>
                  <a:pt x="572" y="334"/>
                </a:cubicBezTo>
                <a:cubicBezTo>
                  <a:pt x="564" y="351"/>
                  <a:pt x="557" y="366"/>
                  <a:pt x="550" y="377"/>
                </a:cubicBezTo>
                <a:cubicBezTo>
                  <a:pt x="542" y="389"/>
                  <a:pt x="530" y="401"/>
                  <a:pt x="513" y="413"/>
                </a:cubicBezTo>
                <a:cubicBezTo>
                  <a:pt x="497" y="424"/>
                  <a:pt x="479" y="430"/>
                  <a:pt x="462" y="428"/>
                </a:cubicBezTo>
                <a:cubicBezTo>
                  <a:pt x="455" y="428"/>
                  <a:pt x="448" y="428"/>
                  <a:pt x="442" y="428"/>
                </a:cubicBezTo>
                <a:cubicBezTo>
                  <a:pt x="435" y="427"/>
                  <a:pt x="429" y="426"/>
                  <a:pt x="423" y="424"/>
                </a:cubicBezTo>
                <a:cubicBezTo>
                  <a:pt x="417" y="422"/>
                  <a:pt x="412" y="420"/>
                  <a:pt x="407" y="419"/>
                </a:cubicBezTo>
                <a:cubicBezTo>
                  <a:pt x="402" y="418"/>
                  <a:pt x="398" y="416"/>
                  <a:pt x="393" y="414"/>
                </a:cubicBezTo>
                <a:cubicBezTo>
                  <a:pt x="389" y="411"/>
                  <a:pt x="385" y="409"/>
                  <a:pt x="382" y="406"/>
                </a:cubicBezTo>
                <a:cubicBezTo>
                  <a:pt x="379" y="404"/>
                  <a:pt x="376" y="401"/>
                  <a:pt x="373" y="400"/>
                </a:cubicBezTo>
                <a:cubicBezTo>
                  <a:pt x="370" y="398"/>
                  <a:pt x="367" y="396"/>
                  <a:pt x="365" y="394"/>
                </a:cubicBezTo>
                <a:cubicBezTo>
                  <a:pt x="363" y="392"/>
                  <a:pt x="362" y="390"/>
                  <a:pt x="360" y="388"/>
                </a:cubicBezTo>
                <a:cubicBezTo>
                  <a:pt x="358" y="387"/>
                  <a:pt x="357" y="385"/>
                  <a:pt x="356" y="385"/>
                </a:cubicBezTo>
                <a:lnTo>
                  <a:pt x="355" y="383"/>
                </a:lnTo>
                <a:lnTo>
                  <a:pt x="348" y="389"/>
                </a:lnTo>
                <a:cubicBezTo>
                  <a:pt x="317" y="415"/>
                  <a:pt x="283" y="428"/>
                  <a:pt x="246" y="428"/>
                </a:cubicBezTo>
                <a:lnTo>
                  <a:pt x="240" y="428"/>
                </a:lnTo>
                <a:cubicBezTo>
                  <a:pt x="156" y="428"/>
                  <a:pt x="107" y="401"/>
                  <a:pt x="91" y="348"/>
                </a:cubicBezTo>
                <a:cubicBezTo>
                  <a:pt x="87" y="338"/>
                  <a:pt x="85" y="323"/>
                  <a:pt x="85" y="305"/>
                </a:cubicBezTo>
                <a:lnTo>
                  <a:pt x="85" y="295"/>
                </a:lnTo>
                <a:cubicBezTo>
                  <a:pt x="85" y="270"/>
                  <a:pt x="96" y="227"/>
                  <a:pt x="119" y="166"/>
                </a:cubicBezTo>
                <a:cubicBezTo>
                  <a:pt x="141" y="105"/>
                  <a:pt x="153" y="69"/>
                  <a:pt x="153" y="5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92" name="フリーフォーム: 図形 391"/>
          <p:cNvSpPr/>
          <p:nvPr/>
        </p:nvSpPr>
        <p:spPr>
          <a:xfrm>
            <a:off x="1653840" y="2876400"/>
            <a:ext cx="167760" cy="195120"/>
          </a:xfrm>
          <a:custGeom>
            <a:avLst/>
            <a:gdLst/>
            <a:ahLst/>
            <a:cxnLst/>
            <a:rect l="0" t="0" r="r" b="b"/>
            <a:pathLst>
              <a:path w="466" h="542">
                <a:moveTo>
                  <a:pt x="0" y="270"/>
                </a:moveTo>
                <a:cubicBezTo>
                  <a:pt x="0" y="195"/>
                  <a:pt x="26" y="133"/>
                  <a:pt x="77" y="84"/>
                </a:cubicBezTo>
                <a:cubicBezTo>
                  <a:pt x="128" y="36"/>
                  <a:pt x="188" y="8"/>
                  <a:pt x="257" y="2"/>
                </a:cubicBezTo>
                <a:cubicBezTo>
                  <a:pt x="258" y="2"/>
                  <a:pt x="263" y="2"/>
                  <a:pt x="273" y="2"/>
                </a:cubicBezTo>
                <a:cubicBezTo>
                  <a:pt x="284" y="2"/>
                  <a:pt x="297" y="1"/>
                  <a:pt x="313" y="1"/>
                </a:cubicBezTo>
                <a:cubicBezTo>
                  <a:pt x="329" y="0"/>
                  <a:pt x="345" y="0"/>
                  <a:pt x="360" y="1"/>
                </a:cubicBezTo>
                <a:lnTo>
                  <a:pt x="452" y="1"/>
                </a:lnTo>
                <a:cubicBezTo>
                  <a:pt x="461" y="6"/>
                  <a:pt x="466" y="12"/>
                  <a:pt x="466" y="19"/>
                </a:cubicBezTo>
                <a:cubicBezTo>
                  <a:pt x="466" y="25"/>
                  <a:pt x="462" y="31"/>
                  <a:pt x="454" y="37"/>
                </a:cubicBezTo>
                <a:lnTo>
                  <a:pt x="357" y="38"/>
                </a:lnTo>
                <a:cubicBezTo>
                  <a:pt x="288" y="38"/>
                  <a:pt x="245" y="40"/>
                  <a:pt x="228" y="43"/>
                </a:cubicBezTo>
                <a:cubicBezTo>
                  <a:pt x="198" y="51"/>
                  <a:pt x="171" y="62"/>
                  <a:pt x="147" y="77"/>
                </a:cubicBezTo>
                <a:cubicBezTo>
                  <a:pt x="124" y="92"/>
                  <a:pt x="106" y="107"/>
                  <a:pt x="93" y="123"/>
                </a:cubicBezTo>
                <a:cubicBezTo>
                  <a:pt x="80" y="138"/>
                  <a:pt x="68" y="155"/>
                  <a:pt x="59" y="174"/>
                </a:cubicBezTo>
                <a:cubicBezTo>
                  <a:pt x="50" y="192"/>
                  <a:pt x="44" y="207"/>
                  <a:pt x="42" y="218"/>
                </a:cubicBezTo>
                <a:cubicBezTo>
                  <a:pt x="40" y="230"/>
                  <a:pt x="39" y="240"/>
                  <a:pt x="38" y="250"/>
                </a:cubicBezTo>
                <a:lnTo>
                  <a:pt x="38" y="252"/>
                </a:lnTo>
                <a:lnTo>
                  <a:pt x="452" y="252"/>
                </a:lnTo>
                <a:cubicBezTo>
                  <a:pt x="461" y="257"/>
                  <a:pt x="466" y="263"/>
                  <a:pt x="466" y="270"/>
                </a:cubicBezTo>
                <a:cubicBezTo>
                  <a:pt x="466" y="278"/>
                  <a:pt x="461" y="284"/>
                  <a:pt x="452" y="289"/>
                </a:cubicBezTo>
                <a:lnTo>
                  <a:pt x="38" y="289"/>
                </a:lnTo>
                <a:lnTo>
                  <a:pt x="38" y="291"/>
                </a:lnTo>
                <a:cubicBezTo>
                  <a:pt x="38" y="304"/>
                  <a:pt x="41" y="320"/>
                  <a:pt x="47" y="338"/>
                </a:cubicBezTo>
                <a:cubicBezTo>
                  <a:pt x="53" y="357"/>
                  <a:pt x="63" y="377"/>
                  <a:pt x="78" y="400"/>
                </a:cubicBezTo>
                <a:cubicBezTo>
                  <a:pt x="92" y="422"/>
                  <a:pt x="112" y="441"/>
                  <a:pt x="137" y="459"/>
                </a:cubicBezTo>
                <a:cubicBezTo>
                  <a:pt x="163" y="477"/>
                  <a:pt x="193" y="490"/>
                  <a:pt x="227" y="498"/>
                </a:cubicBezTo>
                <a:cubicBezTo>
                  <a:pt x="244" y="501"/>
                  <a:pt x="288" y="503"/>
                  <a:pt x="357" y="504"/>
                </a:cubicBezTo>
                <a:lnTo>
                  <a:pt x="454" y="504"/>
                </a:lnTo>
                <a:cubicBezTo>
                  <a:pt x="462" y="510"/>
                  <a:pt x="466" y="516"/>
                  <a:pt x="466" y="523"/>
                </a:cubicBezTo>
                <a:cubicBezTo>
                  <a:pt x="466" y="530"/>
                  <a:pt x="461" y="536"/>
                  <a:pt x="452" y="541"/>
                </a:cubicBezTo>
                <a:lnTo>
                  <a:pt x="362" y="541"/>
                </a:lnTo>
                <a:cubicBezTo>
                  <a:pt x="357" y="541"/>
                  <a:pt x="349" y="541"/>
                  <a:pt x="338" y="541"/>
                </a:cubicBezTo>
                <a:cubicBezTo>
                  <a:pt x="327" y="541"/>
                  <a:pt x="318" y="542"/>
                  <a:pt x="311" y="542"/>
                </a:cubicBezTo>
                <a:cubicBezTo>
                  <a:pt x="214" y="542"/>
                  <a:pt x="138" y="516"/>
                  <a:pt x="82" y="462"/>
                </a:cubicBezTo>
                <a:cubicBezTo>
                  <a:pt x="28" y="411"/>
                  <a:pt x="0" y="347"/>
                  <a:pt x="0" y="27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93" name="フリーフォーム: 図形 392"/>
          <p:cNvSpPr/>
          <p:nvPr/>
        </p:nvSpPr>
        <p:spPr>
          <a:xfrm>
            <a:off x="1936440" y="2828880"/>
            <a:ext cx="236160" cy="238320"/>
          </a:xfrm>
          <a:custGeom>
            <a:avLst/>
            <a:gdLst/>
            <a:ahLst/>
            <a:cxnLst/>
            <a:rect l="0" t="0" r="r" b="b"/>
            <a:pathLst>
              <a:path w="656" h="662">
                <a:moveTo>
                  <a:pt x="24" y="84"/>
                </a:moveTo>
                <a:cubicBezTo>
                  <a:pt x="24" y="69"/>
                  <a:pt x="43" y="52"/>
                  <a:pt x="81" y="31"/>
                </a:cubicBezTo>
                <a:cubicBezTo>
                  <a:pt x="120" y="11"/>
                  <a:pt x="158" y="0"/>
                  <a:pt x="197" y="0"/>
                </a:cubicBezTo>
                <a:cubicBezTo>
                  <a:pt x="230" y="0"/>
                  <a:pt x="246" y="16"/>
                  <a:pt x="246" y="48"/>
                </a:cubicBezTo>
                <a:cubicBezTo>
                  <a:pt x="246" y="75"/>
                  <a:pt x="233" y="118"/>
                  <a:pt x="208" y="177"/>
                </a:cubicBezTo>
                <a:cubicBezTo>
                  <a:pt x="183" y="236"/>
                  <a:pt x="156" y="297"/>
                  <a:pt x="132" y="359"/>
                </a:cubicBezTo>
                <a:cubicBezTo>
                  <a:pt x="107" y="422"/>
                  <a:pt x="94" y="470"/>
                  <a:pt x="94" y="503"/>
                </a:cubicBezTo>
                <a:cubicBezTo>
                  <a:pt x="94" y="529"/>
                  <a:pt x="99" y="550"/>
                  <a:pt x="109" y="566"/>
                </a:cubicBezTo>
                <a:cubicBezTo>
                  <a:pt x="120" y="582"/>
                  <a:pt x="137" y="591"/>
                  <a:pt x="160" y="591"/>
                </a:cubicBezTo>
                <a:cubicBezTo>
                  <a:pt x="190" y="591"/>
                  <a:pt x="232" y="564"/>
                  <a:pt x="284" y="510"/>
                </a:cubicBezTo>
                <a:cubicBezTo>
                  <a:pt x="337" y="456"/>
                  <a:pt x="388" y="391"/>
                  <a:pt x="436" y="317"/>
                </a:cubicBezTo>
                <a:cubicBezTo>
                  <a:pt x="484" y="242"/>
                  <a:pt x="518" y="177"/>
                  <a:pt x="538" y="121"/>
                </a:cubicBezTo>
                <a:cubicBezTo>
                  <a:pt x="556" y="70"/>
                  <a:pt x="566" y="43"/>
                  <a:pt x="569" y="40"/>
                </a:cubicBezTo>
                <a:cubicBezTo>
                  <a:pt x="575" y="30"/>
                  <a:pt x="585" y="21"/>
                  <a:pt x="600" y="14"/>
                </a:cubicBezTo>
                <a:cubicBezTo>
                  <a:pt x="614" y="6"/>
                  <a:pt x="627" y="1"/>
                  <a:pt x="640" y="0"/>
                </a:cubicBezTo>
                <a:lnTo>
                  <a:pt x="641" y="0"/>
                </a:lnTo>
                <a:cubicBezTo>
                  <a:pt x="651" y="0"/>
                  <a:pt x="656" y="3"/>
                  <a:pt x="656" y="10"/>
                </a:cubicBezTo>
                <a:cubicBezTo>
                  <a:pt x="656" y="17"/>
                  <a:pt x="651" y="34"/>
                  <a:pt x="641" y="62"/>
                </a:cubicBezTo>
                <a:cubicBezTo>
                  <a:pt x="630" y="90"/>
                  <a:pt x="614" y="137"/>
                  <a:pt x="591" y="204"/>
                </a:cubicBezTo>
                <a:cubicBezTo>
                  <a:pt x="569" y="271"/>
                  <a:pt x="547" y="347"/>
                  <a:pt x="526" y="431"/>
                </a:cubicBezTo>
                <a:cubicBezTo>
                  <a:pt x="513" y="483"/>
                  <a:pt x="504" y="530"/>
                  <a:pt x="502" y="573"/>
                </a:cubicBezTo>
                <a:cubicBezTo>
                  <a:pt x="502" y="581"/>
                  <a:pt x="502" y="587"/>
                  <a:pt x="503" y="590"/>
                </a:cubicBezTo>
                <a:cubicBezTo>
                  <a:pt x="504" y="592"/>
                  <a:pt x="507" y="594"/>
                  <a:pt x="513" y="597"/>
                </a:cubicBezTo>
                <a:lnTo>
                  <a:pt x="522" y="592"/>
                </a:lnTo>
                <a:cubicBezTo>
                  <a:pt x="541" y="584"/>
                  <a:pt x="555" y="579"/>
                  <a:pt x="564" y="579"/>
                </a:cubicBezTo>
                <a:cubicBezTo>
                  <a:pt x="574" y="579"/>
                  <a:pt x="579" y="584"/>
                  <a:pt x="579" y="592"/>
                </a:cubicBezTo>
                <a:cubicBezTo>
                  <a:pt x="576" y="612"/>
                  <a:pt x="546" y="633"/>
                  <a:pt x="488" y="656"/>
                </a:cubicBezTo>
                <a:cubicBezTo>
                  <a:pt x="476" y="660"/>
                  <a:pt x="464" y="662"/>
                  <a:pt x="453" y="662"/>
                </a:cubicBezTo>
                <a:cubicBezTo>
                  <a:pt x="442" y="662"/>
                  <a:pt x="432" y="659"/>
                  <a:pt x="423" y="653"/>
                </a:cubicBezTo>
                <a:cubicBezTo>
                  <a:pt x="414" y="647"/>
                  <a:pt x="410" y="635"/>
                  <a:pt x="409" y="619"/>
                </a:cubicBezTo>
                <a:cubicBezTo>
                  <a:pt x="409" y="573"/>
                  <a:pt x="424" y="499"/>
                  <a:pt x="453" y="395"/>
                </a:cubicBezTo>
                <a:cubicBezTo>
                  <a:pt x="453" y="394"/>
                  <a:pt x="452" y="395"/>
                  <a:pt x="452" y="396"/>
                </a:cubicBezTo>
                <a:cubicBezTo>
                  <a:pt x="451" y="397"/>
                  <a:pt x="449" y="400"/>
                  <a:pt x="444" y="404"/>
                </a:cubicBezTo>
                <a:cubicBezTo>
                  <a:pt x="424" y="431"/>
                  <a:pt x="403" y="456"/>
                  <a:pt x="381" y="481"/>
                </a:cubicBezTo>
                <a:cubicBezTo>
                  <a:pt x="359" y="505"/>
                  <a:pt x="332" y="532"/>
                  <a:pt x="299" y="561"/>
                </a:cubicBezTo>
                <a:cubicBezTo>
                  <a:pt x="266" y="590"/>
                  <a:pt x="233" y="613"/>
                  <a:pt x="198" y="630"/>
                </a:cubicBezTo>
                <a:cubicBezTo>
                  <a:pt x="162" y="648"/>
                  <a:pt x="128" y="656"/>
                  <a:pt x="94" y="656"/>
                </a:cubicBezTo>
                <a:cubicBezTo>
                  <a:pt x="83" y="656"/>
                  <a:pt x="75" y="656"/>
                  <a:pt x="70" y="655"/>
                </a:cubicBezTo>
                <a:cubicBezTo>
                  <a:pt x="50" y="649"/>
                  <a:pt x="33" y="637"/>
                  <a:pt x="20" y="618"/>
                </a:cubicBezTo>
                <a:cubicBezTo>
                  <a:pt x="7" y="600"/>
                  <a:pt x="0" y="575"/>
                  <a:pt x="0" y="544"/>
                </a:cubicBezTo>
                <a:cubicBezTo>
                  <a:pt x="0" y="515"/>
                  <a:pt x="8" y="477"/>
                  <a:pt x="24" y="431"/>
                </a:cubicBezTo>
                <a:cubicBezTo>
                  <a:pt x="39" y="384"/>
                  <a:pt x="57" y="342"/>
                  <a:pt x="76" y="302"/>
                </a:cubicBezTo>
                <a:cubicBezTo>
                  <a:pt x="95" y="262"/>
                  <a:pt x="112" y="222"/>
                  <a:pt x="128" y="181"/>
                </a:cubicBezTo>
                <a:cubicBezTo>
                  <a:pt x="143" y="140"/>
                  <a:pt x="152" y="110"/>
                  <a:pt x="152" y="90"/>
                </a:cubicBezTo>
                <a:cubicBezTo>
                  <a:pt x="152" y="79"/>
                  <a:pt x="151" y="72"/>
                  <a:pt x="147" y="69"/>
                </a:cubicBezTo>
                <a:cubicBezTo>
                  <a:pt x="144" y="67"/>
                  <a:pt x="139" y="65"/>
                  <a:pt x="131" y="65"/>
                </a:cubicBezTo>
                <a:lnTo>
                  <a:pt x="128" y="65"/>
                </a:lnTo>
                <a:cubicBezTo>
                  <a:pt x="115" y="65"/>
                  <a:pt x="100" y="70"/>
                  <a:pt x="83" y="80"/>
                </a:cubicBezTo>
                <a:cubicBezTo>
                  <a:pt x="67" y="90"/>
                  <a:pt x="52" y="95"/>
                  <a:pt x="40" y="95"/>
                </a:cubicBezTo>
                <a:cubicBezTo>
                  <a:pt x="29" y="95"/>
                  <a:pt x="24" y="92"/>
                  <a:pt x="24" y="8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94" name="テキスト ボックス 393"/>
          <p:cNvSpPr txBox="1"/>
          <p:nvPr/>
        </p:nvSpPr>
        <p:spPr>
          <a:xfrm>
            <a:off x="2073240" y="228348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には速度や時間、制御不可能なものの変数も入れられる</a:t>
            </a:r>
            <a:endParaRPr lang="en-US" sz="2170" b="0" strike="noStrike" spc="-1">
              <a:solidFill>
                <a:srgbClr val="000000"/>
              </a:solidFill>
              <a:latin typeface="Times New Roman"/>
            </a:endParaRPr>
          </a:p>
        </p:txBody>
      </p:sp>
      <p:sp>
        <p:nvSpPr>
          <p:cNvPr id="395" name="フリーフォーム: 図形 394"/>
          <p:cNvSpPr/>
          <p:nvPr/>
        </p:nvSpPr>
        <p:spPr>
          <a:xfrm>
            <a:off x="6605640" y="2904840"/>
            <a:ext cx="186480" cy="154440"/>
          </a:xfrm>
          <a:custGeom>
            <a:avLst/>
            <a:gdLst/>
            <a:ahLst/>
            <a:cxnLst/>
            <a:rect l="0" t="0" r="r" b="b"/>
            <a:pathLst>
              <a:path w="518" h="429">
                <a:moveTo>
                  <a:pt x="30" y="158"/>
                </a:moveTo>
                <a:lnTo>
                  <a:pt x="19" y="158"/>
                </a:lnTo>
                <a:cubicBezTo>
                  <a:pt x="7" y="158"/>
                  <a:pt x="0" y="154"/>
                  <a:pt x="0" y="145"/>
                </a:cubicBezTo>
                <a:cubicBezTo>
                  <a:pt x="0" y="144"/>
                  <a:pt x="0" y="141"/>
                  <a:pt x="2" y="135"/>
                </a:cubicBezTo>
                <a:cubicBezTo>
                  <a:pt x="3" y="130"/>
                  <a:pt x="7" y="122"/>
                  <a:pt x="13" y="112"/>
                </a:cubicBezTo>
                <a:cubicBezTo>
                  <a:pt x="18" y="102"/>
                  <a:pt x="25" y="92"/>
                  <a:pt x="31" y="81"/>
                </a:cubicBezTo>
                <a:cubicBezTo>
                  <a:pt x="38" y="71"/>
                  <a:pt x="49" y="60"/>
                  <a:pt x="63" y="48"/>
                </a:cubicBezTo>
                <a:cubicBezTo>
                  <a:pt x="77" y="36"/>
                  <a:pt x="92" y="26"/>
                  <a:pt x="109" y="18"/>
                </a:cubicBezTo>
                <a:cubicBezTo>
                  <a:pt x="134" y="7"/>
                  <a:pt x="157" y="1"/>
                  <a:pt x="177" y="1"/>
                </a:cubicBezTo>
                <a:lnTo>
                  <a:pt x="180" y="1"/>
                </a:lnTo>
                <a:cubicBezTo>
                  <a:pt x="203" y="1"/>
                  <a:pt x="217" y="2"/>
                  <a:pt x="223" y="2"/>
                </a:cubicBezTo>
                <a:cubicBezTo>
                  <a:pt x="270" y="10"/>
                  <a:pt x="301" y="26"/>
                  <a:pt x="316" y="49"/>
                </a:cubicBezTo>
                <a:lnTo>
                  <a:pt x="325" y="39"/>
                </a:lnTo>
                <a:cubicBezTo>
                  <a:pt x="351" y="13"/>
                  <a:pt x="380" y="0"/>
                  <a:pt x="410" y="0"/>
                </a:cubicBezTo>
                <a:cubicBezTo>
                  <a:pt x="444" y="0"/>
                  <a:pt x="470" y="10"/>
                  <a:pt x="489" y="29"/>
                </a:cubicBezTo>
                <a:cubicBezTo>
                  <a:pt x="508" y="48"/>
                  <a:pt x="517" y="72"/>
                  <a:pt x="518" y="99"/>
                </a:cubicBezTo>
                <a:cubicBezTo>
                  <a:pt x="518" y="126"/>
                  <a:pt x="510" y="146"/>
                  <a:pt x="494" y="160"/>
                </a:cubicBezTo>
                <a:cubicBezTo>
                  <a:pt x="478" y="175"/>
                  <a:pt x="460" y="182"/>
                  <a:pt x="442" y="183"/>
                </a:cubicBezTo>
                <a:cubicBezTo>
                  <a:pt x="427" y="183"/>
                  <a:pt x="415" y="178"/>
                  <a:pt x="405" y="170"/>
                </a:cubicBezTo>
                <a:cubicBezTo>
                  <a:pt x="395" y="161"/>
                  <a:pt x="390" y="149"/>
                  <a:pt x="390" y="134"/>
                </a:cubicBezTo>
                <a:cubicBezTo>
                  <a:pt x="390" y="113"/>
                  <a:pt x="399" y="94"/>
                  <a:pt x="415" y="79"/>
                </a:cubicBezTo>
                <a:cubicBezTo>
                  <a:pt x="423" y="73"/>
                  <a:pt x="433" y="68"/>
                  <a:pt x="444" y="63"/>
                </a:cubicBezTo>
                <a:cubicBezTo>
                  <a:pt x="444" y="62"/>
                  <a:pt x="443" y="61"/>
                  <a:pt x="441" y="59"/>
                </a:cubicBezTo>
                <a:cubicBezTo>
                  <a:pt x="438" y="57"/>
                  <a:pt x="434" y="55"/>
                  <a:pt x="428" y="52"/>
                </a:cubicBezTo>
                <a:cubicBezTo>
                  <a:pt x="421" y="50"/>
                  <a:pt x="415" y="49"/>
                  <a:pt x="407" y="49"/>
                </a:cubicBezTo>
                <a:cubicBezTo>
                  <a:pt x="400" y="49"/>
                  <a:pt x="394" y="49"/>
                  <a:pt x="390" y="51"/>
                </a:cubicBezTo>
                <a:cubicBezTo>
                  <a:pt x="370" y="60"/>
                  <a:pt x="355" y="77"/>
                  <a:pt x="347" y="104"/>
                </a:cubicBezTo>
                <a:cubicBezTo>
                  <a:pt x="309" y="243"/>
                  <a:pt x="290" y="325"/>
                  <a:pt x="290" y="347"/>
                </a:cubicBezTo>
                <a:cubicBezTo>
                  <a:pt x="290" y="370"/>
                  <a:pt x="306" y="381"/>
                  <a:pt x="337" y="381"/>
                </a:cubicBezTo>
                <a:cubicBezTo>
                  <a:pt x="365" y="381"/>
                  <a:pt x="390" y="372"/>
                  <a:pt x="412" y="353"/>
                </a:cubicBezTo>
                <a:cubicBezTo>
                  <a:pt x="434" y="334"/>
                  <a:pt x="450" y="313"/>
                  <a:pt x="458" y="290"/>
                </a:cubicBezTo>
                <a:cubicBezTo>
                  <a:pt x="461" y="281"/>
                  <a:pt x="463" y="276"/>
                  <a:pt x="465" y="274"/>
                </a:cubicBezTo>
                <a:cubicBezTo>
                  <a:pt x="467" y="272"/>
                  <a:pt x="473" y="271"/>
                  <a:pt x="483" y="271"/>
                </a:cubicBezTo>
                <a:lnTo>
                  <a:pt x="489" y="271"/>
                </a:lnTo>
                <a:lnTo>
                  <a:pt x="499" y="271"/>
                </a:lnTo>
                <a:cubicBezTo>
                  <a:pt x="512" y="271"/>
                  <a:pt x="518" y="275"/>
                  <a:pt x="518" y="284"/>
                </a:cubicBezTo>
                <a:cubicBezTo>
                  <a:pt x="518" y="292"/>
                  <a:pt x="514" y="304"/>
                  <a:pt x="506" y="318"/>
                </a:cubicBezTo>
                <a:cubicBezTo>
                  <a:pt x="498" y="333"/>
                  <a:pt x="487" y="349"/>
                  <a:pt x="472" y="366"/>
                </a:cubicBezTo>
                <a:cubicBezTo>
                  <a:pt x="458" y="383"/>
                  <a:pt x="438" y="398"/>
                  <a:pt x="412" y="411"/>
                </a:cubicBezTo>
                <a:cubicBezTo>
                  <a:pt x="386" y="424"/>
                  <a:pt x="359" y="430"/>
                  <a:pt x="330" y="429"/>
                </a:cubicBezTo>
                <a:cubicBezTo>
                  <a:pt x="278" y="429"/>
                  <a:pt x="237" y="416"/>
                  <a:pt x="208" y="389"/>
                </a:cubicBezTo>
                <a:lnTo>
                  <a:pt x="201" y="381"/>
                </a:lnTo>
                <a:cubicBezTo>
                  <a:pt x="174" y="412"/>
                  <a:pt x="144" y="428"/>
                  <a:pt x="110" y="428"/>
                </a:cubicBezTo>
                <a:lnTo>
                  <a:pt x="106" y="428"/>
                </a:lnTo>
                <a:cubicBezTo>
                  <a:pt x="70" y="428"/>
                  <a:pt x="44" y="418"/>
                  <a:pt x="27" y="398"/>
                </a:cubicBezTo>
                <a:cubicBezTo>
                  <a:pt x="9" y="379"/>
                  <a:pt x="0" y="357"/>
                  <a:pt x="0" y="333"/>
                </a:cubicBezTo>
                <a:cubicBezTo>
                  <a:pt x="0" y="304"/>
                  <a:pt x="9" y="282"/>
                  <a:pt x="26" y="268"/>
                </a:cubicBezTo>
                <a:cubicBezTo>
                  <a:pt x="43" y="254"/>
                  <a:pt x="60" y="246"/>
                  <a:pt x="77" y="246"/>
                </a:cubicBezTo>
                <a:cubicBezTo>
                  <a:pt x="91" y="246"/>
                  <a:pt x="103" y="250"/>
                  <a:pt x="113" y="260"/>
                </a:cubicBezTo>
                <a:cubicBezTo>
                  <a:pt x="123" y="269"/>
                  <a:pt x="128" y="280"/>
                  <a:pt x="128" y="295"/>
                </a:cubicBezTo>
                <a:cubicBezTo>
                  <a:pt x="128" y="317"/>
                  <a:pt x="120" y="335"/>
                  <a:pt x="104" y="350"/>
                </a:cubicBezTo>
                <a:cubicBezTo>
                  <a:pt x="96" y="356"/>
                  <a:pt x="86" y="362"/>
                  <a:pt x="74" y="367"/>
                </a:cubicBezTo>
                <a:cubicBezTo>
                  <a:pt x="75" y="370"/>
                  <a:pt x="80" y="373"/>
                  <a:pt x="87" y="376"/>
                </a:cubicBezTo>
                <a:cubicBezTo>
                  <a:pt x="95" y="379"/>
                  <a:pt x="102" y="381"/>
                  <a:pt x="110" y="382"/>
                </a:cubicBezTo>
                <a:cubicBezTo>
                  <a:pt x="124" y="382"/>
                  <a:pt x="136" y="376"/>
                  <a:pt x="147" y="365"/>
                </a:cubicBezTo>
                <a:cubicBezTo>
                  <a:pt x="157" y="354"/>
                  <a:pt x="165" y="341"/>
                  <a:pt x="171" y="326"/>
                </a:cubicBezTo>
                <a:cubicBezTo>
                  <a:pt x="209" y="185"/>
                  <a:pt x="228" y="104"/>
                  <a:pt x="228" y="82"/>
                </a:cubicBezTo>
                <a:cubicBezTo>
                  <a:pt x="228" y="60"/>
                  <a:pt x="212" y="49"/>
                  <a:pt x="180" y="49"/>
                </a:cubicBezTo>
                <a:cubicBezTo>
                  <a:pt x="158" y="49"/>
                  <a:pt x="136" y="56"/>
                  <a:pt x="113" y="70"/>
                </a:cubicBezTo>
                <a:cubicBezTo>
                  <a:pt x="91" y="84"/>
                  <a:pt x="73" y="108"/>
                  <a:pt x="60" y="140"/>
                </a:cubicBezTo>
                <a:cubicBezTo>
                  <a:pt x="58" y="148"/>
                  <a:pt x="56" y="154"/>
                  <a:pt x="54" y="156"/>
                </a:cubicBezTo>
                <a:cubicBezTo>
                  <a:pt x="52" y="157"/>
                  <a:pt x="46" y="158"/>
                  <a:pt x="35" y="158"/>
                </a:cubicBezTo>
                <a:lnTo>
                  <a:pt x="30"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96" name="フリーフォーム: 図形 395"/>
          <p:cNvSpPr/>
          <p:nvPr/>
        </p:nvSpPr>
        <p:spPr>
          <a:xfrm>
            <a:off x="7101000" y="2903040"/>
            <a:ext cx="186480" cy="154440"/>
          </a:xfrm>
          <a:custGeom>
            <a:avLst/>
            <a:gdLst/>
            <a:ahLst/>
            <a:cxnLst/>
            <a:rect l="0" t="0" r="r" b="b"/>
            <a:pathLst>
              <a:path w="518" h="429">
                <a:moveTo>
                  <a:pt x="28" y="158"/>
                </a:moveTo>
                <a:lnTo>
                  <a:pt x="18" y="158"/>
                </a:lnTo>
                <a:cubicBezTo>
                  <a:pt x="6" y="158"/>
                  <a:pt x="0" y="154"/>
                  <a:pt x="0" y="145"/>
                </a:cubicBezTo>
                <a:cubicBezTo>
                  <a:pt x="0" y="144"/>
                  <a:pt x="0" y="140"/>
                  <a:pt x="1" y="135"/>
                </a:cubicBezTo>
                <a:cubicBezTo>
                  <a:pt x="3" y="129"/>
                  <a:pt x="6" y="121"/>
                  <a:pt x="12" y="111"/>
                </a:cubicBezTo>
                <a:cubicBezTo>
                  <a:pt x="17" y="102"/>
                  <a:pt x="23" y="91"/>
                  <a:pt x="30" y="81"/>
                </a:cubicBezTo>
                <a:cubicBezTo>
                  <a:pt x="37" y="70"/>
                  <a:pt x="48" y="59"/>
                  <a:pt x="62" y="47"/>
                </a:cubicBezTo>
                <a:cubicBezTo>
                  <a:pt x="76" y="36"/>
                  <a:pt x="91" y="26"/>
                  <a:pt x="108" y="18"/>
                </a:cubicBezTo>
                <a:cubicBezTo>
                  <a:pt x="133" y="6"/>
                  <a:pt x="156" y="1"/>
                  <a:pt x="176" y="1"/>
                </a:cubicBezTo>
                <a:lnTo>
                  <a:pt x="179" y="1"/>
                </a:lnTo>
                <a:cubicBezTo>
                  <a:pt x="203" y="1"/>
                  <a:pt x="217" y="1"/>
                  <a:pt x="223" y="2"/>
                </a:cubicBezTo>
                <a:cubicBezTo>
                  <a:pt x="270" y="10"/>
                  <a:pt x="301" y="25"/>
                  <a:pt x="316" y="48"/>
                </a:cubicBezTo>
                <a:lnTo>
                  <a:pt x="325" y="39"/>
                </a:lnTo>
                <a:cubicBezTo>
                  <a:pt x="351" y="13"/>
                  <a:pt x="380" y="0"/>
                  <a:pt x="410" y="0"/>
                </a:cubicBezTo>
                <a:cubicBezTo>
                  <a:pt x="444" y="0"/>
                  <a:pt x="470" y="9"/>
                  <a:pt x="489" y="29"/>
                </a:cubicBezTo>
                <a:cubicBezTo>
                  <a:pt x="508" y="48"/>
                  <a:pt x="517" y="71"/>
                  <a:pt x="518" y="98"/>
                </a:cubicBezTo>
                <a:cubicBezTo>
                  <a:pt x="518" y="125"/>
                  <a:pt x="510" y="146"/>
                  <a:pt x="494" y="160"/>
                </a:cubicBezTo>
                <a:cubicBezTo>
                  <a:pt x="478" y="174"/>
                  <a:pt x="460" y="182"/>
                  <a:pt x="442" y="182"/>
                </a:cubicBezTo>
                <a:cubicBezTo>
                  <a:pt x="427" y="182"/>
                  <a:pt x="415" y="178"/>
                  <a:pt x="405" y="169"/>
                </a:cubicBezTo>
                <a:cubicBezTo>
                  <a:pt x="395" y="160"/>
                  <a:pt x="390" y="149"/>
                  <a:pt x="390" y="134"/>
                </a:cubicBezTo>
                <a:cubicBezTo>
                  <a:pt x="390" y="112"/>
                  <a:pt x="398" y="94"/>
                  <a:pt x="415" y="79"/>
                </a:cubicBezTo>
                <a:cubicBezTo>
                  <a:pt x="423" y="73"/>
                  <a:pt x="433" y="67"/>
                  <a:pt x="444" y="62"/>
                </a:cubicBezTo>
                <a:cubicBezTo>
                  <a:pt x="444" y="62"/>
                  <a:pt x="443" y="60"/>
                  <a:pt x="441" y="58"/>
                </a:cubicBezTo>
                <a:cubicBezTo>
                  <a:pt x="438" y="57"/>
                  <a:pt x="434" y="54"/>
                  <a:pt x="428" y="52"/>
                </a:cubicBezTo>
                <a:cubicBezTo>
                  <a:pt x="421" y="49"/>
                  <a:pt x="415" y="48"/>
                  <a:pt x="407" y="48"/>
                </a:cubicBezTo>
                <a:cubicBezTo>
                  <a:pt x="400" y="48"/>
                  <a:pt x="394" y="49"/>
                  <a:pt x="390" y="50"/>
                </a:cubicBezTo>
                <a:cubicBezTo>
                  <a:pt x="370" y="59"/>
                  <a:pt x="355" y="77"/>
                  <a:pt x="347" y="103"/>
                </a:cubicBezTo>
                <a:cubicBezTo>
                  <a:pt x="309" y="243"/>
                  <a:pt x="290" y="325"/>
                  <a:pt x="290" y="347"/>
                </a:cubicBezTo>
                <a:cubicBezTo>
                  <a:pt x="290" y="369"/>
                  <a:pt x="306" y="380"/>
                  <a:pt x="337" y="380"/>
                </a:cubicBezTo>
                <a:cubicBezTo>
                  <a:pt x="365" y="380"/>
                  <a:pt x="389" y="371"/>
                  <a:pt x="412" y="353"/>
                </a:cubicBezTo>
                <a:cubicBezTo>
                  <a:pt x="434" y="334"/>
                  <a:pt x="450" y="313"/>
                  <a:pt x="458" y="289"/>
                </a:cubicBezTo>
                <a:cubicBezTo>
                  <a:pt x="461" y="281"/>
                  <a:pt x="463" y="275"/>
                  <a:pt x="465" y="273"/>
                </a:cubicBezTo>
                <a:cubicBezTo>
                  <a:pt x="467" y="272"/>
                  <a:pt x="473" y="271"/>
                  <a:pt x="483" y="271"/>
                </a:cubicBezTo>
                <a:lnTo>
                  <a:pt x="489" y="271"/>
                </a:lnTo>
                <a:lnTo>
                  <a:pt x="499" y="271"/>
                </a:lnTo>
                <a:cubicBezTo>
                  <a:pt x="512" y="271"/>
                  <a:pt x="518" y="275"/>
                  <a:pt x="518" y="284"/>
                </a:cubicBezTo>
                <a:cubicBezTo>
                  <a:pt x="518" y="292"/>
                  <a:pt x="514" y="303"/>
                  <a:pt x="506" y="318"/>
                </a:cubicBezTo>
                <a:cubicBezTo>
                  <a:pt x="498" y="333"/>
                  <a:pt x="487" y="349"/>
                  <a:pt x="472" y="366"/>
                </a:cubicBezTo>
                <a:cubicBezTo>
                  <a:pt x="458" y="382"/>
                  <a:pt x="438" y="397"/>
                  <a:pt x="412" y="410"/>
                </a:cubicBezTo>
                <a:cubicBezTo>
                  <a:pt x="386" y="423"/>
                  <a:pt x="358" y="429"/>
                  <a:pt x="330" y="429"/>
                </a:cubicBezTo>
                <a:cubicBezTo>
                  <a:pt x="278" y="429"/>
                  <a:pt x="237" y="415"/>
                  <a:pt x="208" y="389"/>
                </a:cubicBezTo>
                <a:lnTo>
                  <a:pt x="201" y="380"/>
                </a:lnTo>
                <a:cubicBezTo>
                  <a:pt x="173" y="412"/>
                  <a:pt x="143" y="428"/>
                  <a:pt x="109" y="428"/>
                </a:cubicBezTo>
                <a:lnTo>
                  <a:pt x="105" y="428"/>
                </a:lnTo>
                <a:cubicBezTo>
                  <a:pt x="69" y="428"/>
                  <a:pt x="43" y="418"/>
                  <a:pt x="26" y="398"/>
                </a:cubicBezTo>
                <a:cubicBezTo>
                  <a:pt x="8" y="378"/>
                  <a:pt x="0" y="357"/>
                  <a:pt x="0" y="333"/>
                </a:cubicBezTo>
                <a:cubicBezTo>
                  <a:pt x="0" y="303"/>
                  <a:pt x="8" y="281"/>
                  <a:pt x="25" y="268"/>
                </a:cubicBezTo>
                <a:cubicBezTo>
                  <a:pt x="41" y="253"/>
                  <a:pt x="59" y="246"/>
                  <a:pt x="76" y="245"/>
                </a:cubicBezTo>
                <a:cubicBezTo>
                  <a:pt x="90" y="245"/>
                  <a:pt x="102" y="250"/>
                  <a:pt x="112" y="258"/>
                </a:cubicBezTo>
                <a:cubicBezTo>
                  <a:pt x="122" y="268"/>
                  <a:pt x="127" y="280"/>
                  <a:pt x="127" y="295"/>
                </a:cubicBezTo>
                <a:cubicBezTo>
                  <a:pt x="127" y="317"/>
                  <a:pt x="119" y="335"/>
                  <a:pt x="103" y="350"/>
                </a:cubicBezTo>
                <a:cubicBezTo>
                  <a:pt x="95" y="356"/>
                  <a:pt x="85" y="362"/>
                  <a:pt x="73" y="366"/>
                </a:cubicBezTo>
                <a:cubicBezTo>
                  <a:pt x="74" y="370"/>
                  <a:pt x="79" y="373"/>
                  <a:pt x="86" y="376"/>
                </a:cubicBezTo>
                <a:cubicBezTo>
                  <a:pt x="94" y="379"/>
                  <a:pt x="101" y="381"/>
                  <a:pt x="109" y="381"/>
                </a:cubicBezTo>
                <a:cubicBezTo>
                  <a:pt x="123" y="381"/>
                  <a:pt x="135" y="376"/>
                  <a:pt x="146" y="365"/>
                </a:cubicBezTo>
                <a:cubicBezTo>
                  <a:pt x="156" y="353"/>
                  <a:pt x="164" y="340"/>
                  <a:pt x="170" y="326"/>
                </a:cubicBezTo>
                <a:cubicBezTo>
                  <a:pt x="209" y="185"/>
                  <a:pt x="228" y="104"/>
                  <a:pt x="228" y="82"/>
                </a:cubicBezTo>
                <a:cubicBezTo>
                  <a:pt x="228" y="59"/>
                  <a:pt x="212" y="48"/>
                  <a:pt x="179" y="48"/>
                </a:cubicBezTo>
                <a:cubicBezTo>
                  <a:pt x="157" y="48"/>
                  <a:pt x="135" y="55"/>
                  <a:pt x="112" y="70"/>
                </a:cubicBezTo>
                <a:cubicBezTo>
                  <a:pt x="90" y="84"/>
                  <a:pt x="72" y="107"/>
                  <a:pt x="59" y="139"/>
                </a:cubicBezTo>
                <a:cubicBezTo>
                  <a:pt x="57" y="148"/>
                  <a:pt x="55" y="153"/>
                  <a:pt x="53" y="155"/>
                </a:cubicBezTo>
                <a:cubicBezTo>
                  <a:pt x="51" y="157"/>
                  <a:pt x="45" y="158"/>
                  <a:pt x="34" y="158"/>
                </a:cubicBezTo>
                <a:lnTo>
                  <a:pt x="28"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97" name="フリーフォーム: 図形 396"/>
          <p:cNvSpPr/>
          <p:nvPr/>
        </p:nvSpPr>
        <p:spPr>
          <a:xfrm>
            <a:off x="7325280" y="2800080"/>
            <a:ext cx="55440" cy="122760"/>
          </a:xfrm>
          <a:custGeom>
            <a:avLst/>
            <a:gdLst/>
            <a:ahLst/>
            <a:cxnLst/>
            <a:rect l="0" t="0" r="r" b="b"/>
            <a:pathLst>
              <a:path w="154" h="341">
                <a:moveTo>
                  <a:pt x="32" y="341"/>
                </a:moveTo>
                <a:cubicBezTo>
                  <a:pt x="30" y="341"/>
                  <a:pt x="24" y="340"/>
                  <a:pt x="15" y="337"/>
                </a:cubicBezTo>
                <a:cubicBezTo>
                  <a:pt x="5" y="335"/>
                  <a:pt x="1" y="332"/>
                  <a:pt x="0" y="330"/>
                </a:cubicBezTo>
                <a:cubicBezTo>
                  <a:pt x="0" y="326"/>
                  <a:pt x="12" y="276"/>
                  <a:pt x="36" y="176"/>
                </a:cubicBezTo>
                <a:cubicBezTo>
                  <a:pt x="60" y="77"/>
                  <a:pt x="74" y="26"/>
                  <a:pt x="76" y="21"/>
                </a:cubicBezTo>
                <a:cubicBezTo>
                  <a:pt x="83" y="7"/>
                  <a:pt x="94" y="0"/>
                  <a:pt x="112" y="0"/>
                </a:cubicBezTo>
                <a:cubicBezTo>
                  <a:pt x="120" y="0"/>
                  <a:pt x="130" y="4"/>
                  <a:pt x="139" y="10"/>
                </a:cubicBezTo>
                <a:cubicBezTo>
                  <a:pt x="149" y="17"/>
                  <a:pt x="154" y="26"/>
                  <a:pt x="154" y="39"/>
                </a:cubicBezTo>
                <a:cubicBezTo>
                  <a:pt x="154" y="41"/>
                  <a:pt x="153" y="45"/>
                  <a:pt x="152" y="49"/>
                </a:cubicBezTo>
                <a:cubicBezTo>
                  <a:pt x="152" y="52"/>
                  <a:pt x="133" y="101"/>
                  <a:pt x="94" y="196"/>
                </a:cubicBezTo>
                <a:cubicBezTo>
                  <a:pt x="56" y="291"/>
                  <a:pt x="37" y="339"/>
                  <a:pt x="36"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98" name="フリーフォーム: 図形 397"/>
          <p:cNvSpPr/>
          <p:nvPr/>
        </p:nvSpPr>
        <p:spPr>
          <a:xfrm>
            <a:off x="1599840" y="3333600"/>
            <a:ext cx="95760" cy="95400"/>
          </a:xfrm>
          <a:custGeom>
            <a:avLst/>
            <a:gdLst/>
            <a:ahLst/>
            <a:cxnLst/>
            <a:rect l="0" t="0" r="r" b="b"/>
            <a:pathLst>
              <a:path w="266" h="265">
                <a:moveTo>
                  <a:pt x="266" y="133"/>
                </a:moveTo>
                <a:cubicBezTo>
                  <a:pt x="266" y="151"/>
                  <a:pt x="263" y="168"/>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8"/>
                  <a:pt x="0" y="151"/>
                  <a:pt x="0" y="133"/>
                </a:cubicBezTo>
                <a:cubicBezTo>
                  <a:pt x="0" y="116"/>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99" name="フリーフォーム: 図形 398"/>
          <p:cNvSpPr/>
          <p:nvPr/>
        </p:nvSpPr>
        <p:spPr>
          <a:xfrm>
            <a:off x="1871640" y="3322080"/>
            <a:ext cx="186480" cy="154440"/>
          </a:xfrm>
          <a:custGeom>
            <a:avLst/>
            <a:gdLst/>
            <a:ahLst/>
            <a:cxnLst/>
            <a:rect l="0" t="0" r="r" b="b"/>
            <a:pathLst>
              <a:path w="518" h="429">
                <a:moveTo>
                  <a:pt x="29" y="158"/>
                </a:moveTo>
                <a:lnTo>
                  <a:pt x="18" y="158"/>
                </a:lnTo>
                <a:cubicBezTo>
                  <a:pt x="6" y="158"/>
                  <a:pt x="0" y="154"/>
                  <a:pt x="0" y="145"/>
                </a:cubicBezTo>
                <a:cubicBezTo>
                  <a:pt x="0" y="144"/>
                  <a:pt x="1" y="141"/>
                  <a:pt x="2" y="135"/>
                </a:cubicBezTo>
                <a:cubicBezTo>
                  <a:pt x="3" y="129"/>
                  <a:pt x="6" y="122"/>
                  <a:pt x="12" y="112"/>
                </a:cubicBezTo>
                <a:cubicBezTo>
                  <a:pt x="18" y="102"/>
                  <a:pt x="24" y="92"/>
                  <a:pt x="31" y="81"/>
                </a:cubicBezTo>
                <a:cubicBezTo>
                  <a:pt x="37" y="70"/>
                  <a:pt x="48" y="59"/>
                  <a:pt x="62" y="48"/>
                </a:cubicBezTo>
                <a:cubicBezTo>
                  <a:pt x="76" y="36"/>
                  <a:pt x="92" y="26"/>
                  <a:pt x="108" y="18"/>
                </a:cubicBezTo>
                <a:cubicBezTo>
                  <a:pt x="133" y="7"/>
                  <a:pt x="156" y="1"/>
                  <a:pt x="177" y="1"/>
                </a:cubicBezTo>
                <a:lnTo>
                  <a:pt x="179" y="1"/>
                </a:lnTo>
                <a:cubicBezTo>
                  <a:pt x="202" y="1"/>
                  <a:pt x="217" y="1"/>
                  <a:pt x="222" y="2"/>
                </a:cubicBezTo>
                <a:cubicBezTo>
                  <a:pt x="270" y="10"/>
                  <a:pt x="301" y="26"/>
                  <a:pt x="316" y="48"/>
                </a:cubicBezTo>
                <a:lnTo>
                  <a:pt x="326" y="39"/>
                </a:lnTo>
                <a:cubicBezTo>
                  <a:pt x="352" y="13"/>
                  <a:pt x="380" y="0"/>
                  <a:pt x="410" y="0"/>
                </a:cubicBezTo>
                <a:cubicBezTo>
                  <a:pt x="444" y="0"/>
                  <a:pt x="471" y="10"/>
                  <a:pt x="489" y="29"/>
                </a:cubicBezTo>
                <a:cubicBezTo>
                  <a:pt x="508" y="48"/>
                  <a:pt x="518" y="71"/>
                  <a:pt x="518" y="99"/>
                </a:cubicBezTo>
                <a:cubicBezTo>
                  <a:pt x="518" y="125"/>
                  <a:pt x="510" y="146"/>
                  <a:pt x="494" y="160"/>
                </a:cubicBezTo>
                <a:cubicBezTo>
                  <a:pt x="478" y="174"/>
                  <a:pt x="461" y="182"/>
                  <a:pt x="442" y="182"/>
                </a:cubicBezTo>
                <a:cubicBezTo>
                  <a:pt x="428" y="182"/>
                  <a:pt x="416" y="178"/>
                  <a:pt x="406" y="169"/>
                </a:cubicBezTo>
                <a:cubicBezTo>
                  <a:pt x="396" y="161"/>
                  <a:pt x="391" y="149"/>
                  <a:pt x="391" y="134"/>
                </a:cubicBezTo>
                <a:cubicBezTo>
                  <a:pt x="391" y="112"/>
                  <a:pt x="399" y="94"/>
                  <a:pt x="415" y="79"/>
                </a:cubicBezTo>
                <a:cubicBezTo>
                  <a:pt x="423" y="73"/>
                  <a:pt x="433" y="67"/>
                  <a:pt x="445" y="62"/>
                </a:cubicBezTo>
                <a:cubicBezTo>
                  <a:pt x="445" y="62"/>
                  <a:pt x="443" y="61"/>
                  <a:pt x="441" y="59"/>
                </a:cubicBezTo>
                <a:cubicBezTo>
                  <a:pt x="439" y="57"/>
                  <a:pt x="434" y="55"/>
                  <a:pt x="428" y="52"/>
                </a:cubicBezTo>
                <a:cubicBezTo>
                  <a:pt x="422" y="50"/>
                  <a:pt x="415" y="48"/>
                  <a:pt x="407" y="48"/>
                </a:cubicBezTo>
                <a:cubicBezTo>
                  <a:pt x="400" y="48"/>
                  <a:pt x="394" y="49"/>
                  <a:pt x="391" y="50"/>
                </a:cubicBezTo>
                <a:cubicBezTo>
                  <a:pt x="370" y="60"/>
                  <a:pt x="356" y="77"/>
                  <a:pt x="347" y="103"/>
                </a:cubicBezTo>
                <a:cubicBezTo>
                  <a:pt x="309" y="243"/>
                  <a:pt x="290" y="324"/>
                  <a:pt x="290" y="346"/>
                </a:cubicBezTo>
                <a:cubicBezTo>
                  <a:pt x="290" y="369"/>
                  <a:pt x="306" y="380"/>
                  <a:pt x="338" y="380"/>
                </a:cubicBezTo>
                <a:cubicBezTo>
                  <a:pt x="365" y="380"/>
                  <a:pt x="390" y="370"/>
                  <a:pt x="412" y="352"/>
                </a:cubicBezTo>
                <a:cubicBezTo>
                  <a:pt x="434" y="333"/>
                  <a:pt x="450" y="312"/>
                  <a:pt x="459" y="289"/>
                </a:cubicBezTo>
                <a:cubicBezTo>
                  <a:pt x="461" y="280"/>
                  <a:pt x="463" y="275"/>
                  <a:pt x="465" y="273"/>
                </a:cubicBezTo>
                <a:cubicBezTo>
                  <a:pt x="467" y="271"/>
                  <a:pt x="473" y="270"/>
                  <a:pt x="484" y="270"/>
                </a:cubicBezTo>
                <a:lnTo>
                  <a:pt x="489" y="270"/>
                </a:lnTo>
                <a:lnTo>
                  <a:pt x="500" y="270"/>
                </a:lnTo>
                <a:cubicBezTo>
                  <a:pt x="512" y="270"/>
                  <a:pt x="518" y="274"/>
                  <a:pt x="518" y="283"/>
                </a:cubicBezTo>
                <a:cubicBezTo>
                  <a:pt x="518" y="291"/>
                  <a:pt x="514" y="302"/>
                  <a:pt x="506" y="317"/>
                </a:cubicBezTo>
                <a:cubicBezTo>
                  <a:pt x="498" y="332"/>
                  <a:pt x="487" y="348"/>
                  <a:pt x="473" y="365"/>
                </a:cubicBezTo>
                <a:cubicBezTo>
                  <a:pt x="458" y="382"/>
                  <a:pt x="438" y="396"/>
                  <a:pt x="412" y="410"/>
                </a:cubicBezTo>
                <a:cubicBezTo>
                  <a:pt x="386" y="424"/>
                  <a:pt x="359" y="430"/>
                  <a:pt x="330" y="429"/>
                </a:cubicBezTo>
                <a:cubicBezTo>
                  <a:pt x="278" y="429"/>
                  <a:pt x="238" y="416"/>
                  <a:pt x="207" y="388"/>
                </a:cubicBezTo>
                <a:lnTo>
                  <a:pt x="200" y="380"/>
                </a:lnTo>
                <a:cubicBezTo>
                  <a:pt x="173" y="412"/>
                  <a:pt x="143" y="428"/>
                  <a:pt x="110" y="428"/>
                </a:cubicBezTo>
                <a:lnTo>
                  <a:pt x="105" y="428"/>
                </a:lnTo>
                <a:cubicBezTo>
                  <a:pt x="70" y="428"/>
                  <a:pt x="43" y="418"/>
                  <a:pt x="26" y="397"/>
                </a:cubicBezTo>
                <a:cubicBezTo>
                  <a:pt x="9" y="378"/>
                  <a:pt x="0" y="356"/>
                  <a:pt x="0" y="332"/>
                </a:cubicBezTo>
                <a:cubicBezTo>
                  <a:pt x="0" y="302"/>
                  <a:pt x="8" y="281"/>
                  <a:pt x="25" y="267"/>
                </a:cubicBezTo>
                <a:cubicBezTo>
                  <a:pt x="42" y="253"/>
                  <a:pt x="59" y="246"/>
                  <a:pt x="76" y="246"/>
                </a:cubicBezTo>
                <a:cubicBezTo>
                  <a:pt x="90" y="246"/>
                  <a:pt x="103" y="250"/>
                  <a:pt x="112" y="259"/>
                </a:cubicBezTo>
                <a:cubicBezTo>
                  <a:pt x="122" y="267"/>
                  <a:pt x="127" y="279"/>
                  <a:pt x="127" y="294"/>
                </a:cubicBezTo>
                <a:cubicBezTo>
                  <a:pt x="127" y="316"/>
                  <a:pt x="119" y="334"/>
                  <a:pt x="103" y="349"/>
                </a:cubicBezTo>
                <a:cubicBezTo>
                  <a:pt x="95" y="355"/>
                  <a:pt x="85" y="361"/>
                  <a:pt x="73" y="366"/>
                </a:cubicBezTo>
                <a:cubicBezTo>
                  <a:pt x="75" y="369"/>
                  <a:pt x="79" y="372"/>
                  <a:pt x="86" y="375"/>
                </a:cubicBezTo>
                <a:cubicBezTo>
                  <a:pt x="94" y="378"/>
                  <a:pt x="102" y="380"/>
                  <a:pt x="110" y="381"/>
                </a:cubicBezTo>
                <a:cubicBezTo>
                  <a:pt x="123" y="381"/>
                  <a:pt x="135" y="375"/>
                  <a:pt x="146" y="364"/>
                </a:cubicBezTo>
                <a:cubicBezTo>
                  <a:pt x="157" y="353"/>
                  <a:pt x="165" y="340"/>
                  <a:pt x="170" y="325"/>
                </a:cubicBezTo>
                <a:cubicBezTo>
                  <a:pt x="208" y="185"/>
                  <a:pt x="227" y="104"/>
                  <a:pt x="227" y="82"/>
                </a:cubicBezTo>
                <a:cubicBezTo>
                  <a:pt x="227" y="60"/>
                  <a:pt x="211" y="48"/>
                  <a:pt x="179" y="48"/>
                </a:cubicBezTo>
                <a:cubicBezTo>
                  <a:pt x="157" y="48"/>
                  <a:pt x="135" y="56"/>
                  <a:pt x="112" y="70"/>
                </a:cubicBezTo>
                <a:cubicBezTo>
                  <a:pt x="90" y="84"/>
                  <a:pt x="72" y="107"/>
                  <a:pt x="59" y="140"/>
                </a:cubicBezTo>
                <a:cubicBezTo>
                  <a:pt x="57" y="148"/>
                  <a:pt x="55" y="154"/>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0" name="フリーフォーム: 図形 399"/>
          <p:cNvSpPr/>
          <p:nvPr/>
        </p:nvSpPr>
        <p:spPr>
          <a:xfrm>
            <a:off x="2095920" y="3219120"/>
            <a:ext cx="55440" cy="123120"/>
          </a:xfrm>
          <a:custGeom>
            <a:avLst/>
            <a:gdLst/>
            <a:ahLst/>
            <a:cxnLst/>
            <a:rect l="0" t="0" r="r" b="b"/>
            <a:pathLst>
              <a:path w="154" h="342">
                <a:moveTo>
                  <a:pt x="34" y="342"/>
                </a:moveTo>
                <a:cubicBezTo>
                  <a:pt x="31" y="342"/>
                  <a:pt x="24" y="340"/>
                  <a:pt x="15" y="338"/>
                </a:cubicBezTo>
                <a:cubicBezTo>
                  <a:pt x="6" y="335"/>
                  <a:pt x="1" y="332"/>
                  <a:pt x="0" y="330"/>
                </a:cubicBezTo>
                <a:cubicBezTo>
                  <a:pt x="0" y="327"/>
                  <a:pt x="13" y="276"/>
                  <a:pt x="38" y="177"/>
                </a:cubicBezTo>
                <a:cubicBezTo>
                  <a:pt x="62" y="78"/>
                  <a:pt x="75" y="26"/>
                  <a:pt x="78" y="22"/>
                </a:cubicBezTo>
                <a:cubicBezTo>
                  <a:pt x="84" y="8"/>
                  <a:pt x="96" y="0"/>
                  <a:pt x="112" y="0"/>
                </a:cubicBezTo>
                <a:cubicBezTo>
                  <a:pt x="121" y="0"/>
                  <a:pt x="130" y="4"/>
                  <a:pt x="140" y="10"/>
                </a:cubicBezTo>
                <a:cubicBezTo>
                  <a:pt x="149" y="17"/>
                  <a:pt x="154" y="27"/>
                  <a:pt x="154" y="39"/>
                </a:cubicBezTo>
                <a:cubicBezTo>
                  <a:pt x="154" y="42"/>
                  <a:pt x="154" y="45"/>
                  <a:pt x="153" y="49"/>
                </a:cubicBezTo>
                <a:cubicBezTo>
                  <a:pt x="152" y="52"/>
                  <a:pt x="133" y="102"/>
                  <a:pt x="96" y="197"/>
                </a:cubicBezTo>
                <a:cubicBezTo>
                  <a:pt x="58" y="292"/>
                  <a:pt x="38" y="339"/>
                  <a:pt x="37" y="340"/>
                </a:cubicBezTo>
                <a:cubicBezTo>
                  <a:pt x="36" y="341"/>
                  <a:pt x="35" y="342"/>
                  <a:pt x="34" y="3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1" name="フリーフォーム: 図形 400"/>
          <p:cNvSpPr/>
          <p:nvPr/>
        </p:nvSpPr>
        <p:spPr>
          <a:xfrm>
            <a:off x="2282400" y="3350520"/>
            <a:ext cx="223560" cy="78840"/>
          </a:xfrm>
          <a:custGeom>
            <a:avLst/>
            <a:gdLst/>
            <a:ahLst/>
            <a:cxnLst/>
            <a:rect l="0" t="0" r="r" b="b"/>
            <a:pathLst>
              <a:path w="621" h="219">
                <a:moveTo>
                  <a:pt x="0" y="188"/>
                </a:moveTo>
                <a:cubicBezTo>
                  <a:pt x="0" y="142"/>
                  <a:pt x="14" y="98"/>
                  <a:pt x="43" y="59"/>
                </a:cubicBezTo>
                <a:cubicBezTo>
                  <a:pt x="71" y="20"/>
                  <a:pt x="109" y="0"/>
                  <a:pt x="155" y="0"/>
                </a:cubicBezTo>
                <a:cubicBezTo>
                  <a:pt x="180" y="0"/>
                  <a:pt x="203" y="6"/>
                  <a:pt x="225" y="17"/>
                </a:cubicBezTo>
                <a:cubicBezTo>
                  <a:pt x="247" y="28"/>
                  <a:pt x="268" y="42"/>
                  <a:pt x="286" y="59"/>
                </a:cubicBezTo>
                <a:cubicBezTo>
                  <a:pt x="305" y="76"/>
                  <a:pt x="323" y="92"/>
                  <a:pt x="341" y="107"/>
                </a:cubicBezTo>
                <a:cubicBezTo>
                  <a:pt x="359" y="123"/>
                  <a:pt x="379" y="137"/>
                  <a:pt x="400" y="149"/>
                </a:cubicBezTo>
                <a:cubicBezTo>
                  <a:pt x="421" y="161"/>
                  <a:pt x="443" y="167"/>
                  <a:pt x="465" y="167"/>
                </a:cubicBezTo>
                <a:cubicBezTo>
                  <a:pt x="504" y="167"/>
                  <a:pt x="535" y="152"/>
                  <a:pt x="559" y="122"/>
                </a:cubicBezTo>
                <a:cubicBezTo>
                  <a:pt x="583" y="93"/>
                  <a:pt x="595" y="61"/>
                  <a:pt x="595" y="27"/>
                </a:cubicBezTo>
                <a:cubicBezTo>
                  <a:pt x="595" y="20"/>
                  <a:pt x="597" y="14"/>
                  <a:pt x="599" y="9"/>
                </a:cubicBezTo>
                <a:cubicBezTo>
                  <a:pt x="602" y="4"/>
                  <a:pt x="605" y="1"/>
                  <a:pt x="608" y="0"/>
                </a:cubicBezTo>
                <a:cubicBezTo>
                  <a:pt x="617" y="0"/>
                  <a:pt x="621" y="10"/>
                  <a:pt x="621" y="31"/>
                </a:cubicBezTo>
                <a:cubicBezTo>
                  <a:pt x="621" y="77"/>
                  <a:pt x="607" y="119"/>
                  <a:pt x="580" y="159"/>
                </a:cubicBezTo>
                <a:cubicBezTo>
                  <a:pt x="552" y="198"/>
                  <a:pt x="516" y="218"/>
                  <a:pt x="473" y="218"/>
                </a:cubicBezTo>
                <a:lnTo>
                  <a:pt x="465" y="218"/>
                </a:lnTo>
                <a:cubicBezTo>
                  <a:pt x="442" y="218"/>
                  <a:pt x="420" y="212"/>
                  <a:pt x="397" y="201"/>
                </a:cubicBezTo>
                <a:cubicBezTo>
                  <a:pt x="375" y="190"/>
                  <a:pt x="354" y="176"/>
                  <a:pt x="335" y="160"/>
                </a:cubicBezTo>
                <a:cubicBezTo>
                  <a:pt x="316" y="144"/>
                  <a:pt x="297" y="127"/>
                  <a:pt x="280" y="111"/>
                </a:cubicBezTo>
                <a:cubicBezTo>
                  <a:pt x="263" y="95"/>
                  <a:pt x="243" y="81"/>
                  <a:pt x="221" y="69"/>
                </a:cubicBezTo>
                <a:cubicBezTo>
                  <a:pt x="200" y="57"/>
                  <a:pt x="178" y="52"/>
                  <a:pt x="156" y="52"/>
                </a:cubicBezTo>
                <a:cubicBezTo>
                  <a:pt x="129" y="52"/>
                  <a:pt x="105" y="60"/>
                  <a:pt x="84" y="76"/>
                </a:cubicBezTo>
                <a:cubicBezTo>
                  <a:pt x="61" y="94"/>
                  <a:pt x="46" y="115"/>
                  <a:pt x="38" y="140"/>
                </a:cubicBezTo>
                <a:cubicBezTo>
                  <a:pt x="30" y="164"/>
                  <a:pt x="25" y="183"/>
                  <a:pt x="23" y="197"/>
                </a:cubicBezTo>
                <a:cubicBezTo>
                  <a:pt x="21" y="212"/>
                  <a:pt x="18" y="219"/>
                  <a:pt x="13" y="219"/>
                </a:cubicBezTo>
                <a:cubicBezTo>
                  <a:pt x="4" y="219"/>
                  <a:pt x="0" y="209"/>
                  <a:pt x="0" y="18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2" name="フリーフォーム: 図形 401"/>
          <p:cNvSpPr/>
          <p:nvPr/>
        </p:nvSpPr>
        <p:spPr>
          <a:xfrm>
            <a:off x="2604600" y="3325320"/>
            <a:ext cx="179640" cy="213480"/>
          </a:xfrm>
          <a:custGeom>
            <a:avLst/>
            <a:gdLst/>
            <a:ahLst/>
            <a:cxnLst/>
            <a:rect l="0" t="0" r="r" b="b"/>
            <a:pathLst>
              <a:path w="499" h="593">
                <a:moveTo>
                  <a:pt x="57" y="145"/>
                </a:moveTo>
                <a:cubicBezTo>
                  <a:pt x="58" y="143"/>
                  <a:pt x="59" y="140"/>
                  <a:pt x="59" y="137"/>
                </a:cubicBezTo>
                <a:cubicBezTo>
                  <a:pt x="60" y="134"/>
                  <a:pt x="61" y="127"/>
                  <a:pt x="64" y="117"/>
                </a:cubicBezTo>
                <a:cubicBezTo>
                  <a:pt x="66" y="106"/>
                  <a:pt x="70" y="97"/>
                  <a:pt x="73" y="88"/>
                </a:cubicBezTo>
                <a:cubicBezTo>
                  <a:pt x="77" y="79"/>
                  <a:pt x="82" y="69"/>
                  <a:pt x="87" y="57"/>
                </a:cubicBezTo>
                <a:cubicBezTo>
                  <a:pt x="93" y="45"/>
                  <a:pt x="99" y="36"/>
                  <a:pt x="106" y="29"/>
                </a:cubicBezTo>
                <a:cubicBezTo>
                  <a:pt x="113" y="22"/>
                  <a:pt x="121" y="16"/>
                  <a:pt x="130" y="9"/>
                </a:cubicBezTo>
                <a:cubicBezTo>
                  <a:pt x="139" y="2"/>
                  <a:pt x="150" y="-1"/>
                  <a:pt x="161" y="0"/>
                </a:cubicBezTo>
                <a:cubicBezTo>
                  <a:pt x="207" y="0"/>
                  <a:pt x="237" y="20"/>
                  <a:pt x="250" y="60"/>
                </a:cubicBezTo>
                <a:lnTo>
                  <a:pt x="259" y="52"/>
                </a:lnTo>
                <a:cubicBezTo>
                  <a:pt x="298" y="17"/>
                  <a:pt x="334" y="0"/>
                  <a:pt x="369" y="0"/>
                </a:cubicBezTo>
                <a:cubicBezTo>
                  <a:pt x="409" y="0"/>
                  <a:pt x="441" y="15"/>
                  <a:pt x="464" y="44"/>
                </a:cubicBezTo>
                <a:cubicBezTo>
                  <a:pt x="488" y="73"/>
                  <a:pt x="499" y="109"/>
                  <a:pt x="499" y="150"/>
                </a:cubicBezTo>
                <a:cubicBezTo>
                  <a:pt x="499" y="217"/>
                  <a:pt x="475" y="279"/>
                  <a:pt x="428" y="335"/>
                </a:cubicBezTo>
                <a:cubicBezTo>
                  <a:pt x="381" y="392"/>
                  <a:pt x="327" y="420"/>
                  <a:pt x="268" y="421"/>
                </a:cubicBezTo>
                <a:cubicBezTo>
                  <a:pt x="254" y="421"/>
                  <a:pt x="242" y="419"/>
                  <a:pt x="231" y="415"/>
                </a:cubicBezTo>
                <a:cubicBezTo>
                  <a:pt x="225" y="412"/>
                  <a:pt x="217" y="408"/>
                  <a:pt x="210" y="401"/>
                </a:cubicBezTo>
                <a:cubicBezTo>
                  <a:pt x="203" y="395"/>
                  <a:pt x="197" y="390"/>
                  <a:pt x="192" y="386"/>
                </a:cubicBezTo>
                <a:lnTo>
                  <a:pt x="186" y="378"/>
                </a:lnTo>
                <a:cubicBezTo>
                  <a:pt x="185" y="379"/>
                  <a:pt x="178" y="406"/>
                  <a:pt x="165" y="459"/>
                </a:cubicBezTo>
                <a:cubicBezTo>
                  <a:pt x="152" y="512"/>
                  <a:pt x="146" y="540"/>
                  <a:pt x="146" y="541"/>
                </a:cubicBezTo>
                <a:cubicBezTo>
                  <a:pt x="146" y="545"/>
                  <a:pt x="148" y="547"/>
                  <a:pt x="153" y="548"/>
                </a:cubicBezTo>
                <a:cubicBezTo>
                  <a:pt x="158" y="548"/>
                  <a:pt x="170" y="549"/>
                  <a:pt x="188" y="550"/>
                </a:cubicBezTo>
                <a:lnTo>
                  <a:pt x="211" y="550"/>
                </a:lnTo>
                <a:cubicBezTo>
                  <a:pt x="215" y="555"/>
                  <a:pt x="217" y="557"/>
                  <a:pt x="217" y="559"/>
                </a:cubicBezTo>
                <a:cubicBezTo>
                  <a:pt x="217" y="560"/>
                  <a:pt x="216" y="566"/>
                  <a:pt x="214" y="575"/>
                </a:cubicBezTo>
                <a:cubicBezTo>
                  <a:pt x="212" y="583"/>
                  <a:pt x="210" y="588"/>
                  <a:pt x="208" y="589"/>
                </a:cubicBezTo>
                <a:cubicBezTo>
                  <a:pt x="206" y="591"/>
                  <a:pt x="202" y="593"/>
                  <a:pt x="196" y="593"/>
                </a:cubicBezTo>
                <a:cubicBezTo>
                  <a:pt x="195" y="593"/>
                  <a:pt x="191" y="593"/>
                  <a:pt x="186" y="593"/>
                </a:cubicBezTo>
                <a:cubicBezTo>
                  <a:pt x="180" y="593"/>
                  <a:pt x="170" y="593"/>
                  <a:pt x="154" y="592"/>
                </a:cubicBezTo>
                <a:cubicBezTo>
                  <a:pt x="139" y="592"/>
                  <a:pt x="119" y="591"/>
                  <a:pt x="97" y="591"/>
                </a:cubicBezTo>
                <a:cubicBezTo>
                  <a:pt x="53" y="591"/>
                  <a:pt x="25" y="592"/>
                  <a:pt x="14" y="593"/>
                </a:cubicBezTo>
                <a:lnTo>
                  <a:pt x="6" y="593"/>
                </a:lnTo>
                <a:cubicBezTo>
                  <a:pt x="2" y="589"/>
                  <a:pt x="0" y="585"/>
                  <a:pt x="0" y="583"/>
                </a:cubicBezTo>
                <a:cubicBezTo>
                  <a:pt x="1" y="566"/>
                  <a:pt x="5" y="555"/>
                  <a:pt x="12" y="550"/>
                </a:cubicBezTo>
                <a:lnTo>
                  <a:pt x="30" y="550"/>
                </a:lnTo>
                <a:cubicBezTo>
                  <a:pt x="52" y="550"/>
                  <a:pt x="64" y="546"/>
                  <a:pt x="67" y="539"/>
                </a:cubicBezTo>
                <a:cubicBezTo>
                  <a:pt x="69" y="535"/>
                  <a:pt x="88" y="460"/>
                  <a:pt x="123" y="316"/>
                </a:cubicBezTo>
                <a:cubicBezTo>
                  <a:pt x="159" y="171"/>
                  <a:pt x="178" y="95"/>
                  <a:pt x="180" y="86"/>
                </a:cubicBezTo>
                <a:cubicBezTo>
                  <a:pt x="181" y="83"/>
                  <a:pt x="181" y="79"/>
                  <a:pt x="181" y="73"/>
                </a:cubicBezTo>
                <a:cubicBezTo>
                  <a:pt x="181" y="48"/>
                  <a:pt x="173" y="35"/>
                  <a:pt x="158" y="35"/>
                </a:cubicBezTo>
                <a:cubicBezTo>
                  <a:pt x="144" y="35"/>
                  <a:pt x="133" y="43"/>
                  <a:pt x="123" y="61"/>
                </a:cubicBezTo>
                <a:cubicBezTo>
                  <a:pt x="114" y="78"/>
                  <a:pt x="107" y="97"/>
                  <a:pt x="102" y="118"/>
                </a:cubicBezTo>
                <a:cubicBezTo>
                  <a:pt x="97" y="138"/>
                  <a:pt x="93" y="149"/>
                  <a:pt x="91" y="151"/>
                </a:cubicBezTo>
                <a:cubicBezTo>
                  <a:pt x="90" y="152"/>
                  <a:pt x="85" y="153"/>
                  <a:pt x="76" y="153"/>
                </a:cubicBezTo>
                <a:lnTo>
                  <a:pt x="63" y="153"/>
                </a:lnTo>
                <a:cubicBezTo>
                  <a:pt x="59" y="149"/>
                  <a:pt x="57" y="146"/>
                  <a:pt x="57" y="145"/>
                </a:cubicBezTo>
                <a:moveTo>
                  <a:pt x="202" y="317"/>
                </a:moveTo>
                <a:cubicBezTo>
                  <a:pt x="215" y="364"/>
                  <a:pt x="238" y="387"/>
                  <a:pt x="271" y="387"/>
                </a:cubicBezTo>
                <a:cubicBezTo>
                  <a:pt x="289" y="387"/>
                  <a:pt x="307" y="380"/>
                  <a:pt x="324" y="366"/>
                </a:cubicBezTo>
                <a:cubicBezTo>
                  <a:pt x="342" y="352"/>
                  <a:pt x="356" y="334"/>
                  <a:pt x="367" y="312"/>
                </a:cubicBezTo>
                <a:cubicBezTo>
                  <a:pt x="378" y="291"/>
                  <a:pt x="390" y="258"/>
                  <a:pt x="401" y="212"/>
                </a:cubicBezTo>
                <a:cubicBezTo>
                  <a:pt x="412" y="166"/>
                  <a:pt x="418" y="132"/>
                  <a:pt x="418" y="109"/>
                </a:cubicBezTo>
                <a:lnTo>
                  <a:pt x="418" y="104"/>
                </a:lnTo>
                <a:cubicBezTo>
                  <a:pt x="418" y="58"/>
                  <a:pt x="400" y="35"/>
                  <a:pt x="362" y="35"/>
                </a:cubicBezTo>
                <a:cubicBezTo>
                  <a:pt x="355" y="35"/>
                  <a:pt x="348" y="36"/>
                  <a:pt x="341" y="38"/>
                </a:cubicBezTo>
                <a:cubicBezTo>
                  <a:pt x="334" y="39"/>
                  <a:pt x="328" y="42"/>
                  <a:pt x="321" y="46"/>
                </a:cubicBezTo>
                <a:cubicBezTo>
                  <a:pt x="314" y="50"/>
                  <a:pt x="308" y="54"/>
                  <a:pt x="302" y="58"/>
                </a:cubicBezTo>
                <a:cubicBezTo>
                  <a:pt x="297" y="62"/>
                  <a:pt x="291" y="67"/>
                  <a:pt x="286" y="72"/>
                </a:cubicBezTo>
                <a:cubicBezTo>
                  <a:pt x="281" y="77"/>
                  <a:pt x="277" y="82"/>
                  <a:pt x="272" y="86"/>
                </a:cubicBezTo>
                <a:cubicBezTo>
                  <a:pt x="268" y="90"/>
                  <a:pt x="265" y="95"/>
                  <a:pt x="262" y="99"/>
                </a:cubicBezTo>
                <a:cubicBezTo>
                  <a:pt x="260" y="103"/>
                  <a:pt x="257" y="106"/>
                  <a:pt x="255" y="108"/>
                </a:cubicBezTo>
                <a:lnTo>
                  <a:pt x="252" y="112"/>
                </a:lnTo>
                <a:cubicBezTo>
                  <a:pt x="252" y="113"/>
                  <a:pt x="251" y="117"/>
                  <a:pt x="249" y="125"/>
                </a:cubicBezTo>
                <a:cubicBezTo>
                  <a:pt x="247" y="133"/>
                  <a:pt x="244" y="147"/>
                  <a:pt x="239" y="166"/>
                </a:cubicBezTo>
                <a:cubicBezTo>
                  <a:pt x="234" y="185"/>
                  <a:pt x="230" y="201"/>
                  <a:pt x="226" y="214"/>
                </a:cubicBezTo>
                <a:cubicBezTo>
                  <a:pt x="210" y="280"/>
                  <a:pt x="202" y="314"/>
                  <a:pt x="202" y="3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3" name="フリーフォーム: 図形 402"/>
          <p:cNvSpPr/>
          <p:nvPr/>
        </p:nvSpPr>
        <p:spPr>
          <a:xfrm>
            <a:off x="2817720" y="3222360"/>
            <a:ext cx="80280" cy="335160"/>
          </a:xfrm>
          <a:custGeom>
            <a:avLst/>
            <a:gdLst/>
            <a:ahLst/>
            <a:cxnLst/>
            <a:rect l="0" t="0" r="r" b="b"/>
            <a:pathLst>
              <a:path w="223" h="931">
                <a:moveTo>
                  <a:pt x="0" y="465"/>
                </a:moveTo>
                <a:cubicBezTo>
                  <a:pt x="0" y="422"/>
                  <a:pt x="3" y="382"/>
                  <a:pt x="9" y="343"/>
                </a:cubicBezTo>
                <a:cubicBezTo>
                  <a:pt x="15" y="305"/>
                  <a:pt x="22" y="271"/>
                  <a:pt x="30" y="244"/>
                </a:cubicBezTo>
                <a:cubicBezTo>
                  <a:pt x="38" y="216"/>
                  <a:pt x="50" y="188"/>
                  <a:pt x="66" y="162"/>
                </a:cubicBezTo>
                <a:cubicBezTo>
                  <a:pt x="81" y="135"/>
                  <a:pt x="92" y="114"/>
                  <a:pt x="101" y="99"/>
                </a:cubicBezTo>
                <a:cubicBezTo>
                  <a:pt x="110" y="84"/>
                  <a:pt x="123" y="68"/>
                  <a:pt x="140" y="51"/>
                </a:cubicBezTo>
                <a:cubicBezTo>
                  <a:pt x="157" y="34"/>
                  <a:pt x="168" y="23"/>
                  <a:pt x="171" y="19"/>
                </a:cubicBezTo>
                <a:cubicBezTo>
                  <a:pt x="174" y="16"/>
                  <a:pt x="182" y="9"/>
                  <a:pt x="194" y="0"/>
                </a:cubicBezTo>
                <a:lnTo>
                  <a:pt x="206" y="0"/>
                </a:lnTo>
                <a:lnTo>
                  <a:pt x="210" y="0"/>
                </a:lnTo>
                <a:cubicBezTo>
                  <a:pt x="219" y="0"/>
                  <a:pt x="223" y="3"/>
                  <a:pt x="223" y="8"/>
                </a:cubicBezTo>
                <a:cubicBezTo>
                  <a:pt x="223" y="10"/>
                  <a:pt x="218" y="17"/>
                  <a:pt x="207" y="28"/>
                </a:cubicBezTo>
                <a:cubicBezTo>
                  <a:pt x="197" y="39"/>
                  <a:pt x="184" y="55"/>
                  <a:pt x="169" y="77"/>
                </a:cubicBezTo>
                <a:cubicBezTo>
                  <a:pt x="154" y="99"/>
                  <a:pt x="139" y="125"/>
                  <a:pt x="123" y="157"/>
                </a:cubicBezTo>
                <a:cubicBezTo>
                  <a:pt x="108" y="189"/>
                  <a:pt x="95" y="231"/>
                  <a:pt x="84" y="285"/>
                </a:cubicBezTo>
                <a:cubicBezTo>
                  <a:pt x="74" y="339"/>
                  <a:pt x="68" y="399"/>
                  <a:pt x="68" y="465"/>
                </a:cubicBezTo>
                <a:cubicBezTo>
                  <a:pt x="68" y="531"/>
                  <a:pt x="74" y="590"/>
                  <a:pt x="84" y="644"/>
                </a:cubicBezTo>
                <a:cubicBezTo>
                  <a:pt x="95" y="697"/>
                  <a:pt x="108" y="740"/>
                  <a:pt x="122" y="773"/>
                </a:cubicBezTo>
                <a:cubicBezTo>
                  <a:pt x="137" y="806"/>
                  <a:pt x="153" y="834"/>
                  <a:pt x="168" y="854"/>
                </a:cubicBezTo>
                <a:cubicBezTo>
                  <a:pt x="184" y="875"/>
                  <a:pt x="197" y="891"/>
                  <a:pt x="207" y="903"/>
                </a:cubicBezTo>
                <a:cubicBezTo>
                  <a:pt x="218" y="916"/>
                  <a:pt x="223" y="922"/>
                  <a:pt x="223" y="923"/>
                </a:cubicBezTo>
                <a:cubicBezTo>
                  <a:pt x="223" y="928"/>
                  <a:pt x="218" y="931"/>
                  <a:pt x="209" y="931"/>
                </a:cubicBezTo>
                <a:lnTo>
                  <a:pt x="206" y="931"/>
                </a:lnTo>
                <a:lnTo>
                  <a:pt x="194" y="931"/>
                </a:lnTo>
                <a:lnTo>
                  <a:pt x="168" y="909"/>
                </a:lnTo>
                <a:cubicBezTo>
                  <a:pt x="110" y="856"/>
                  <a:pt x="67" y="789"/>
                  <a:pt x="40" y="711"/>
                </a:cubicBezTo>
                <a:cubicBezTo>
                  <a:pt x="13"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4" name="フリーフォーム: 図形 403"/>
          <p:cNvSpPr/>
          <p:nvPr/>
        </p:nvSpPr>
        <p:spPr>
          <a:xfrm>
            <a:off x="2930760" y="3322080"/>
            <a:ext cx="186480" cy="154440"/>
          </a:xfrm>
          <a:custGeom>
            <a:avLst/>
            <a:gdLst/>
            <a:ahLst/>
            <a:cxnLst/>
            <a:rect l="0" t="0" r="r" b="b"/>
            <a:pathLst>
              <a:path w="518" h="429">
                <a:moveTo>
                  <a:pt x="29" y="158"/>
                </a:moveTo>
                <a:lnTo>
                  <a:pt x="19" y="158"/>
                </a:lnTo>
                <a:cubicBezTo>
                  <a:pt x="6" y="158"/>
                  <a:pt x="0" y="154"/>
                  <a:pt x="0" y="145"/>
                </a:cubicBezTo>
                <a:cubicBezTo>
                  <a:pt x="0" y="144"/>
                  <a:pt x="1" y="141"/>
                  <a:pt x="2" y="135"/>
                </a:cubicBezTo>
                <a:cubicBezTo>
                  <a:pt x="3" y="129"/>
                  <a:pt x="7" y="122"/>
                  <a:pt x="12" y="112"/>
                </a:cubicBezTo>
                <a:cubicBezTo>
                  <a:pt x="18" y="102"/>
                  <a:pt x="24" y="92"/>
                  <a:pt x="31" y="81"/>
                </a:cubicBezTo>
                <a:cubicBezTo>
                  <a:pt x="38" y="70"/>
                  <a:pt x="48" y="59"/>
                  <a:pt x="62" y="48"/>
                </a:cubicBezTo>
                <a:cubicBezTo>
                  <a:pt x="77" y="36"/>
                  <a:pt x="92" y="26"/>
                  <a:pt x="108" y="18"/>
                </a:cubicBezTo>
                <a:cubicBezTo>
                  <a:pt x="133" y="7"/>
                  <a:pt x="156" y="1"/>
                  <a:pt x="177" y="1"/>
                </a:cubicBezTo>
                <a:lnTo>
                  <a:pt x="180" y="1"/>
                </a:lnTo>
                <a:cubicBezTo>
                  <a:pt x="203" y="1"/>
                  <a:pt x="217" y="1"/>
                  <a:pt x="222" y="2"/>
                </a:cubicBezTo>
                <a:cubicBezTo>
                  <a:pt x="270" y="10"/>
                  <a:pt x="301" y="26"/>
                  <a:pt x="315" y="48"/>
                </a:cubicBezTo>
                <a:lnTo>
                  <a:pt x="325" y="39"/>
                </a:lnTo>
                <a:cubicBezTo>
                  <a:pt x="351" y="13"/>
                  <a:pt x="379" y="0"/>
                  <a:pt x="410" y="0"/>
                </a:cubicBezTo>
                <a:cubicBezTo>
                  <a:pt x="445" y="0"/>
                  <a:pt x="471" y="10"/>
                  <a:pt x="490" y="29"/>
                </a:cubicBezTo>
                <a:cubicBezTo>
                  <a:pt x="508" y="48"/>
                  <a:pt x="518" y="71"/>
                  <a:pt x="518" y="99"/>
                </a:cubicBezTo>
                <a:cubicBezTo>
                  <a:pt x="518" y="125"/>
                  <a:pt x="510" y="146"/>
                  <a:pt x="494" y="160"/>
                </a:cubicBezTo>
                <a:cubicBezTo>
                  <a:pt x="478" y="174"/>
                  <a:pt x="461" y="182"/>
                  <a:pt x="442" y="182"/>
                </a:cubicBezTo>
                <a:cubicBezTo>
                  <a:pt x="428" y="182"/>
                  <a:pt x="416" y="178"/>
                  <a:pt x="406" y="169"/>
                </a:cubicBezTo>
                <a:cubicBezTo>
                  <a:pt x="396" y="161"/>
                  <a:pt x="391" y="149"/>
                  <a:pt x="391" y="134"/>
                </a:cubicBezTo>
                <a:cubicBezTo>
                  <a:pt x="391" y="112"/>
                  <a:pt x="399" y="94"/>
                  <a:pt x="415" y="79"/>
                </a:cubicBezTo>
                <a:cubicBezTo>
                  <a:pt x="423" y="73"/>
                  <a:pt x="433" y="67"/>
                  <a:pt x="445" y="62"/>
                </a:cubicBezTo>
                <a:cubicBezTo>
                  <a:pt x="445" y="62"/>
                  <a:pt x="444" y="61"/>
                  <a:pt x="441" y="59"/>
                </a:cubicBezTo>
                <a:cubicBezTo>
                  <a:pt x="439" y="57"/>
                  <a:pt x="434" y="55"/>
                  <a:pt x="428" y="52"/>
                </a:cubicBezTo>
                <a:cubicBezTo>
                  <a:pt x="422" y="50"/>
                  <a:pt x="415" y="48"/>
                  <a:pt x="408" y="48"/>
                </a:cubicBezTo>
                <a:cubicBezTo>
                  <a:pt x="400" y="48"/>
                  <a:pt x="395" y="49"/>
                  <a:pt x="391" y="50"/>
                </a:cubicBezTo>
                <a:cubicBezTo>
                  <a:pt x="369" y="60"/>
                  <a:pt x="355" y="77"/>
                  <a:pt x="346" y="103"/>
                </a:cubicBezTo>
                <a:cubicBezTo>
                  <a:pt x="308" y="243"/>
                  <a:pt x="289" y="324"/>
                  <a:pt x="289" y="346"/>
                </a:cubicBezTo>
                <a:cubicBezTo>
                  <a:pt x="289" y="369"/>
                  <a:pt x="305" y="380"/>
                  <a:pt x="337" y="380"/>
                </a:cubicBezTo>
                <a:cubicBezTo>
                  <a:pt x="364" y="380"/>
                  <a:pt x="389" y="370"/>
                  <a:pt x="412" y="352"/>
                </a:cubicBezTo>
                <a:cubicBezTo>
                  <a:pt x="435" y="333"/>
                  <a:pt x="450" y="312"/>
                  <a:pt x="459" y="289"/>
                </a:cubicBezTo>
                <a:cubicBezTo>
                  <a:pt x="461" y="280"/>
                  <a:pt x="463" y="275"/>
                  <a:pt x="465" y="273"/>
                </a:cubicBezTo>
                <a:cubicBezTo>
                  <a:pt x="467" y="271"/>
                  <a:pt x="473" y="270"/>
                  <a:pt x="484" y="270"/>
                </a:cubicBezTo>
                <a:lnTo>
                  <a:pt x="490" y="270"/>
                </a:lnTo>
                <a:lnTo>
                  <a:pt x="500" y="270"/>
                </a:lnTo>
                <a:cubicBezTo>
                  <a:pt x="512" y="270"/>
                  <a:pt x="518" y="274"/>
                  <a:pt x="518" y="283"/>
                </a:cubicBezTo>
                <a:cubicBezTo>
                  <a:pt x="518" y="291"/>
                  <a:pt x="514" y="302"/>
                  <a:pt x="506" y="317"/>
                </a:cubicBezTo>
                <a:cubicBezTo>
                  <a:pt x="498" y="332"/>
                  <a:pt x="487" y="348"/>
                  <a:pt x="473" y="365"/>
                </a:cubicBezTo>
                <a:cubicBezTo>
                  <a:pt x="459" y="382"/>
                  <a:pt x="438" y="396"/>
                  <a:pt x="412" y="410"/>
                </a:cubicBezTo>
                <a:cubicBezTo>
                  <a:pt x="385" y="424"/>
                  <a:pt x="358" y="430"/>
                  <a:pt x="329" y="429"/>
                </a:cubicBezTo>
                <a:cubicBezTo>
                  <a:pt x="277" y="429"/>
                  <a:pt x="237" y="416"/>
                  <a:pt x="208" y="388"/>
                </a:cubicBezTo>
                <a:lnTo>
                  <a:pt x="200" y="380"/>
                </a:lnTo>
                <a:cubicBezTo>
                  <a:pt x="173" y="412"/>
                  <a:pt x="143" y="428"/>
                  <a:pt x="110" y="428"/>
                </a:cubicBezTo>
                <a:lnTo>
                  <a:pt x="105" y="428"/>
                </a:lnTo>
                <a:cubicBezTo>
                  <a:pt x="70" y="428"/>
                  <a:pt x="43" y="418"/>
                  <a:pt x="26" y="397"/>
                </a:cubicBezTo>
                <a:cubicBezTo>
                  <a:pt x="9" y="378"/>
                  <a:pt x="0" y="356"/>
                  <a:pt x="0" y="332"/>
                </a:cubicBezTo>
                <a:cubicBezTo>
                  <a:pt x="0" y="302"/>
                  <a:pt x="8" y="281"/>
                  <a:pt x="25" y="267"/>
                </a:cubicBezTo>
                <a:cubicBezTo>
                  <a:pt x="42" y="253"/>
                  <a:pt x="59" y="246"/>
                  <a:pt x="76" y="246"/>
                </a:cubicBezTo>
                <a:cubicBezTo>
                  <a:pt x="91" y="246"/>
                  <a:pt x="103" y="250"/>
                  <a:pt x="113" y="259"/>
                </a:cubicBezTo>
                <a:cubicBezTo>
                  <a:pt x="123" y="267"/>
                  <a:pt x="127" y="279"/>
                  <a:pt x="127" y="294"/>
                </a:cubicBezTo>
                <a:cubicBezTo>
                  <a:pt x="127" y="316"/>
                  <a:pt x="119" y="334"/>
                  <a:pt x="103" y="349"/>
                </a:cubicBezTo>
                <a:cubicBezTo>
                  <a:pt x="95" y="355"/>
                  <a:pt x="85" y="361"/>
                  <a:pt x="74" y="366"/>
                </a:cubicBezTo>
                <a:cubicBezTo>
                  <a:pt x="75" y="369"/>
                  <a:pt x="79" y="372"/>
                  <a:pt x="87" y="375"/>
                </a:cubicBezTo>
                <a:cubicBezTo>
                  <a:pt x="94" y="378"/>
                  <a:pt x="102" y="380"/>
                  <a:pt x="110" y="381"/>
                </a:cubicBezTo>
                <a:cubicBezTo>
                  <a:pt x="123" y="381"/>
                  <a:pt x="136" y="375"/>
                  <a:pt x="146" y="364"/>
                </a:cubicBezTo>
                <a:cubicBezTo>
                  <a:pt x="157" y="353"/>
                  <a:pt x="165" y="340"/>
                  <a:pt x="170" y="325"/>
                </a:cubicBezTo>
                <a:cubicBezTo>
                  <a:pt x="208" y="185"/>
                  <a:pt x="227" y="104"/>
                  <a:pt x="227" y="82"/>
                </a:cubicBezTo>
                <a:cubicBezTo>
                  <a:pt x="227" y="60"/>
                  <a:pt x="211" y="48"/>
                  <a:pt x="180" y="48"/>
                </a:cubicBezTo>
                <a:cubicBezTo>
                  <a:pt x="157" y="48"/>
                  <a:pt x="135" y="56"/>
                  <a:pt x="113" y="70"/>
                </a:cubicBezTo>
                <a:cubicBezTo>
                  <a:pt x="90" y="84"/>
                  <a:pt x="73" y="107"/>
                  <a:pt x="60" y="140"/>
                </a:cubicBezTo>
                <a:cubicBezTo>
                  <a:pt x="57" y="148"/>
                  <a:pt x="55" y="154"/>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5" name="フリーフォーム: 図形 404"/>
          <p:cNvSpPr/>
          <p:nvPr/>
        </p:nvSpPr>
        <p:spPr>
          <a:xfrm>
            <a:off x="3177000" y="3222360"/>
            <a:ext cx="13680" cy="335160"/>
          </a:xfrm>
          <a:custGeom>
            <a:avLst/>
            <a:gdLst/>
            <a:ahLst/>
            <a:cxnLst/>
            <a:rect l="0" t="0" r="r" b="b"/>
            <a:pathLst>
              <a:path w="38" h="931">
                <a:moveTo>
                  <a:pt x="19" y="931"/>
                </a:moveTo>
                <a:lnTo>
                  <a:pt x="17" y="931"/>
                </a:lnTo>
                <a:cubicBezTo>
                  <a:pt x="9" y="931"/>
                  <a:pt x="4" y="926"/>
                  <a:pt x="0" y="918"/>
                </a:cubicBezTo>
                <a:lnTo>
                  <a:pt x="0" y="465"/>
                </a:lnTo>
                <a:lnTo>
                  <a:pt x="1" y="12"/>
                </a:lnTo>
                <a:cubicBezTo>
                  <a:pt x="7" y="4"/>
                  <a:pt x="13" y="0"/>
                  <a:pt x="19" y="0"/>
                </a:cubicBezTo>
                <a:cubicBezTo>
                  <a:pt x="27" y="0"/>
                  <a:pt x="33" y="5"/>
                  <a:pt x="38" y="14"/>
                </a:cubicBezTo>
                <a:lnTo>
                  <a:pt x="38" y="918"/>
                </a:lnTo>
                <a:cubicBezTo>
                  <a:pt x="32" y="926"/>
                  <a:pt x="27" y="931"/>
                  <a:pt x="20" y="931"/>
                </a:cubicBezTo>
                <a:lnTo>
                  <a:pt x="19" y="931"/>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6" name="フリーフォーム: 図形 405"/>
          <p:cNvSpPr/>
          <p:nvPr/>
        </p:nvSpPr>
        <p:spPr>
          <a:xfrm>
            <a:off x="3244680" y="3322080"/>
            <a:ext cx="186480" cy="154440"/>
          </a:xfrm>
          <a:custGeom>
            <a:avLst/>
            <a:gdLst/>
            <a:ahLst/>
            <a:cxnLst/>
            <a:rect l="0" t="0" r="r" b="b"/>
            <a:pathLst>
              <a:path w="518" h="429">
                <a:moveTo>
                  <a:pt x="29" y="158"/>
                </a:moveTo>
                <a:lnTo>
                  <a:pt x="18" y="158"/>
                </a:lnTo>
                <a:cubicBezTo>
                  <a:pt x="6" y="158"/>
                  <a:pt x="0" y="154"/>
                  <a:pt x="0" y="145"/>
                </a:cubicBezTo>
                <a:cubicBezTo>
                  <a:pt x="0" y="144"/>
                  <a:pt x="0" y="141"/>
                  <a:pt x="2" y="135"/>
                </a:cubicBezTo>
                <a:cubicBezTo>
                  <a:pt x="3" y="129"/>
                  <a:pt x="6" y="122"/>
                  <a:pt x="12" y="112"/>
                </a:cubicBezTo>
                <a:cubicBezTo>
                  <a:pt x="18" y="102"/>
                  <a:pt x="24" y="92"/>
                  <a:pt x="31" y="81"/>
                </a:cubicBezTo>
                <a:cubicBezTo>
                  <a:pt x="38" y="70"/>
                  <a:pt x="49" y="59"/>
                  <a:pt x="63" y="48"/>
                </a:cubicBezTo>
                <a:cubicBezTo>
                  <a:pt x="77" y="36"/>
                  <a:pt x="93" y="26"/>
                  <a:pt x="109" y="18"/>
                </a:cubicBezTo>
                <a:cubicBezTo>
                  <a:pt x="134" y="7"/>
                  <a:pt x="157" y="1"/>
                  <a:pt x="178" y="1"/>
                </a:cubicBezTo>
                <a:lnTo>
                  <a:pt x="180" y="1"/>
                </a:lnTo>
                <a:cubicBezTo>
                  <a:pt x="203" y="1"/>
                  <a:pt x="218" y="1"/>
                  <a:pt x="223" y="2"/>
                </a:cubicBezTo>
                <a:cubicBezTo>
                  <a:pt x="270" y="10"/>
                  <a:pt x="301" y="26"/>
                  <a:pt x="316" y="48"/>
                </a:cubicBezTo>
                <a:lnTo>
                  <a:pt x="326" y="39"/>
                </a:lnTo>
                <a:cubicBezTo>
                  <a:pt x="352" y="13"/>
                  <a:pt x="380" y="0"/>
                  <a:pt x="410" y="0"/>
                </a:cubicBezTo>
                <a:cubicBezTo>
                  <a:pt x="444" y="0"/>
                  <a:pt x="471" y="10"/>
                  <a:pt x="489" y="29"/>
                </a:cubicBezTo>
                <a:cubicBezTo>
                  <a:pt x="508" y="48"/>
                  <a:pt x="518" y="71"/>
                  <a:pt x="518" y="99"/>
                </a:cubicBezTo>
                <a:cubicBezTo>
                  <a:pt x="518" y="125"/>
                  <a:pt x="510" y="146"/>
                  <a:pt x="494" y="160"/>
                </a:cubicBezTo>
                <a:cubicBezTo>
                  <a:pt x="478" y="174"/>
                  <a:pt x="461" y="182"/>
                  <a:pt x="442" y="182"/>
                </a:cubicBezTo>
                <a:cubicBezTo>
                  <a:pt x="428" y="182"/>
                  <a:pt x="416" y="178"/>
                  <a:pt x="406" y="169"/>
                </a:cubicBezTo>
                <a:cubicBezTo>
                  <a:pt x="396" y="161"/>
                  <a:pt x="391" y="149"/>
                  <a:pt x="391" y="134"/>
                </a:cubicBezTo>
                <a:cubicBezTo>
                  <a:pt x="391" y="112"/>
                  <a:pt x="399" y="94"/>
                  <a:pt x="415" y="79"/>
                </a:cubicBezTo>
                <a:cubicBezTo>
                  <a:pt x="423" y="73"/>
                  <a:pt x="433" y="67"/>
                  <a:pt x="445" y="62"/>
                </a:cubicBezTo>
                <a:cubicBezTo>
                  <a:pt x="445" y="62"/>
                  <a:pt x="443" y="61"/>
                  <a:pt x="441" y="59"/>
                </a:cubicBezTo>
                <a:cubicBezTo>
                  <a:pt x="438" y="57"/>
                  <a:pt x="434" y="55"/>
                  <a:pt x="428" y="52"/>
                </a:cubicBezTo>
                <a:cubicBezTo>
                  <a:pt x="422" y="50"/>
                  <a:pt x="415" y="48"/>
                  <a:pt x="407" y="48"/>
                </a:cubicBezTo>
                <a:cubicBezTo>
                  <a:pt x="400" y="48"/>
                  <a:pt x="394" y="49"/>
                  <a:pt x="391" y="50"/>
                </a:cubicBezTo>
                <a:cubicBezTo>
                  <a:pt x="370" y="60"/>
                  <a:pt x="356" y="77"/>
                  <a:pt x="347" y="103"/>
                </a:cubicBezTo>
                <a:cubicBezTo>
                  <a:pt x="309" y="243"/>
                  <a:pt x="290" y="324"/>
                  <a:pt x="290" y="346"/>
                </a:cubicBezTo>
                <a:cubicBezTo>
                  <a:pt x="290" y="369"/>
                  <a:pt x="306" y="380"/>
                  <a:pt x="338" y="380"/>
                </a:cubicBezTo>
                <a:cubicBezTo>
                  <a:pt x="365" y="380"/>
                  <a:pt x="390" y="370"/>
                  <a:pt x="412" y="352"/>
                </a:cubicBezTo>
                <a:cubicBezTo>
                  <a:pt x="434" y="333"/>
                  <a:pt x="450" y="312"/>
                  <a:pt x="459" y="289"/>
                </a:cubicBezTo>
                <a:cubicBezTo>
                  <a:pt x="461" y="280"/>
                  <a:pt x="463" y="275"/>
                  <a:pt x="465" y="273"/>
                </a:cubicBezTo>
                <a:cubicBezTo>
                  <a:pt x="467" y="271"/>
                  <a:pt x="473" y="270"/>
                  <a:pt x="484" y="270"/>
                </a:cubicBezTo>
                <a:lnTo>
                  <a:pt x="489" y="270"/>
                </a:lnTo>
                <a:lnTo>
                  <a:pt x="500" y="270"/>
                </a:lnTo>
                <a:cubicBezTo>
                  <a:pt x="512" y="270"/>
                  <a:pt x="518" y="274"/>
                  <a:pt x="518" y="283"/>
                </a:cubicBezTo>
                <a:cubicBezTo>
                  <a:pt x="518" y="291"/>
                  <a:pt x="514" y="302"/>
                  <a:pt x="506" y="317"/>
                </a:cubicBezTo>
                <a:cubicBezTo>
                  <a:pt x="498" y="332"/>
                  <a:pt x="487" y="348"/>
                  <a:pt x="473" y="365"/>
                </a:cubicBezTo>
                <a:cubicBezTo>
                  <a:pt x="458" y="382"/>
                  <a:pt x="438" y="396"/>
                  <a:pt x="412" y="410"/>
                </a:cubicBezTo>
                <a:cubicBezTo>
                  <a:pt x="386" y="424"/>
                  <a:pt x="359" y="430"/>
                  <a:pt x="330" y="429"/>
                </a:cubicBezTo>
                <a:cubicBezTo>
                  <a:pt x="278" y="429"/>
                  <a:pt x="238" y="416"/>
                  <a:pt x="208" y="388"/>
                </a:cubicBezTo>
                <a:lnTo>
                  <a:pt x="201" y="380"/>
                </a:lnTo>
                <a:cubicBezTo>
                  <a:pt x="174" y="412"/>
                  <a:pt x="144" y="428"/>
                  <a:pt x="111" y="428"/>
                </a:cubicBezTo>
                <a:lnTo>
                  <a:pt x="106" y="428"/>
                </a:lnTo>
                <a:cubicBezTo>
                  <a:pt x="71" y="428"/>
                  <a:pt x="44" y="418"/>
                  <a:pt x="26" y="397"/>
                </a:cubicBezTo>
                <a:cubicBezTo>
                  <a:pt x="9" y="378"/>
                  <a:pt x="0" y="356"/>
                  <a:pt x="0" y="332"/>
                </a:cubicBezTo>
                <a:cubicBezTo>
                  <a:pt x="0" y="302"/>
                  <a:pt x="8" y="281"/>
                  <a:pt x="25" y="267"/>
                </a:cubicBezTo>
                <a:cubicBezTo>
                  <a:pt x="43" y="253"/>
                  <a:pt x="60" y="246"/>
                  <a:pt x="77" y="246"/>
                </a:cubicBezTo>
                <a:cubicBezTo>
                  <a:pt x="91" y="246"/>
                  <a:pt x="104" y="250"/>
                  <a:pt x="113" y="259"/>
                </a:cubicBezTo>
                <a:cubicBezTo>
                  <a:pt x="123" y="267"/>
                  <a:pt x="128" y="279"/>
                  <a:pt x="128" y="294"/>
                </a:cubicBezTo>
                <a:cubicBezTo>
                  <a:pt x="128" y="316"/>
                  <a:pt x="120" y="334"/>
                  <a:pt x="104" y="349"/>
                </a:cubicBezTo>
                <a:cubicBezTo>
                  <a:pt x="96" y="355"/>
                  <a:pt x="86" y="361"/>
                  <a:pt x="74" y="366"/>
                </a:cubicBezTo>
                <a:cubicBezTo>
                  <a:pt x="76" y="369"/>
                  <a:pt x="80" y="372"/>
                  <a:pt x="87" y="375"/>
                </a:cubicBezTo>
                <a:cubicBezTo>
                  <a:pt x="95" y="378"/>
                  <a:pt x="103" y="380"/>
                  <a:pt x="111" y="381"/>
                </a:cubicBezTo>
                <a:cubicBezTo>
                  <a:pt x="124" y="381"/>
                  <a:pt x="136" y="375"/>
                  <a:pt x="147" y="364"/>
                </a:cubicBezTo>
                <a:cubicBezTo>
                  <a:pt x="157" y="353"/>
                  <a:pt x="166" y="340"/>
                  <a:pt x="171" y="325"/>
                </a:cubicBezTo>
                <a:cubicBezTo>
                  <a:pt x="209" y="185"/>
                  <a:pt x="228" y="104"/>
                  <a:pt x="228" y="82"/>
                </a:cubicBezTo>
                <a:cubicBezTo>
                  <a:pt x="228" y="60"/>
                  <a:pt x="212" y="48"/>
                  <a:pt x="180" y="48"/>
                </a:cubicBezTo>
                <a:cubicBezTo>
                  <a:pt x="158" y="48"/>
                  <a:pt x="136" y="56"/>
                  <a:pt x="113" y="70"/>
                </a:cubicBezTo>
                <a:cubicBezTo>
                  <a:pt x="91" y="84"/>
                  <a:pt x="73" y="107"/>
                  <a:pt x="60" y="140"/>
                </a:cubicBezTo>
                <a:cubicBezTo>
                  <a:pt x="58" y="148"/>
                  <a:pt x="56" y="154"/>
                  <a:pt x="54" y="155"/>
                </a:cubicBezTo>
                <a:cubicBezTo>
                  <a:pt x="52" y="157"/>
                  <a:pt x="46"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7" name="フリーフォーム: 図形 406"/>
          <p:cNvSpPr/>
          <p:nvPr/>
        </p:nvSpPr>
        <p:spPr>
          <a:xfrm>
            <a:off x="3477240" y="3432960"/>
            <a:ext cx="44280" cy="105840"/>
          </a:xfrm>
          <a:custGeom>
            <a:avLst/>
            <a:gdLst/>
            <a:ahLst/>
            <a:cxnLst/>
            <a:rect l="0" t="0" r="r" b="b"/>
            <a:pathLst>
              <a:path w="123" h="294">
                <a:moveTo>
                  <a:pt x="0" y="80"/>
                </a:moveTo>
                <a:cubicBezTo>
                  <a:pt x="0" y="80"/>
                  <a:pt x="0" y="72"/>
                  <a:pt x="0" y="57"/>
                </a:cubicBezTo>
                <a:cubicBezTo>
                  <a:pt x="0" y="41"/>
                  <a:pt x="5" y="28"/>
                  <a:pt x="15" y="17"/>
                </a:cubicBezTo>
                <a:cubicBezTo>
                  <a:pt x="24" y="6"/>
                  <a:pt x="38" y="0"/>
                  <a:pt x="56" y="0"/>
                </a:cubicBezTo>
                <a:cubicBezTo>
                  <a:pt x="73" y="0"/>
                  <a:pt x="88" y="8"/>
                  <a:pt x="102" y="23"/>
                </a:cubicBezTo>
                <a:cubicBezTo>
                  <a:pt x="116" y="39"/>
                  <a:pt x="123" y="66"/>
                  <a:pt x="123" y="105"/>
                </a:cubicBezTo>
                <a:cubicBezTo>
                  <a:pt x="123" y="127"/>
                  <a:pt x="121" y="148"/>
                  <a:pt x="115" y="168"/>
                </a:cubicBezTo>
                <a:cubicBezTo>
                  <a:pt x="109" y="189"/>
                  <a:pt x="103" y="207"/>
                  <a:pt x="96" y="222"/>
                </a:cubicBezTo>
                <a:cubicBezTo>
                  <a:pt x="88" y="236"/>
                  <a:pt x="80" y="249"/>
                  <a:pt x="71" y="260"/>
                </a:cubicBezTo>
                <a:cubicBezTo>
                  <a:pt x="63" y="270"/>
                  <a:pt x="55" y="279"/>
                  <a:pt x="49" y="286"/>
                </a:cubicBezTo>
                <a:cubicBezTo>
                  <a:pt x="43" y="292"/>
                  <a:pt x="38" y="295"/>
                  <a:pt x="36" y="294"/>
                </a:cubicBezTo>
                <a:cubicBezTo>
                  <a:pt x="33" y="294"/>
                  <a:pt x="29" y="291"/>
                  <a:pt x="24" y="286"/>
                </a:cubicBezTo>
                <a:cubicBezTo>
                  <a:pt x="18" y="279"/>
                  <a:pt x="15" y="275"/>
                  <a:pt x="15" y="273"/>
                </a:cubicBezTo>
                <a:cubicBezTo>
                  <a:pt x="15" y="270"/>
                  <a:pt x="19" y="265"/>
                  <a:pt x="26" y="258"/>
                </a:cubicBezTo>
                <a:cubicBezTo>
                  <a:pt x="32" y="250"/>
                  <a:pt x="41" y="241"/>
                  <a:pt x="50" y="230"/>
                </a:cubicBezTo>
                <a:cubicBezTo>
                  <a:pt x="59" y="219"/>
                  <a:pt x="67" y="203"/>
                  <a:pt x="74" y="183"/>
                </a:cubicBezTo>
                <a:cubicBezTo>
                  <a:pt x="82" y="164"/>
                  <a:pt x="87" y="141"/>
                  <a:pt x="89" y="115"/>
                </a:cubicBezTo>
                <a:lnTo>
                  <a:pt x="89" y="104"/>
                </a:lnTo>
                <a:lnTo>
                  <a:pt x="88" y="105"/>
                </a:lnTo>
                <a:cubicBezTo>
                  <a:pt x="87" y="106"/>
                  <a:pt x="85" y="106"/>
                  <a:pt x="83" y="107"/>
                </a:cubicBezTo>
                <a:cubicBezTo>
                  <a:pt x="82" y="108"/>
                  <a:pt x="80" y="109"/>
                  <a:pt x="78" y="110"/>
                </a:cubicBezTo>
                <a:cubicBezTo>
                  <a:pt x="76" y="111"/>
                  <a:pt x="73" y="112"/>
                  <a:pt x="69" y="112"/>
                </a:cubicBezTo>
                <a:cubicBezTo>
                  <a:pt x="66" y="112"/>
                  <a:pt x="62" y="112"/>
                  <a:pt x="58" y="113"/>
                </a:cubicBezTo>
                <a:cubicBezTo>
                  <a:pt x="42" y="113"/>
                  <a:pt x="27" y="107"/>
                  <a:pt x="16"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8" name="フリーフォーム: 図形 407"/>
          <p:cNvSpPr/>
          <p:nvPr/>
        </p:nvSpPr>
        <p:spPr>
          <a:xfrm>
            <a:off x="3607920" y="3322080"/>
            <a:ext cx="211680" cy="154440"/>
          </a:xfrm>
          <a:custGeom>
            <a:avLst/>
            <a:gdLst/>
            <a:ahLst/>
            <a:cxnLst/>
            <a:rect l="0" t="0" r="r" b="b"/>
            <a:pathLst>
              <a:path w="588" h="429">
                <a:moveTo>
                  <a:pt x="154" y="59"/>
                </a:moveTo>
                <a:cubicBezTo>
                  <a:pt x="154" y="54"/>
                  <a:pt x="153" y="51"/>
                  <a:pt x="152" y="49"/>
                </a:cubicBezTo>
                <a:cubicBezTo>
                  <a:pt x="151" y="48"/>
                  <a:pt x="147" y="48"/>
                  <a:pt x="142" y="48"/>
                </a:cubicBezTo>
                <a:cubicBezTo>
                  <a:pt x="125" y="49"/>
                  <a:pt x="110" y="58"/>
                  <a:pt x="95" y="75"/>
                </a:cubicBezTo>
                <a:cubicBezTo>
                  <a:pt x="80" y="91"/>
                  <a:pt x="69" y="112"/>
                  <a:pt x="61" y="138"/>
                </a:cubicBezTo>
                <a:cubicBezTo>
                  <a:pt x="58" y="148"/>
                  <a:pt x="55" y="154"/>
                  <a:pt x="53" y="155"/>
                </a:cubicBezTo>
                <a:cubicBezTo>
                  <a:pt x="51" y="157"/>
                  <a:pt x="45" y="158"/>
                  <a:pt x="35" y="158"/>
                </a:cubicBezTo>
                <a:lnTo>
                  <a:pt x="29" y="158"/>
                </a:lnTo>
                <a:lnTo>
                  <a:pt x="19" y="158"/>
                </a:lnTo>
                <a:cubicBezTo>
                  <a:pt x="6" y="158"/>
                  <a:pt x="0" y="154"/>
                  <a:pt x="0" y="145"/>
                </a:cubicBezTo>
                <a:cubicBezTo>
                  <a:pt x="0" y="138"/>
                  <a:pt x="4" y="128"/>
                  <a:pt x="10" y="113"/>
                </a:cubicBezTo>
                <a:cubicBezTo>
                  <a:pt x="17" y="98"/>
                  <a:pt x="27" y="82"/>
                  <a:pt x="38" y="64"/>
                </a:cubicBezTo>
                <a:cubicBezTo>
                  <a:pt x="50" y="47"/>
                  <a:pt x="66" y="32"/>
                  <a:pt x="87" y="20"/>
                </a:cubicBezTo>
                <a:cubicBezTo>
                  <a:pt x="107" y="7"/>
                  <a:pt x="129" y="1"/>
                  <a:pt x="152" y="0"/>
                </a:cubicBezTo>
                <a:cubicBezTo>
                  <a:pt x="183" y="0"/>
                  <a:pt x="209" y="8"/>
                  <a:pt x="231" y="23"/>
                </a:cubicBezTo>
                <a:cubicBezTo>
                  <a:pt x="254" y="39"/>
                  <a:pt x="265" y="59"/>
                  <a:pt x="265" y="84"/>
                </a:cubicBezTo>
                <a:cubicBezTo>
                  <a:pt x="265" y="93"/>
                  <a:pt x="255" y="127"/>
                  <a:pt x="232" y="184"/>
                </a:cubicBezTo>
                <a:cubicBezTo>
                  <a:pt x="210" y="242"/>
                  <a:pt x="199" y="286"/>
                  <a:pt x="199" y="317"/>
                </a:cubicBezTo>
                <a:cubicBezTo>
                  <a:pt x="199" y="360"/>
                  <a:pt x="216" y="381"/>
                  <a:pt x="249" y="381"/>
                </a:cubicBezTo>
                <a:cubicBezTo>
                  <a:pt x="267" y="381"/>
                  <a:pt x="283" y="376"/>
                  <a:pt x="299" y="367"/>
                </a:cubicBezTo>
                <a:cubicBezTo>
                  <a:pt x="314" y="357"/>
                  <a:pt x="326" y="349"/>
                  <a:pt x="332" y="341"/>
                </a:cubicBezTo>
                <a:cubicBezTo>
                  <a:pt x="339" y="333"/>
                  <a:pt x="343" y="327"/>
                  <a:pt x="343" y="325"/>
                </a:cubicBezTo>
                <a:cubicBezTo>
                  <a:pt x="343" y="322"/>
                  <a:pt x="353" y="278"/>
                  <a:pt x="375" y="191"/>
                </a:cubicBezTo>
                <a:cubicBezTo>
                  <a:pt x="397" y="104"/>
                  <a:pt x="409" y="58"/>
                  <a:pt x="411" y="52"/>
                </a:cubicBezTo>
                <a:cubicBezTo>
                  <a:pt x="416" y="41"/>
                  <a:pt x="424" y="31"/>
                  <a:pt x="436" y="21"/>
                </a:cubicBezTo>
                <a:cubicBezTo>
                  <a:pt x="447" y="12"/>
                  <a:pt x="461" y="8"/>
                  <a:pt x="477" y="8"/>
                </a:cubicBezTo>
                <a:cubicBezTo>
                  <a:pt x="492" y="8"/>
                  <a:pt x="504" y="12"/>
                  <a:pt x="513" y="21"/>
                </a:cubicBezTo>
                <a:cubicBezTo>
                  <a:pt x="522" y="31"/>
                  <a:pt x="526" y="41"/>
                  <a:pt x="526" y="51"/>
                </a:cubicBezTo>
                <a:cubicBezTo>
                  <a:pt x="526" y="56"/>
                  <a:pt x="520" y="81"/>
                  <a:pt x="509" y="128"/>
                </a:cubicBezTo>
                <a:cubicBezTo>
                  <a:pt x="498" y="174"/>
                  <a:pt x="487" y="220"/>
                  <a:pt x="476" y="264"/>
                </a:cubicBezTo>
                <a:lnTo>
                  <a:pt x="459" y="330"/>
                </a:lnTo>
                <a:cubicBezTo>
                  <a:pt x="458" y="335"/>
                  <a:pt x="457" y="343"/>
                  <a:pt x="457" y="354"/>
                </a:cubicBezTo>
                <a:cubicBezTo>
                  <a:pt x="457" y="372"/>
                  <a:pt x="462" y="382"/>
                  <a:pt x="473" y="382"/>
                </a:cubicBezTo>
                <a:cubicBezTo>
                  <a:pt x="481" y="382"/>
                  <a:pt x="489" y="377"/>
                  <a:pt x="496" y="369"/>
                </a:cubicBezTo>
                <a:cubicBezTo>
                  <a:pt x="507" y="356"/>
                  <a:pt x="518" y="332"/>
                  <a:pt x="527" y="296"/>
                </a:cubicBezTo>
                <a:cubicBezTo>
                  <a:pt x="530" y="283"/>
                  <a:pt x="533" y="275"/>
                  <a:pt x="535" y="274"/>
                </a:cubicBezTo>
                <a:cubicBezTo>
                  <a:pt x="538" y="272"/>
                  <a:pt x="544" y="271"/>
                  <a:pt x="555" y="270"/>
                </a:cubicBezTo>
                <a:lnTo>
                  <a:pt x="559" y="270"/>
                </a:lnTo>
                <a:lnTo>
                  <a:pt x="570" y="270"/>
                </a:lnTo>
                <a:cubicBezTo>
                  <a:pt x="582" y="270"/>
                  <a:pt x="588" y="274"/>
                  <a:pt x="588" y="283"/>
                </a:cubicBezTo>
                <a:cubicBezTo>
                  <a:pt x="588" y="287"/>
                  <a:pt x="587" y="292"/>
                  <a:pt x="585" y="298"/>
                </a:cubicBezTo>
                <a:cubicBezTo>
                  <a:pt x="584" y="304"/>
                  <a:pt x="580" y="316"/>
                  <a:pt x="572" y="333"/>
                </a:cubicBezTo>
                <a:cubicBezTo>
                  <a:pt x="565" y="351"/>
                  <a:pt x="558" y="365"/>
                  <a:pt x="550" y="377"/>
                </a:cubicBezTo>
                <a:cubicBezTo>
                  <a:pt x="543" y="389"/>
                  <a:pt x="531" y="400"/>
                  <a:pt x="514" y="413"/>
                </a:cubicBezTo>
                <a:cubicBezTo>
                  <a:pt x="497" y="425"/>
                  <a:pt x="480" y="430"/>
                  <a:pt x="463" y="429"/>
                </a:cubicBezTo>
                <a:cubicBezTo>
                  <a:pt x="456" y="429"/>
                  <a:pt x="449" y="429"/>
                  <a:pt x="442" y="428"/>
                </a:cubicBezTo>
                <a:cubicBezTo>
                  <a:pt x="435" y="428"/>
                  <a:pt x="429" y="426"/>
                  <a:pt x="424" y="424"/>
                </a:cubicBezTo>
                <a:cubicBezTo>
                  <a:pt x="418" y="423"/>
                  <a:pt x="413" y="421"/>
                  <a:pt x="408" y="420"/>
                </a:cubicBezTo>
                <a:cubicBezTo>
                  <a:pt x="403" y="419"/>
                  <a:pt x="398" y="417"/>
                  <a:pt x="394" y="414"/>
                </a:cubicBezTo>
                <a:cubicBezTo>
                  <a:pt x="389" y="412"/>
                  <a:pt x="386" y="409"/>
                  <a:pt x="383" y="407"/>
                </a:cubicBezTo>
                <a:cubicBezTo>
                  <a:pt x="380" y="404"/>
                  <a:pt x="376" y="401"/>
                  <a:pt x="373" y="399"/>
                </a:cubicBezTo>
                <a:cubicBezTo>
                  <a:pt x="370" y="397"/>
                  <a:pt x="368" y="396"/>
                  <a:pt x="366" y="394"/>
                </a:cubicBezTo>
                <a:cubicBezTo>
                  <a:pt x="364" y="392"/>
                  <a:pt x="362" y="390"/>
                  <a:pt x="360" y="388"/>
                </a:cubicBezTo>
                <a:cubicBezTo>
                  <a:pt x="358" y="386"/>
                  <a:pt x="357" y="385"/>
                  <a:pt x="357" y="384"/>
                </a:cubicBezTo>
                <a:lnTo>
                  <a:pt x="356" y="382"/>
                </a:lnTo>
                <a:lnTo>
                  <a:pt x="348" y="389"/>
                </a:lnTo>
                <a:cubicBezTo>
                  <a:pt x="317" y="415"/>
                  <a:pt x="283" y="428"/>
                  <a:pt x="246" y="428"/>
                </a:cubicBezTo>
                <a:lnTo>
                  <a:pt x="239" y="428"/>
                </a:lnTo>
                <a:cubicBezTo>
                  <a:pt x="157" y="428"/>
                  <a:pt x="107" y="401"/>
                  <a:pt x="91" y="348"/>
                </a:cubicBezTo>
                <a:cubicBezTo>
                  <a:pt x="88" y="338"/>
                  <a:pt x="86" y="323"/>
                  <a:pt x="86" y="304"/>
                </a:cubicBezTo>
                <a:lnTo>
                  <a:pt x="86" y="294"/>
                </a:lnTo>
                <a:cubicBezTo>
                  <a:pt x="86" y="271"/>
                  <a:pt x="97" y="228"/>
                  <a:pt x="119" y="167"/>
                </a:cubicBezTo>
                <a:cubicBezTo>
                  <a:pt x="142" y="105"/>
                  <a:pt x="153" y="69"/>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09" name="フリーフォーム: 図形 408"/>
          <p:cNvSpPr/>
          <p:nvPr/>
        </p:nvSpPr>
        <p:spPr>
          <a:xfrm>
            <a:off x="3846600" y="3222360"/>
            <a:ext cx="80280" cy="335160"/>
          </a:xfrm>
          <a:custGeom>
            <a:avLst/>
            <a:gdLst/>
            <a:ahLst/>
            <a:cxnLst/>
            <a:rect l="0" t="0" r="r" b="b"/>
            <a:pathLst>
              <a:path w="223" h="931">
                <a:moveTo>
                  <a:pt x="4" y="1"/>
                </a:moveTo>
                <a:lnTo>
                  <a:pt x="8" y="0"/>
                </a:lnTo>
                <a:cubicBezTo>
                  <a:pt x="11" y="0"/>
                  <a:pt x="14" y="0"/>
                  <a:pt x="17" y="0"/>
                </a:cubicBezTo>
                <a:lnTo>
                  <a:pt x="28" y="0"/>
                </a:lnTo>
                <a:lnTo>
                  <a:pt x="55" y="22"/>
                </a:lnTo>
                <a:cubicBezTo>
                  <a:pt x="114" y="75"/>
                  <a:pt x="156" y="141"/>
                  <a:pt x="183" y="219"/>
                </a:cubicBezTo>
                <a:cubicBezTo>
                  <a:pt x="210" y="298"/>
                  <a:pt x="223" y="380"/>
                  <a:pt x="223" y="465"/>
                </a:cubicBezTo>
                <a:cubicBezTo>
                  <a:pt x="223" y="507"/>
                  <a:pt x="220" y="548"/>
                  <a:pt x="214" y="587"/>
                </a:cubicBezTo>
                <a:cubicBezTo>
                  <a:pt x="208" y="626"/>
                  <a:pt x="200" y="659"/>
                  <a:pt x="192" y="686"/>
                </a:cubicBezTo>
                <a:cubicBezTo>
                  <a:pt x="184" y="714"/>
                  <a:pt x="173" y="741"/>
                  <a:pt x="158" y="768"/>
                </a:cubicBezTo>
                <a:cubicBezTo>
                  <a:pt x="143" y="796"/>
                  <a:pt x="131" y="817"/>
                  <a:pt x="123" y="832"/>
                </a:cubicBezTo>
                <a:cubicBezTo>
                  <a:pt x="114" y="846"/>
                  <a:pt x="101" y="862"/>
                  <a:pt x="84" y="879"/>
                </a:cubicBezTo>
                <a:cubicBezTo>
                  <a:pt x="67" y="897"/>
                  <a:pt x="57" y="907"/>
                  <a:pt x="54" y="910"/>
                </a:cubicBezTo>
                <a:cubicBezTo>
                  <a:pt x="51" y="913"/>
                  <a:pt x="43" y="919"/>
                  <a:pt x="32" y="928"/>
                </a:cubicBezTo>
                <a:cubicBezTo>
                  <a:pt x="30" y="929"/>
                  <a:pt x="29" y="931"/>
                  <a:pt x="28" y="931"/>
                </a:cubicBezTo>
                <a:lnTo>
                  <a:pt x="17" y="931"/>
                </a:lnTo>
                <a:cubicBezTo>
                  <a:pt x="12" y="931"/>
                  <a:pt x="9" y="931"/>
                  <a:pt x="7" y="931"/>
                </a:cubicBezTo>
                <a:cubicBezTo>
                  <a:pt x="5" y="931"/>
                  <a:pt x="4" y="930"/>
                  <a:pt x="2" y="928"/>
                </a:cubicBezTo>
                <a:cubicBezTo>
                  <a:pt x="1" y="927"/>
                  <a:pt x="0" y="924"/>
                  <a:pt x="0" y="920"/>
                </a:cubicBezTo>
                <a:cubicBezTo>
                  <a:pt x="0" y="919"/>
                  <a:pt x="4" y="915"/>
                  <a:pt x="10" y="908"/>
                </a:cubicBezTo>
                <a:cubicBezTo>
                  <a:pt x="107" y="807"/>
                  <a:pt x="155" y="660"/>
                  <a:pt x="155" y="465"/>
                </a:cubicBezTo>
                <a:cubicBezTo>
                  <a:pt x="155" y="270"/>
                  <a:pt x="107" y="123"/>
                  <a:pt x="10" y="23"/>
                </a:cubicBezTo>
                <a:cubicBezTo>
                  <a:pt x="4" y="16"/>
                  <a:pt x="0" y="12"/>
                  <a:pt x="0" y="11"/>
                </a:cubicBezTo>
                <a:cubicBezTo>
                  <a:pt x="0" y="6"/>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10" name="フリーフォーム: 図形 409"/>
          <p:cNvSpPr/>
          <p:nvPr/>
        </p:nvSpPr>
        <p:spPr>
          <a:xfrm>
            <a:off x="2152440" y="374328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11" name="テキスト ボックス 410"/>
          <p:cNvSpPr txBox="1"/>
          <p:nvPr/>
        </p:nvSpPr>
        <p:spPr>
          <a:xfrm>
            <a:off x="2167920" y="2769480"/>
            <a:ext cx="5661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という力をかけると次の時刻に状態 が に遷移</a:t>
            </a:r>
            <a:endParaRPr lang="en-US" sz="2170" b="0" strike="noStrike" spc="-1">
              <a:solidFill>
                <a:srgbClr val="000000"/>
              </a:solidFill>
              <a:latin typeface="Times New Roman"/>
            </a:endParaRPr>
          </a:p>
        </p:txBody>
      </p:sp>
      <p:sp>
        <p:nvSpPr>
          <p:cNvPr id="412" name="テキスト ボックス 411"/>
          <p:cNvSpPr txBox="1"/>
          <p:nvPr/>
        </p:nvSpPr>
        <p:spPr>
          <a:xfrm>
            <a:off x="2405160" y="35910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t>
            </a:r>
            <a:endParaRPr lang="en-US" sz="2170" b="0" strike="noStrike" spc="-1">
              <a:solidFill>
                <a:srgbClr val="000000"/>
              </a:solidFill>
              <a:latin typeface="Times New Roman"/>
            </a:endParaRPr>
          </a:p>
        </p:txBody>
      </p:sp>
      <p:sp>
        <p:nvSpPr>
          <p:cNvPr id="413" name="フリーフォーム: 図形 412"/>
          <p:cNvSpPr/>
          <p:nvPr/>
        </p:nvSpPr>
        <p:spPr>
          <a:xfrm>
            <a:off x="1047600" y="4228920"/>
            <a:ext cx="95400" cy="96120"/>
          </a:xfrm>
          <a:custGeom>
            <a:avLst/>
            <a:gdLst/>
            <a:ahLst/>
            <a:cxnLst/>
            <a:rect l="0" t="0" r="r" b="b"/>
            <a:pathLst>
              <a:path w="265" h="267">
                <a:moveTo>
                  <a:pt x="265" y="133"/>
                </a:moveTo>
                <a:cubicBezTo>
                  <a:pt x="265" y="151"/>
                  <a:pt x="262" y="168"/>
                  <a:pt x="255" y="184"/>
                </a:cubicBezTo>
                <a:cubicBezTo>
                  <a:pt x="249" y="200"/>
                  <a:pt x="239" y="214"/>
                  <a:pt x="227" y="227"/>
                </a:cubicBezTo>
                <a:cubicBezTo>
                  <a:pt x="214" y="239"/>
                  <a:pt x="200" y="249"/>
                  <a:pt x="184" y="256"/>
                </a:cubicBezTo>
                <a:cubicBezTo>
                  <a:pt x="168" y="262"/>
                  <a:pt x="151" y="267"/>
                  <a:pt x="133" y="267"/>
                </a:cubicBezTo>
                <a:cubicBezTo>
                  <a:pt x="115" y="267"/>
                  <a:pt x="98" y="262"/>
                  <a:pt x="82" y="256"/>
                </a:cubicBezTo>
                <a:cubicBezTo>
                  <a:pt x="65" y="249"/>
                  <a:pt x="51" y="239"/>
                  <a:pt x="39" y="227"/>
                </a:cubicBezTo>
                <a:cubicBezTo>
                  <a:pt x="26" y="214"/>
                  <a:pt x="17" y="200"/>
                  <a:pt x="10" y="184"/>
                </a:cubicBezTo>
                <a:cubicBezTo>
                  <a:pt x="3" y="168"/>
                  <a:pt x="0" y="151"/>
                  <a:pt x="0" y="133"/>
                </a:cubicBezTo>
                <a:cubicBezTo>
                  <a:pt x="0" y="116"/>
                  <a:pt x="3" y="99"/>
                  <a:pt x="10" y="83"/>
                </a:cubicBezTo>
                <a:cubicBezTo>
                  <a:pt x="17" y="66"/>
                  <a:pt x="26" y="52"/>
                  <a:pt x="39" y="40"/>
                </a:cubicBezTo>
                <a:cubicBezTo>
                  <a:pt x="51" y="27"/>
                  <a:pt x="65" y="18"/>
                  <a:pt x="82" y="11"/>
                </a:cubicBezTo>
                <a:cubicBezTo>
                  <a:pt x="98" y="4"/>
                  <a:pt x="115" y="0"/>
                  <a:pt x="133" y="0"/>
                </a:cubicBezTo>
                <a:cubicBezTo>
                  <a:pt x="151" y="0"/>
                  <a:pt x="168" y="4"/>
                  <a:pt x="184" y="11"/>
                </a:cubicBezTo>
                <a:cubicBezTo>
                  <a:pt x="200" y="18"/>
                  <a:pt x="214" y="27"/>
                  <a:pt x="227" y="40"/>
                </a:cubicBezTo>
                <a:cubicBezTo>
                  <a:pt x="239" y="52"/>
                  <a:pt x="249" y="66"/>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14" name="テキスト ボックス 413"/>
          <p:cNvSpPr txBox="1"/>
          <p:nvPr/>
        </p:nvSpPr>
        <p:spPr>
          <a:xfrm>
            <a:off x="2636280" y="359820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とりあえず離散時関系で考えます</a:t>
            </a:r>
            <a:endParaRPr lang="en-US" sz="2170" b="0" strike="noStrike" spc="-1">
              <a:solidFill>
                <a:srgbClr val="000000"/>
              </a:solidFill>
              <a:latin typeface="Times New Roman"/>
            </a:endParaRPr>
          </a:p>
        </p:txBody>
      </p:sp>
      <p:sp>
        <p:nvSpPr>
          <p:cNvPr id="415" name="テキスト ボックス 414"/>
          <p:cNvSpPr txBox="1"/>
          <p:nvPr/>
        </p:nvSpPr>
        <p:spPr>
          <a:xfrm>
            <a:off x="1300320" y="408384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状態遷移にはコスト</a:t>
            </a:r>
            <a:endParaRPr lang="en-US" sz="2170" b="0" strike="noStrike" spc="-1">
              <a:solidFill>
                <a:srgbClr val="000000"/>
              </a:solidFill>
              <a:latin typeface="Times New Roman"/>
            </a:endParaRPr>
          </a:p>
        </p:txBody>
      </p:sp>
      <p:sp>
        <p:nvSpPr>
          <p:cNvPr id="416" name="フリーフォーム: 図形 415"/>
          <p:cNvSpPr/>
          <p:nvPr/>
        </p:nvSpPr>
        <p:spPr>
          <a:xfrm>
            <a:off x="3935880" y="4132800"/>
            <a:ext cx="131040" cy="243000"/>
          </a:xfrm>
          <a:custGeom>
            <a:avLst/>
            <a:gdLst/>
            <a:ahLst/>
            <a:cxnLst/>
            <a:rect l="0" t="0" r="r" b="b"/>
            <a:pathLst>
              <a:path w="364" h="675">
                <a:moveTo>
                  <a:pt x="316" y="560"/>
                </a:moveTo>
                <a:cubicBezTo>
                  <a:pt x="316" y="560"/>
                  <a:pt x="317" y="560"/>
                  <a:pt x="319" y="560"/>
                </a:cubicBezTo>
                <a:cubicBezTo>
                  <a:pt x="322" y="560"/>
                  <a:pt x="326" y="563"/>
                  <a:pt x="331" y="568"/>
                </a:cubicBezTo>
                <a:cubicBezTo>
                  <a:pt x="336" y="574"/>
                  <a:pt x="338" y="579"/>
                  <a:pt x="338" y="582"/>
                </a:cubicBezTo>
                <a:cubicBezTo>
                  <a:pt x="338" y="586"/>
                  <a:pt x="333" y="593"/>
                  <a:pt x="322" y="602"/>
                </a:cubicBezTo>
                <a:cubicBezTo>
                  <a:pt x="270" y="651"/>
                  <a:pt x="225" y="675"/>
                  <a:pt x="186" y="675"/>
                </a:cubicBezTo>
                <a:cubicBezTo>
                  <a:pt x="164" y="675"/>
                  <a:pt x="146" y="668"/>
                  <a:pt x="131" y="654"/>
                </a:cubicBezTo>
                <a:cubicBezTo>
                  <a:pt x="116" y="640"/>
                  <a:pt x="105" y="624"/>
                  <a:pt x="99" y="607"/>
                </a:cubicBezTo>
                <a:cubicBezTo>
                  <a:pt x="93" y="591"/>
                  <a:pt x="89" y="575"/>
                  <a:pt x="86" y="560"/>
                </a:cubicBezTo>
                <a:lnTo>
                  <a:pt x="81" y="537"/>
                </a:lnTo>
                <a:cubicBezTo>
                  <a:pt x="81" y="536"/>
                  <a:pt x="77" y="540"/>
                  <a:pt x="67" y="549"/>
                </a:cubicBezTo>
                <a:cubicBezTo>
                  <a:pt x="58" y="557"/>
                  <a:pt x="48" y="567"/>
                  <a:pt x="38" y="577"/>
                </a:cubicBezTo>
                <a:cubicBezTo>
                  <a:pt x="29" y="587"/>
                  <a:pt x="22" y="592"/>
                  <a:pt x="20" y="592"/>
                </a:cubicBezTo>
                <a:cubicBezTo>
                  <a:pt x="16" y="592"/>
                  <a:pt x="12" y="589"/>
                  <a:pt x="8" y="583"/>
                </a:cubicBezTo>
                <a:cubicBezTo>
                  <a:pt x="3" y="578"/>
                  <a:pt x="1" y="573"/>
                  <a:pt x="0" y="569"/>
                </a:cubicBezTo>
                <a:cubicBezTo>
                  <a:pt x="0" y="567"/>
                  <a:pt x="2" y="564"/>
                  <a:pt x="5" y="561"/>
                </a:cubicBezTo>
                <a:cubicBezTo>
                  <a:pt x="8" y="558"/>
                  <a:pt x="22" y="544"/>
                  <a:pt x="48" y="520"/>
                </a:cubicBezTo>
                <a:lnTo>
                  <a:pt x="78" y="490"/>
                </a:lnTo>
                <a:lnTo>
                  <a:pt x="78" y="485"/>
                </a:lnTo>
                <a:cubicBezTo>
                  <a:pt x="78" y="484"/>
                  <a:pt x="78" y="482"/>
                  <a:pt x="78" y="479"/>
                </a:cubicBezTo>
                <a:cubicBezTo>
                  <a:pt x="78" y="476"/>
                  <a:pt x="79" y="473"/>
                  <a:pt x="79" y="471"/>
                </a:cubicBezTo>
                <a:cubicBezTo>
                  <a:pt x="79" y="420"/>
                  <a:pt x="91" y="358"/>
                  <a:pt x="114" y="284"/>
                </a:cubicBezTo>
                <a:cubicBezTo>
                  <a:pt x="136" y="210"/>
                  <a:pt x="166" y="145"/>
                  <a:pt x="202" y="86"/>
                </a:cubicBezTo>
                <a:cubicBezTo>
                  <a:pt x="239" y="28"/>
                  <a:pt x="274" y="-1"/>
                  <a:pt x="307" y="0"/>
                </a:cubicBezTo>
                <a:cubicBezTo>
                  <a:pt x="345" y="0"/>
                  <a:pt x="364" y="21"/>
                  <a:pt x="364" y="64"/>
                </a:cubicBezTo>
                <a:lnTo>
                  <a:pt x="364" y="72"/>
                </a:lnTo>
                <a:cubicBezTo>
                  <a:pt x="364" y="180"/>
                  <a:pt x="301" y="302"/>
                  <a:pt x="175" y="440"/>
                </a:cubicBezTo>
                <a:cubicBezTo>
                  <a:pt x="170" y="446"/>
                  <a:pt x="165" y="451"/>
                  <a:pt x="162" y="454"/>
                </a:cubicBezTo>
                <a:cubicBezTo>
                  <a:pt x="159" y="457"/>
                  <a:pt x="157" y="459"/>
                  <a:pt x="157" y="460"/>
                </a:cubicBezTo>
                <a:cubicBezTo>
                  <a:pt x="156" y="462"/>
                  <a:pt x="155" y="463"/>
                  <a:pt x="154" y="463"/>
                </a:cubicBezTo>
                <a:cubicBezTo>
                  <a:pt x="153" y="464"/>
                  <a:pt x="151" y="466"/>
                  <a:pt x="148" y="470"/>
                </a:cubicBezTo>
                <a:lnTo>
                  <a:pt x="146" y="484"/>
                </a:lnTo>
                <a:cubicBezTo>
                  <a:pt x="144" y="511"/>
                  <a:pt x="143" y="530"/>
                  <a:pt x="143" y="542"/>
                </a:cubicBezTo>
                <a:cubicBezTo>
                  <a:pt x="143" y="608"/>
                  <a:pt x="158" y="641"/>
                  <a:pt x="188" y="641"/>
                </a:cubicBezTo>
                <a:cubicBezTo>
                  <a:pt x="201" y="641"/>
                  <a:pt x="215" y="637"/>
                  <a:pt x="230" y="629"/>
                </a:cubicBezTo>
                <a:cubicBezTo>
                  <a:pt x="246" y="621"/>
                  <a:pt x="258" y="613"/>
                  <a:pt x="267" y="605"/>
                </a:cubicBezTo>
                <a:cubicBezTo>
                  <a:pt x="277" y="597"/>
                  <a:pt x="290" y="585"/>
                  <a:pt x="306" y="569"/>
                </a:cubicBezTo>
                <a:cubicBezTo>
                  <a:pt x="313" y="563"/>
                  <a:pt x="317" y="560"/>
                  <a:pt x="319" y="560"/>
                </a:cubicBezTo>
                <a:lnTo>
                  <a:pt x="316" y="560"/>
                </a:lnTo>
                <a:moveTo>
                  <a:pt x="330" y="66"/>
                </a:moveTo>
                <a:cubicBezTo>
                  <a:pt x="330" y="53"/>
                  <a:pt x="328" y="44"/>
                  <a:pt x="324" y="41"/>
                </a:cubicBezTo>
                <a:cubicBezTo>
                  <a:pt x="320" y="37"/>
                  <a:pt x="315" y="35"/>
                  <a:pt x="307" y="34"/>
                </a:cubicBezTo>
                <a:cubicBezTo>
                  <a:pt x="302" y="34"/>
                  <a:pt x="298" y="35"/>
                  <a:pt x="294" y="36"/>
                </a:cubicBezTo>
                <a:cubicBezTo>
                  <a:pt x="291" y="37"/>
                  <a:pt x="284" y="44"/>
                  <a:pt x="276" y="56"/>
                </a:cubicBezTo>
                <a:cubicBezTo>
                  <a:pt x="267" y="67"/>
                  <a:pt x="258" y="84"/>
                  <a:pt x="248" y="105"/>
                </a:cubicBezTo>
                <a:cubicBezTo>
                  <a:pt x="235" y="133"/>
                  <a:pt x="222" y="172"/>
                  <a:pt x="208" y="221"/>
                </a:cubicBezTo>
                <a:cubicBezTo>
                  <a:pt x="194" y="271"/>
                  <a:pt x="182" y="313"/>
                  <a:pt x="173" y="350"/>
                </a:cubicBezTo>
                <a:lnTo>
                  <a:pt x="161" y="403"/>
                </a:lnTo>
                <a:cubicBezTo>
                  <a:pt x="161" y="403"/>
                  <a:pt x="164" y="401"/>
                  <a:pt x="168" y="396"/>
                </a:cubicBezTo>
                <a:cubicBezTo>
                  <a:pt x="172" y="391"/>
                  <a:pt x="178" y="385"/>
                  <a:pt x="185" y="378"/>
                </a:cubicBezTo>
                <a:cubicBezTo>
                  <a:pt x="191" y="370"/>
                  <a:pt x="197" y="363"/>
                  <a:pt x="200" y="357"/>
                </a:cubicBezTo>
                <a:cubicBezTo>
                  <a:pt x="266" y="275"/>
                  <a:pt x="308" y="192"/>
                  <a:pt x="325" y="107"/>
                </a:cubicBezTo>
                <a:cubicBezTo>
                  <a:pt x="328" y="93"/>
                  <a:pt x="330" y="79"/>
                  <a:pt x="330"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17" name="フリーフォーム: 図形 416"/>
          <p:cNvSpPr/>
          <p:nvPr/>
        </p:nvSpPr>
        <p:spPr>
          <a:xfrm>
            <a:off x="4104720" y="4117680"/>
            <a:ext cx="80640" cy="335160"/>
          </a:xfrm>
          <a:custGeom>
            <a:avLst/>
            <a:gdLst/>
            <a:ahLst/>
            <a:cxnLst/>
            <a:rect l="0" t="0" r="r" b="b"/>
            <a:pathLst>
              <a:path w="224" h="931">
                <a:moveTo>
                  <a:pt x="0" y="466"/>
                </a:moveTo>
                <a:cubicBezTo>
                  <a:pt x="0" y="423"/>
                  <a:pt x="3" y="383"/>
                  <a:pt x="10" y="344"/>
                </a:cubicBezTo>
                <a:cubicBezTo>
                  <a:pt x="16" y="306"/>
                  <a:pt x="23" y="273"/>
                  <a:pt x="32" y="245"/>
                </a:cubicBezTo>
                <a:cubicBezTo>
                  <a:pt x="40" y="217"/>
                  <a:pt x="51" y="189"/>
                  <a:pt x="66" y="162"/>
                </a:cubicBezTo>
                <a:cubicBezTo>
                  <a:pt x="81" y="135"/>
                  <a:pt x="93" y="114"/>
                  <a:pt x="102" y="99"/>
                </a:cubicBezTo>
                <a:cubicBezTo>
                  <a:pt x="110" y="85"/>
                  <a:pt x="123" y="68"/>
                  <a:pt x="141" y="51"/>
                </a:cubicBezTo>
                <a:cubicBezTo>
                  <a:pt x="158" y="34"/>
                  <a:pt x="168" y="23"/>
                  <a:pt x="171" y="19"/>
                </a:cubicBezTo>
                <a:cubicBezTo>
                  <a:pt x="175" y="16"/>
                  <a:pt x="182" y="9"/>
                  <a:pt x="195" y="0"/>
                </a:cubicBezTo>
                <a:lnTo>
                  <a:pt x="207" y="0"/>
                </a:lnTo>
                <a:lnTo>
                  <a:pt x="211" y="0"/>
                </a:lnTo>
                <a:cubicBezTo>
                  <a:pt x="219" y="0"/>
                  <a:pt x="224" y="3"/>
                  <a:pt x="224" y="8"/>
                </a:cubicBezTo>
                <a:cubicBezTo>
                  <a:pt x="224" y="10"/>
                  <a:pt x="218" y="17"/>
                  <a:pt x="208" y="28"/>
                </a:cubicBezTo>
                <a:cubicBezTo>
                  <a:pt x="197" y="39"/>
                  <a:pt x="185" y="55"/>
                  <a:pt x="170" y="77"/>
                </a:cubicBezTo>
                <a:cubicBezTo>
                  <a:pt x="155" y="99"/>
                  <a:pt x="140" y="126"/>
                  <a:pt x="124" y="157"/>
                </a:cubicBezTo>
                <a:cubicBezTo>
                  <a:pt x="109" y="190"/>
                  <a:pt x="95" y="233"/>
                  <a:pt x="85" y="287"/>
                </a:cubicBezTo>
                <a:cubicBezTo>
                  <a:pt x="74" y="341"/>
                  <a:pt x="69" y="400"/>
                  <a:pt x="69" y="466"/>
                </a:cubicBezTo>
                <a:cubicBezTo>
                  <a:pt x="69" y="532"/>
                  <a:pt x="74" y="591"/>
                  <a:pt x="85" y="645"/>
                </a:cubicBezTo>
                <a:cubicBezTo>
                  <a:pt x="95" y="698"/>
                  <a:pt x="108" y="741"/>
                  <a:pt x="123" y="774"/>
                </a:cubicBezTo>
                <a:cubicBezTo>
                  <a:pt x="138" y="807"/>
                  <a:pt x="153" y="834"/>
                  <a:pt x="169" y="854"/>
                </a:cubicBezTo>
                <a:cubicBezTo>
                  <a:pt x="184" y="875"/>
                  <a:pt x="197" y="891"/>
                  <a:pt x="208" y="903"/>
                </a:cubicBezTo>
                <a:cubicBezTo>
                  <a:pt x="218" y="916"/>
                  <a:pt x="224" y="922"/>
                  <a:pt x="224" y="923"/>
                </a:cubicBezTo>
                <a:cubicBezTo>
                  <a:pt x="224" y="929"/>
                  <a:pt x="219" y="931"/>
                  <a:pt x="210" y="931"/>
                </a:cubicBezTo>
                <a:lnTo>
                  <a:pt x="207" y="931"/>
                </a:lnTo>
                <a:lnTo>
                  <a:pt x="195" y="931"/>
                </a:lnTo>
                <a:lnTo>
                  <a:pt x="169" y="909"/>
                </a:lnTo>
                <a:cubicBezTo>
                  <a:pt x="110" y="856"/>
                  <a:pt x="68" y="791"/>
                  <a:pt x="41"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18" name="フリーフォーム: 図形 417"/>
          <p:cNvSpPr/>
          <p:nvPr/>
        </p:nvSpPr>
        <p:spPr>
          <a:xfrm>
            <a:off x="4218120" y="4217400"/>
            <a:ext cx="186480" cy="154440"/>
          </a:xfrm>
          <a:custGeom>
            <a:avLst/>
            <a:gdLst/>
            <a:ahLst/>
            <a:cxnLst/>
            <a:rect l="0" t="0" r="r" b="b"/>
            <a:pathLst>
              <a:path w="518" h="429">
                <a:moveTo>
                  <a:pt x="29" y="159"/>
                </a:moveTo>
                <a:lnTo>
                  <a:pt x="18" y="159"/>
                </a:lnTo>
                <a:cubicBezTo>
                  <a:pt x="6" y="159"/>
                  <a:pt x="0" y="155"/>
                  <a:pt x="0" y="146"/>
                </a:cubicBezTo>
                <a:cubicBezTo>
                  <a:pt x="0" y="145"/>
                  <a:pt x="0" y="142"/>
                  <a:pt x="2" y="136"/>
                </a:cubicBezTo>
                <a:cubicBezTo>
                  <a:pt x="3" y="131"/>
                  <a:pt x="6" y="123"/>
                  <a:pt x="12" y="113"/>
                </a:cubicBezTo>
                <a:cubicBezTo>
                  <a:pt x="17" y="103"/>
                  <a:pt x="24" y="93"/>
                  <a:pt x="30" y="82"/>
                </a:cubicBezTo>
                <a:cubicBezTo>
                  <a:pt x="37" y="72"/>
                  <a:pt x="48" y="60"/>
                  <a:pt x="62" y="49"/>
                </a:cubicBezTo>
                <a:cubicBezTo>
                  <a:pt x="76" y="37"/>
                  <a:pt x="91" y="26"/>
                  <a:pt x="108" y="18"/>
                </a:cubicBezTo>
                <a:cubicBezTo>
                  <a:pt x="133" y="7"/>
                  <a:pt x="156" y="1"/>
                  <a:pt x="176" y="1"/>
                </a:cubicBezTo>
                <a:lnTo>
                  <a:pt x="179" y="1"/>
                </a:lnTo>
                <a:cubicBezTo>
                  <a:pt x="202" y="1"/>
                  <a:pt x="216" y="1"/>
                  <a:pt x="222" y="2"/>
                </a:cubicBezTo>
                <a:cubicBezTo>
                  <a:pt x="269" y="10"/>
                  <a:pt x="300" y="26"/>
                  <a:pt x="315" y="50"/>
                </a:cubicBezTo>
                <a:lnTo>
                  <a:pt x="324" y="40"/>
                </a:lnTo>
                <a:cubicBezTo>
                  <a:pt x="350" y="13"/>
                  <a:pt x="379" y="0"/>
                  <a:pt x="409" y="0"/>
                </a:cubicBezTo>
                <a:cubicBezTo>
                  <a:pt x="444" y="0"/>
                  <a:pt x="471" y="10"/>
                  <a:pt x="489" y="30"/>
                </a:cubicBezTo>
                <a:cubicBezTo>
                  <a:pt x="508" y="49"/>
                  <a:pt x="517" y="73"/>
                  <a:pt x="518" y="100"/>
                </a:cubicBezTo>
                <a:cubicBezTo>
                  <a:pt x="518" y="126"/>
                  <a:pt x="510" y="147"/>
                  <a:pt x="494" y="161"/>
                </a:cubicBezTo>
                <a:cubicBezTo>
                  <a:pt x="478" y="175"/>
                  <a:pt x="460" y="183"/>
                  <a:pt x="442" y="184"/>
                </a:cubicBezTo>
                <a:cubicBezTo>
                  <a:pt x="426" y="184"/>
                  <a:pt x="414" y="179"/>
                  <a:pt x="404" y="171"/>
                </a:cubicBezTo>
                <a:cubicBezTo>
                  <a:pt x="394" y="162"/>
                  <a:pt x="390" y="150"/>
                  <a:pt x="390" y="135"/>
                </a:cubicBezTo>
                <a:cubicBezTo>
                  <a:pt x="390" y="113"/>
                  <a:pt x="398" y="95"/>
                  <a:pt x="414" y="80"/>
                </a:cubicBezTo>
                <a:cubicBezTo>
                  <a:pt x="422" y="74"/>
                  <a:pt x="432" y="68"/>
                  <a:pt x="444" y="64"/>
                </a:cubicBezTo>
                <a:cubicBezTo>
                  <a:pt x="444" y="63"/>
                  <a:pt x="443" y="62"/>
                  <a:pt x="441" y="60"/>
                </a:cubicBezTo>
                <a:cubicBezTo>
                  <a:pt x="438" y="58"/>
                  <a:pt x="434" y="56"/>
                  <a:pt x="427" y="53"/>
                </a:cubicBezTo>
                <a:cubicBezTo>
                  <a:pt x="421" y="51"/>
                  <a:pt x="414" y="50"/>
                  <a:pt x="406" y="50"/>
                </a:cubicBezTo>
                <a:cubicBezTo>
                  <a:pt x="399" y="50"/>
                  <a:pt x="393" y="50"/>
                  <a:pt x="390" y="51"/>
                </a:cubicBezTo>
                <a:cubicBezTo>
                  <a:pt x="369" y="61"/>
                  <a:pt x="354" y="78"/>
                  <a:pt x="346" y="104"/>
                </a:cubicBezTo>
                <a:cubicBezTo>
                  <a:pt x="308" y="244"/>
                  <a:pt x="289" y="325"/>
                  <a:pt x="289" y="347"/>
                </a:cubicBezTo>
                <a:cubicBezTo>
                  <a:pt x="289" y="370"/>
                  <a:pt x="305" y="381"/>
                  <a:pt x="336" y="381"/>
                </a:cubicBezTo>
                <a:cubicBezTo>
                  <a:pt x="364" y="381"/>
                  <a:pt x="389" y="371"/>
                  <a:pt x="411" y="353"/>
                </a:cubicBezTo>
                <a:cubicBezTo>
                  <a:pt x="434" y="334"/>
                  <a:pt x="450" y="313"/>
                  <a:pt x="458" y="290"/>
                </a:cubicBezTo>
                <a:cubicBezTo>
                  <a:pt x="461" y="281"/>
                  <a:pt x="463" y="276"/>
                  <a:pt x="465" y="274"/>
                </a:cubicBezTo>
                <a:cubicBezTo>
                  <a:pt x="467" y="272"/>
                  <a:pt x="473" y="271"/>
                  <a:pt x="484" y="271"/>
                </a:cubicBezTo>
                <a:lnTo>
                  <a:pt x="489" y="271"/>
                </a:lnTo>
                <a:lnTo>
                  <a:pt x="499" y="271"/>
                </a:lnTo>
                <a:cubicBezTo>
                  <a:pt x="512" y="271"/>
                  <a:pt x="518" y="275"/>
                  <a:pt x="518" y="284"/>
                </a:cubicBezTo>
                <a:cubicBezTo>
                  <a:pt x="518" y="292"/>
                  <a:pt x="514" y="304"/>
                  <a:pt x="506" y="318"/>
                </a:cubicBezTo>
                <a:cubicBezTo>
                  <a:pt x="498" y="333"/>
                  <a:pt x="487" y="349"/>
                  <a:pt x="472" y="366"/>
                </a:cubicBezTo>
                <a:cubicBezTo>
                  <a:pt x="458" y="383"/>
                  <a:pt x="438" y="398"/>
                  <a:pt x="411" y="411"/>
                </a:cubicBezTo>
                <a:cubicBezTo>
                  <a:pt x="385" y="424"/>
                  <a:pt x="358" y="430"/>
                  <a:pt x="329" y="429"/>
                </a:cubicBezTo>
                <a:cubicBezTo>
                  <a:pt x="277" y="429"/>
                  <a:pt x="236" y="416"/>
                  <a:pt x="207" y="389"/>
                </a:cubicBezTo>
                <a:lnTo>
                  <a:pt x="200" y="381"/>
                </a:lnTo>
                <a:cubicBezTo>
                  <a:pt x="173" y="412"/>
                  <a:pt x="143" y="428"/>
                  <a:pt x="109" y="428"/>
                </a:cubicBezTo>
                <a:lnTo>
                  <a:pt x="105" y="428"/>
                </a:lnTo>
                <a:cubicBezTo>
                  <a:pt x="69" y="428"/>
                  <a:pt x="43" y="418"/>
                  <a:pt x="26" y="398"/>
                </a:cubicBezTo>
                <a:cubicBezTo>
                  <a:pt x="8" y="379"/>
                  <a:pt x="0" y="357"/>
                  <a:pt x="0" y="333"/>
                </a:cubicBezTo>
                <a:cubicBezTo>
                  <a:pt x="0" y="304"/>
                  <a:pt x="8" y="282"/>
                  <a:pt x="25" y="268"/>
                </a:cubicBezTo>
                <a:cubicBezTo>
                  <a:pt x="42" y="255"/>
                  <a:pt x="59" y="247"/>
                  <a:pt x="76" y="247"/>
                </a:cubicBezTo>
                <a:cubicBezTo>
                  <a:pt x="90" y="247"/>
                  <a:pt x="102" y="251"/>
                  <a:pt x="112" y="260"/>
                </a:cubicBezTo>
                <a:cubicBezTo>
                  <a:pt x="122" y="269"/>
                  <a:pt x="127" y="280"/>
                  <a:pt x="127" y="295"/>
                </a:cubicBezTo>
                <a:cubicBezTo>
                  <a:pt x="127" y="317"/>
                  <a:pt x="119" y="335"/>
                  <a:pt x="103" y="350"/>
                </a:cubicBezTo>
                <a:cubicBezTo>
                  <a:pt x="95" y="356"/>
                  <a:pt x="85" y="362"/>
                  <a:pt x="73" y="367"/>
                </a:cubicBezTo>
                <a:cubicBezTo>
                  <a:pt x="74" y="370"/>
                  <a:pt x="79" y="373"/>
                  <a:pt x="86" y="376"/>
                </a:cubicBezTo>
                <a:cubicBezTo>
                  <a:pt x="94" y="379"/>
                  <a:pt x="101" y="381"/>
                  <a:pt x="109" y="382"/>
                </a:cubicBezTo>
                <a:cubicBezTo>
                  <a:pt x="123" y="382"/>
                  <a:pt x="135" y="376"/>
                  <a:pt x="146" y="365"/>
                </a:cubicBezTo>
                <a:cubicBezTo>
                  <a:pt x="156" y="354"/>
                  <a:pt x="164" y="341"/>
                  <a:pt x="170" y="326"/>
                </a:cubicBezTo>
                <a:cubicBezTo>
                  <a:pt x="208" y="186"/>
                  <a:pt x="227" y="105"/>
                  <a:pt x="227" y="83"/>
                </a:cubicBezTo>
                <a:cubicBezTo>
                  <a:pt x="227" y="61"/>
                  <a:pt x="211" y="50"/>
                  <a:pt x="179" y="50"/>
                </a:cubicBezTo>
                <a:cubicBezTo>
                  <a:pt x="157" y="50"/>
                  <a:pt x="135" y="57"/>
                  <a:pt x="112" y="71"/>
                </a:cubicBezTo>
                <a:cubicBezTo>
                  <a:pt x="90" y="85"/>
                  <a:pt x="72" y="108"/>
                  <a:pt x="59" y="141"/>
                </a:cubicBezTo>
                <a:cubicBezTo>
                  <a:pt x="57" y="149"/>
                  <a:pt x="55" y="155"/>
                  <a:pt x="53" y="157"/>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19" name="フリーフォーム: 図形 418"/>
          <p:cNvSpPr/>
          <p:nvPr/>
        </p:nvSpPr>
        <p:spPr>
          <a:xfrm>
            <a:off x="4450320" y="4328280"/>
            <a:ext cx="44640" cy="105840"/>
          </a:xfrm>
          <a:custGeom>
            <a:avLst/>
            <a:gdLst/>
            <a:ahLst/>
            <a:cxnLst/>
            <a:rect l="0" t="0" r="r" b="b"/>
            <a:pathLst>
              <a:path w="124" h="294">
                <a:moveTo>
                  <a:pt x="0" y="80"/>
                </a:moveTo>
                <a:cubicBezTo>
                  <a:pt x="0" y="80"/>
                  <a:pt x="0" y="72"/>
                  <a:pt x="0" y="57"/>
                </a:cubicBezTo>
                <a:cubicBezTo>
                  <a:pt x="0" y="41"/>
                  <a:pt x="5" y="28"/>
                  <a:pt x="15" y="17"/>
                </a:cubicBezTo>
                <a:cubicBezTo>
                  <a:pt x="26" y="6"/>
                  <a:pt x="40" y="0"/>
                  <a:pt x="56" y="0"/>
                </a:cubicBezTo>
                <a:cubicBezTo>
                  <a:pt x="74" y="0"/>
                  <a:pt x="89" y="8"/>
                  <a:pt x="103" y="23"/>
                </a:cubicBezTo>
                <a:cubicBezTo>
                  <a:pt x="116" y="39"/>
                  <a:pt x="124" y="66"/>
                  <a:pt x="124" y="105"/>
                </a:cubicBezTo>
                <a:cubicBezTo>
                  <a:pt x="124" y="127"/>
                  <a:pt x="121" y="149"/>
                  <a:pt x="116" y="170"/>
                </a:cubicBezTo>
                <a:cubicBezTo>
                  <a:pt x="110" y="190"/>
                  <a:pt x="104" y="208"/>
                  <a:pt x="96" y="223"/>
                </a:cubicBezTo>
                <a:cubicBezTo>
                  <a:pt x="89" y="237"/>
                  <a:pt x="81" y="250"/>
                  <a:pt x="72" y="261"/>
                </a:cubicBezTo>
                <a:cubicBezTo>
                  <a:pt x="63" y="271"/>
                  <a:pt x="56" y="280"/>
                  <a:pt x="50" y="286"/>
                </a:cubicBezTo>
                <a:cubicBezTo>
                  <a:pt x="44" y="292"/>
                  <a:pt x="40" y="295"/>
                  <a:pt x="38" y="294"/>
                </a:cubicBezTo>
                <a:cubicBezTo>
                  <a:pt x="35" y="294"/>
                  <a:pt x="31" y="291"/>
                  <a:pt x="26" y="286"/>
                </a:cubicBezTo>
                <a:cubicBezTo>
                  <a:pt x="19" y="280"/>
                  <a:pt x="16" y="276"/>
                  <a:pt x="16" y="274"/>
                </a:cubicBezTo>
                <a:cubicBezTo>
                  <a:pt x="16" y="271"/>
                  <a:pt x="20" y="266"/>
                  <a:pt x="27" y="259"/>
                </a:cubicBezTo>
                <a:cubicBezTo>
                  <a:pt x="34" y="251"/>
                  <a:pt x="42" y="242"/>
                  <a:pt x="51" y="231"/>
                </a:cubicBezTo>
                <a:cubicBezTo>
                  <a:pt x="59" y="220"/>
                  <a:pt x="67" y="204"/>
                  <a:pt x="75" y="184"/>
                </a:cubicBezTo>
                <a:cubicBezTo>
                  <a:pt x="82" y="165"/>
                  <a:pt x="87" y="142"/>
                  <a:pt x="90" y="116"/>
                </a:cubicBezTo>
                <a:lnTo>
                  <a:pt x="90" y="104"/>
                </a:lnTo>
                <a:lnTo>
                  <a:pt x="89" y="105"/>
                </a:lnTo>
                <a:cubicBezTo>
                  <a:pt x="88" y="106"/>
                  <a:pt x="86" y="107"/>
                  <a:pt x="84" y="107"/>
                </a:cubicBezTo>
                <a:cubicBezTo>
                  <a:pt x="82" y="108"/>
                  <a:pt x="80" y="109"/>
                  <a:pt x="79" y="110"/>
                </a:cubicBezTo>
                <a:cubicBezTo>
                  <a:pt x="77" y="111"/>
                  <a:pt x="74" y="112"/>
                  <a:pt x="70" y="112"/>
                </a:cubicBezTo>
                <a:cubicBezTo>
                  <a:pt x="67" y="112"/>
                  <a:pt x="63" y="112"/>
                  <a:pt x="59" y="113"/>
                </a:cubicBezTo>
                <a:cubicBezTo>
                  <a:pt x="42" y="113"/>
                  <a:pt x="29" y="107"/>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20" name="フリーフォーム: 図形 419"/>
          <p:cNvSpPr/>
          <p:nvPr/>
        </p:nvSpPr>
        <p:spPr>
          <a:xfrm>
            <a:off x="4581360" y="4217400"/>
            <a:ext cx="211680" cy="154440"/>
          </a:xfrm>
          <a:custGeom>
            <a:avLst/>
            <a:gdLst/>
            <a:ahLst/>
            <a:cxnLst/>
            <a:rect l="0" t="0" r="r" b="b"/>
            <a:pathLst>
              <a:path w="588" h="429">
                <a:moveTo>
                  <a:pt x="153" y="60"/>
                </a:moveTo>
                <a:cubicBezTo>
                  <a:pt x="153" y="54"/>
                  <a:pt x="153" y="51"/>
                  <a:pt x="152" y="49"/>
                </a:cubicBezTo>
                <a:cubicBezTo>
                  <a:pt x="150" y="48"/>
                  <a:pt x="147" y="48"/>
                  <a:pt x="141" y="48"/>
                </a:cubicBezTo>
                <a:cubicBezTo>
                  <a:pt x="125" y="49"/>
                  <a:pt x="110" y="59"/>
                  <a:pt x="95" y="76"/>
                </a:cubicBezTo>
                <a:cubicBezTo>
                  <a:pt x="80" y="92"/>
                  <a:pt x="68" y="113"/>
                  <a:pt x="60" y="139"/>
                </a:cubicBezTo>
                <a:cubicBezTo>
                  <a:pt x="57" y="149"/>
                  <a:pt x="55" y="155"/>
                  <a:pt x="53" y="157"/>
                </a:cubicBezTo>
                <a:cubicBezTo>
                  <a:pt x="51" y="158"/>
                  <a:pt x="45" y="159"/>
                  <a:pt x="34" y="159"/>
                </a:cubicBezTo>
                <a:lnTo>
                  <a:pt x="29" y="159"/>
                </a:lnTo>
                <a:lnTo>
                  <a:pt x="18" y="159"/>
                </a:lnTo>
                <a:cubicBezTo>
                  <a:pt x="6" y="159"/>
                  <a:pt x="0" y="155"/>
                  <a:pt x="0" y="146"/>
                </a:cubicBezTo>
                <a:cubicBezTo>
                  <a:pt x="0" y="139"/>
                  <a:pt x="3" y="129"/>
                  <a:pt x="10" y="114"/>
                </a:cubicBezTo>
                <a:cubicBezTo>
                  <a:pt x="17" y="99"/>
                  <a:pt x="26" y="83"/>
                  <a:pt x="38" y="65"/>
                </a:cubicBezTo>
                <a:cubicBezTo>
                  <a:pt x="50" y="47"/>
                  <a:pt x="66" y="32"/>
                  <a:pt x="86" y="20"/>
                </a:cubicBezTo>
                <a:cubicBezTo>
                  <a:pt x="107" y="7"/>
                  <a:pt x="129" y="1"/>
                  <a:pt x="152" y="0"/>
                </a:cubicBezTo>
                <a:cubicBezTo>
                  <a:pt x="183" y="0"/>
                  <a:pt x="209" y="8"/>
                  <a:pt x="231" y="23"/>
                </a:cubicBezTo>
                <a:cubicBezTo>
                  <a:pt x="252" y="39"/>
                  <a:pt x="263" y="60"/>
                  <a:pt x="264" y="85"/>
                </a:cubicBezTo>
                <a:cubicBezTo>
                  <a:pt x="264" y="94"/>
                  <a:pt x="253" y="128"/>
                  <a:pt x="232" y="185"/>
                </a:cubicBezTo>
                <a:cubicBezTo>
                  <a:pt x="210" y="243"/>
                  <a:pt x="199" y="287"/>
                  <a:pt x="199" y="318"/>
                </a:cubicBezTo>
                <a:cubicBezTo>
                  <a:pt x="199" y="361"/>
                  <a:pt x="215" y="382"/>
                  <a:pt x="248" y="382"/>
                </a:cubicBezTo>
                <a:cubicBezTo>
                  <a:pt x="266" y="382"/>
                  <a:pt x="282" y="377"/>
                  <a:pt x="298" y="368"/>
                </a:cubicBezTo>
                <a:cubicBezTo>
                  <a:pt x="313" y="358"/>
                  <a:pt x="324" y="350"/>
                  <a:pt x="331" y="342"/>
                </a:cubicBezTo>
                <a:cubicBezTo>
                  <a:pt x="338" y="334"/>
                  <a:pt x="341" y="328"/>
                  <a:pt x="341" y="326"/>
                </a:cubicBezTo>
                <a:cubicBezTo>
                  <a:pt x="341" y="323"/>
                  <a:pt x="352" y="279"/>
                  <a:pt x="374" y="192"/>
                </a:cubicBezTo>
                <a:cubicBezTo>
                  <a:pt x="396" y="105"/>
                  <a:pt x="407" y="59"/>
                  <a:pt x="409" y="52"/>
                </a:cubicBezTo>
                <a:cubicBezTo>
                  <a:pt x="414" y="41"/>
                  <a:pt x="423" y="31"/>
                  <a:pt x="434" y="22"/>
                </a:cubicBezTo>
                <a:cubicBezTo>
                  <a:pt x="446" y="12"/>
                  <a:pt x="460" y="8"/>
                  <a:pt x="475" y="8"/>
                </a:cubicBezTo>
                <a:cubicBezTo>
                  <a:pt x="492" y="8"/>
                  <a:pt x="504" y="12"/>
                  <a:pt x="513" y="22"/>
                </a:cubicBezTo>
                <a:cubicBezTo>
                  <a:pt x="521" y="31"/>
                  <a:pt x="526" y="41"/>
                  <a:pt x="526" y="51"/>
                </a:cubicBezTo>
                <a:cubicBezTo>
                  <a:pt x="526" y="57"/>
                  <a:pt x="520" y="82"/>
                  <a:pt x="509" y="129"/>
                </a:cubicBezTo>
                <a:cubicBezTo>
                  <a:pt x="498" y="175"/>
                  <a:pt x="487" y="221"/>
                  <a:pt x="474" y="265"/>
                </a:cubicBezTo>
                <a:lnTo>
                  <a:pt x="458" y="331"/>
                </a:lnTo>
                <a:cubicBezTo>
                  <a:pt x="456" y="336"/>
                  <a:pt x="456" y="344"/>
                  <a:pt x="456" y="355"/>
                </a:cubicBezTo>
                <a:cubicBezTo>
                  <a:pt x="456" y="373"/>
                  <a:pt x="461" y="383"/>
                  <a:pt x="472" y="383"/>
                </a:cubicBezTo>
                <a:cubicBezTo>
                  <a:pt x="480" y="383"/>
                  <a:pt x="488" y="378"/>
                  <a:pt x="496" y="370"/>
                </a:cubicBezTo>
                <a:cubicBezTo>
                  <a:pt x="507" y="357"/>
                  <a:pt x="517" y="333"/>
                  <a:pt x="527" y="297"/>
                </a:cubicBezTo>
                <a:cubicBezTo>
                  <a:pt x="530" y="284"/>
                  <a:pt x="532" y="277"/>
                  <a:pt x="535" y="275"/>
                </a:cubicBezTo>
                <a:cubicBezTo>
                  <a:pt x="537" y="273"/>
                  <a:pt x="544" y="272"/>
                  <a:pt x="554" y="271"/>
                </a:cubicBezTo>
                <a:lnTo>
                  <a:pt x="559" y="271"/>
                </a:lnTo>
                <a:lnTo>
                  <a:pt x="569" y="271"/>
                </a:lnTo>
                <a:cubicBezTo>
                  <a:pt x="582" y="271"/>
                  <a:pt x="588" y="275"/>
                  <a:pt x="588" y="284"/>
                </a:cubicBezTo>
                <a:cubicBezTo>
                  <a:pt x="587" y="288"/>
                  <a:pt x="586" y="293"/>
                  <a:pt x="585" y="299"/>
                </a:cubicBezTo>
                <a:cubicBezTo>
                  <a:pt x="584" y="305"/>
                  <a:pt x="580" y="317"/>
                  <a:pt x="572" y="334"/>
                </a:cubicBezTo>
                <a:cubicBezTo>
                  <a:pt x="565" y="352"/>
                  <a:pt x="557" y="366"/>
                  <a:pt x="550" y="378"/>
                </a:cubicBezTo>
                <a:cubicBezTo>
                  <a:pt x="542" y="390"/>
                  <a:pt x="530" y="402"/>
                  <a:pt x="514" y="413"/>
                </a:cubicBezTo>
                <a:cubicBezTo>
                  <a:pt x="497" y="425"/>
                  <a:pt x="479" y="430"/>
                  <a:pt x="461" y="429"/>
                </a:cubicBezTo>
                <a:cubicBezTo>
                  <a:pt x="455" y="429"/>
                  <a:pt x="448" y="429"/>
                  <a:pt x="441" y="428"/>
                </a:cubicBezTo>
                <a:cubicBezTo>
                  <a:pt x="434" y="428"/>
                  <a:pt x="428" y="426"/>
                  <a:pt x="422" y="425"/>
                </a:cubicBezTo>
                <a:cubicBezTo>
                  <a:pt x="417" y="423"/>
                  <a:pt x="411" y="421"/>
                  <a:pt x="406" y="420"/>
                </a:cubicBezTo>
                <a:cubicBezTo>
                  <a:pt x="401" y="419"/>
                  <a:pt x="397" y="417"/>
                  <a:pt x="392" y="414"/>
                </a:cubicBezTo>
                <a:cubicBezTo>
                  <a:pt x="388" y="412"/>
                  <a:pt x="384" y="409"/>
                  <a:pt x="381" y="407"/>
                </a:cubicBezTo>
                <a:cubicBezTo>
                  <a:pt x="378" y="404"/>
                  <a:pt x="375" y="402"/>
                  <a:pt x="372" y="400"/>
                </a:cubicBezTo>
                <a:cubicBezTo>
                  <a:pt x="369" y="398"/>
                  <a:pt x="366" y="397"/>
                  <a:pt x="365" y="395"/>
                </a:cubicBezTo>
                <a:cubicBezTo>
                  <a:pt x="363" y="393"/>
                  <a:pt x="361" y="391"/>
                  <a:pt x="359" y="389"/>
                </a:cubicBezTo>
                <a:cubicBezTo>
                  <a:pt x="357" y="387"/>
                  <a:pt x="356" y="386"/>
                  <a:pt x="355" y="385"/>
                </a:cubicBezTo>
                <a:lnTo>
                  <a:pt x="354" y="384"/>
                </a:lnTo>
                <a:lnTo>
                  <a:pt x="347" y="390"/>
                </a:lnTo>
                <a:cubicBezTo>
                  <a:pt x="316" y="416"/>
                  <a:pt x="282" y="428"/>
                  <a:pt x="245" y="428"/>
                </a:cubicBezTo>
                <a:lnTo>
                  <a:pt x="239" y="428"/>
                </a:lnTo>
                <a:cubicBezTo>
                  <a:pt x="156" y="428"/>
                  <a:pt x="107" y="402"/>
                  <a:pt x="91" y="349"/>
                </a:cubicBezTo>
                <a:cubicBezTo>
                  <a:pt x="87" y="339"/>
                  <a:pt x="85" y="324"/>
                  <a:pt x="85" y="305"/>
                </a:cubicBezTo>
                <a:lnTo>
                  <a:pt x="85" y="295"/>
                </a:lnTo>
                <a:cubicBezTo>
                  <a:pt x="85" y="272"/>
                  <a:pt x="97" y="229"/>
                  <a:pt x="119" y="168"/>
                </a:cubicBezTo>
                <a:cubicBezTo>
                  <a:pt x="141" y="106"/>
                  <a:pt x="153" y="70"/>
                  <a:pt x="153" y="6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21" name="フリーフォーム: 図形 420"/>
          <p:cNvSpPr/>
          <p:nvPr/>
        </p:nvSpPr>
        <p:spPr>
          <a:xfrm>
            <a:off x="4827600" y="4328280"/>
            <a:ext cx="44640" cy="105840"/>
          </a:xfrm>
          <a:custGeom>
            <a:avLst/>
            <a:gdLst/>
            <a:ahLst/>
            <a:cxnLst/>
            <a:rect l="0" t="0" r="r" b="b"/>
            <a:pathLst>
              <a:path w="124" h="294">
                <a:moveTo>
                  <a:pt x="0" y="80"/>
                </a:moveTo>
                <a:cubicBezTo>
                  <a:pt x="0" y="80"/>
                  <a:pt x="0" y="72"/>
                  <a:pt x="0" y="57"/>
                </a:cubicBezTo>
                <a:cubicBezTo>
                  <a:pt x="0" y="41"/>
                  <a:pt x="5" y="28"/>
                  <a:pt x="15" y="17"/>
                </a:cubicBezTo>
                <a:cubicBezTo>
                  <a:pt x="25" y="6"/>
                  <a:pt x="38" y="0"/>
                  <a:pt x="55" y="0"/>
                </a:cubicBezTo>
                <a:cubicBezTo>
                  <a:pt x="73" y="0"/>
                  <a:pt x="88" y="8"/>
                  <a:pt x="102" y="23"/>
                </a:cubicBezTo>
                <a:cubicBezTo>
                  <a:pt x="116" y="39"/>
                  <a:pt x="123" y="66"/>
                  <a:pt x="124" y="105"/>
                </a:cubicBezTo>
                <a:cubicBezTo>
                  <a:pt x="124" y="127"/>
                  <a:pt x="121" y="149"/>
                  <a:pt x="115" y="170"/>
                </a:cubicBezTo>
                <a:cubicBezTo>
                  <a:pt x="110" y="190"/>
                  <a:pt x="103" y="208"/>
                  <a:pt x="96" y="223"/>
                </a:cubicBezTo>
                <a:cubicBezTo>
                  <a:pt x="88" y="237"/>
                  <a:pt x="80" y="250"/>
                  <a:pt x="70" y="261"/>
                </a:cubicBezTo>
                <a:cubicBezTo>
                  <a:pt x="62" y="271"/>
                  <a:pt x="54" y="280"/>
                  <a:pt x="48" y="286"/>
                </a:cubicBezTo>
                <a:cubicBezTo>
                  <a:pt x="42" y="292"/>
                  <a:pt x="38" y="295"/>
                  <a:pt x="36" y="294"/>
                </a:cubicBezTo>
                <a:cubicBezTo>
                  <a:pt x="34" y="294"/>
                  <a:pt x="29" y="291"/>
                  <a:pt x="24" y="286"/>
                </a:cubicBezTo>
                <a:cubicBezTo>
                  <a:pt x="18" y="280"/>
                  <a:pt x="16" y="276"/>
                  <a:pt x="16" y="274"/>
                </a:cubicBezTo>
                <a:cubicBezTo>
                  <a:pt x="16" y="271"/>
                  <a:pt x="19" y="266"/>
                  <a:pt x="26" y="259"/>
                </a:cubicBezTo>
                <a:cubicBezTo>
                  <a:pt x="33" y="251"/>
                  <a:pt x="40" y="242"/>
                  <a:pt x="49" y="231"/>
                </a:cubicBezTo>
                <a:cubicBezTo>
                  <a:pt x="58" y="220"/>
                  <a:pt x="66" y="204"/>
                  <a:pt x="74" y="184"/>
                </a:cubicBezTo>
                <a:cubicBezTo>
                  <a:pt x="82" y="165"/>
                  <a:pt x="87" y="142"/>
                  <a:pt x="89" y="116"/>
                </a:cubicBezTo>
                <a:lnTo>
                  <a:pt x="89" y="104"/>
                </a:lnTo>
                <a:lnTo>
                  <a:pt x="88" y="105"/>
                </a:lnTo>
                <a:cubicBezTo>
                  <a:pt x="87" y="106"/>
                  <a:pt x="85" y="107"/>
                  <a:pt x="84" y="107"/>
                </a:cubicBezTo>
                <a:cubicBezTo>
                  <a:pt x="82" y="108"/>
                  <a:pt x="80" y="109"/>
                  <a:pt x="78" y="110"/>
                </a:cubicBezTo>
                <a:cubicBezTo>
                  <a:pt x="76" y="111"/>
                  <a:pt x="73" y="112"/>
                  <a:pt x="69" y="112"/>
                </a:cubicBezTo>
                <a:cubicBezTo>
                  <a:pt x="65" y="112"/>
                  <a:pt x="61" y="112"/>
                  <a:pt x="57" y="113"/>
                </a:cubicBezTo>
                <a:cubicBezTo>
                  <a:pt x="41" y="113"/>
                  <a:pt x="27" y="107"/>
                  <a:pt x="16"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22" name="フリーフォーム: 図形 421"/>
          <p:cNvSpPr/>
          <p:nvPr/>
        </p:nvSpPr>
        <p:spPr>
          <a:xfrm>
            <a:off x="4964760" y="4217400"/>
            <a:ext cx="186480" cy="154440"/>
          </a:xfrm>
          <a:custGeom>
            <a:avLst/>
            <a:gdLst/>
            <a:ahLst/>
            <a:cxnLst/>
            <a:rect l="0" t="0" r="r" b="b"/>
            <a:pathLst>
              <a:path w="518" h="429">
                <a:moveTo>
                  <a:pt x="29" y="159"/>
                </a:moveTo>
                <a:lnTo>
                  <a:pt x="18" y="159"/>
                </a:lnTo>
                <a:cubicBezTo>
                  <a:pt x="6" y="159"/>
                  <a:pt x="0" y="155"/>
                  <a:pt x="0" y="146"/>
                </a:cubicBezTo>
                <a:cubicBezTo>
                  <a:pt x="0" y="145"/>
                  <a:pt x="0" y="142"/>
                  <a:pt x="2" y="136"/>
                </a:cubicBezTo>
                <a:cubicBezTo>
                  <a:pt x="3" y="131"/>
                  <a:pt x="6" y="123"/>
                  <a:pt x="12" y="113"/>
                </a:cubicBezTo>
                <a:cubicBezTo>
                  <a:pt x="17" y="103"/>
                  <a:pt x="24" y="93"/>
                  <a:pt x="30" y="82"/>
                </a:cubicBezTo>
                <a:cubicBezTo>
                  <a:pt x="37" y="72"/>
                  <a:pt x="48" y="60"/>
                  <a:pt x="62" y="49"/>
                </a:cubicBezTo>
                <a:cubicBezTo>
                  <a:pt x="76" y="37"/>
                  <a:pt x="92" y="26"/>
                  <a:pt x="108" y="18"/>
                </a:cubicBezTo>
                <a:cubicBezTo>
                  <a:pt x="133" y="7"/>
                  <a:pt x="156" y="1"/>
                  <a:pt x="177" y="1"/>
                </a:cubicBezTo>
                <a:lnTo>
                  <a:pt x="179" y="1"/>
                </a:lnTo>
                <a:cubicBezTo>
                  <a:pt x="202" y="1"/>
                  <a:pt x="217" y="1"/>
                  <a:pt x="222" y="2"/>
                </a:cubicBezTo>
                <a:cubicBezTo>
                  <a:pt x="269" y="10"/>
                  <a:pt x="300" y="26"/>
                  <a:pt x="315" y="50"/>
                </a:cubicBezTo>
                <a:lnTo>
                  <a:pt x="324" y="40"/>
                </a:lnTo>
                <a:cubicBezTo>
                  <a:pt x="351" y="13"/>
                  <a:pt x="379" y="0"/>
                  <a:pt x="409" y="0"/>
                </a:cubicBezTo>
                <a:cubicBezTo>
                  <a:pt x="444" y="0"/>
                  <a:pt x="471" y="10"/>
                  <a:pt x="489" y="30"/>
                </a:cubicBezTo>
                <a:cubicBezTo>
                  <a:pt x="508" y="49"/>
                  <a:pt x="517" y="73"/>
                  <a:pt x="518" y="100"/>
                </a:cubicBezTo>
                <a:cubicBezTo>
                  <a:pt x="518" y="126"/>
                  <a:pt x="510" y="147"/>
                  <a:pt x="494" y="161"/>
                </a:cubicBezTo>
                <a:cubicBezTo>
                  <a:pt x="478" y="175"/>
                  <a:pt x="460" y="183"/>
                  <a:pt x="442" y="184"/>
                </a:cubicBezTo>
                <a:cubicBezTo>
                  <a:pt x="428" y="184"/>
                  <a:pt x="414" y="179"/>
                  <a:pt x="405" y="171"/>
                </a:cubicBezTo>
                <a:cubicBezTo>
                  <a:pt x="395" y="162"/>
                  <a:pt x="390" y="150"/>
                  <a:pt x="390" y="135"/>
                </a:cubicBezTo>
                <a:cubicBezTo>
                  <a:pt x="390" y="113"/>
                  <a:pt x="398" y="95"/>
                  <a:pt x="414" y="80"/>
                </a:cubicBezTo>
                <a:cubicBezTo>
                  <a:pt x="422" y="74"/>
                  <a:pt x="433" y="68"/>
                  <a:pt x="445" y="64"/>
                </a:cubicBezTo>
                <a:cubicBezTo>
                  <a:pt x="445" y="63"/>
                  <a:pt x="443" y="62"/>
                  <a:pt x="441" y="60"/>
                </a:cubicBezTo>
                <a:cubicBezTo>
                  <a:pt x="438" y="58"/>
                  <a:pt x="434" y="56"/>
                  <a:pt x="428" y="53"/>
                </a:cubicBezTo>
                <a:cubicBezTo>
                  <a:pt x="421" y="51"/>
                  <a:pt x="414" y="50"/>
                  <a:pt x="406" y="50"/>
                </a:cubicBezTo>
                <a:cubicBezTo>
                  <a:pt x="399" y="50"/>
                  <a:pt x="393" y="50"/>
                  <a:pt x="390" y="51"/>
                </a:cubicBezTo>
                <a:cubicBezTo>
                  <a:pt x="369" y="61"/>
                  <a:pt x="355" y="78"/>
                  <a:pt x="346" y="104"/>
                </a:cubicBezTo>
                <a:cubicBezTo>
                  <a:pt x="308" y="244"/>
                  <a:pt x="289" y="325"/>
                  <a:pt x="289" y="347"/>
                </a:cubicBezTo>
                <a:cubicBezTo>
                  <a:pt x="289" y="370"/>
                  <a:pt x="305" y="381"/>
                  <a:pt x="337" y="381"/>
                </a:cubicBezTo>
                <a:cubicBezTo>
                  <a:pt x="364" y="381"/>
                  <a:pt x="389" y="371"/>
                  <a:pt x="411" y="353"/>
                </a:cubicBezTo>
                <a:cubicBezTo>
                  <a:pt x="434" y="334"/>
                  <a:pt x="450" y="313"/>
                  <a:pt x="459" y="290"/>
                </a:cubicBezTo>
                <a:cubicBezTo>
                  <a:pt x="461" y="281"/>
                  <a:pt x="463" y="276"/>
                  <a:pt x="465" y="274"/>
                </a:cubicBezTo>
                <a:cubicBezTo>
                  <a:pt x="467" y="272"/>
                  <a:pt x="473" y="271"/>
                  <a:pt x="484" y="271"/>
                </a:cubicBezTo>
                <a:lnTo>
                  <a:pt x="489" y="271"/>
                </a:lnTo>
                <a:lnTo>
                  <a:pt x="499" y="271"/>
                </a:lnTo>
                <a:cubicBezTo>
                  <a:pt x="512" y="271"/>
                  <a:pt x="518" y="275"/>
                  <a:pt x="518" y="284"/>
                </a:cubicBezTo>
                <a:cubicBezTo>
                  <a:pt x="518" y="292"/>
                  <a:pt x="514" y="304"/>
                  <a:pt x="506" y="318"/>
                </a:cubicBezTo>
                <a:cubicBezTo>
                  <a:pt x="498" y="333"/>
                  <a:pt x="487" y="349"/>
                  <a:pt x="472" y="366"/>
                </a:cubicBezTo>
                <a:cubicBezTo>
                  <a:pt x="458" y="383"/>
                  <a:pt x="438" y="398"/>
                  <a:pt x="411" y="411"/>
                </a:cubicBezTo>
                <a:cubicBezTo>
                  <a:pt x="385" y="424"/>
                  <a:pt x="358" y="430"/>
                  <a:pt x="329" y="429"/>
                </a:cubicBezTo>
                <a:cubicBezTo>
                  <a:pt x="277" y="429"/>
                  <a:pt x="236" y="416"/>
                  <a:pt x="207" y="389"/>
                </a:cubicBezTo>
                <a:lnTo>
                  <a:pt x="200" y="381"/>
                </a:lnTo>
                <a:cubicBezTo>
                  <a:pt x="173" y="412"/>
                  <a:pt x="143" y="428"/>
                  <a:pt x="110" y="428"/>
                </a:cubicBezTo>
                <a:lnTo>
                  <a:pt x="105" y="428"/>
                </a:lnTo>
                <a:cubicBezTo>
                  <a:pt x="70" y="428"/>
                  <a:pt x="43" y="418"/>
                  <a:pt x="26" y="398"/>
                </a:cubicBezTo>
                <a:cubicBezTo>
                  <a:pt x="8" y="379"/>
                  <a:pt x="0" y="357"/>
                  <a:pt x="0" y="333"/>
                </a:cubicBezTo>
                <a:cubicBezTo>
                  <a:pt x="0" y="304"/>
                  <a:pt x="8" y="282"/>
                  <a:pt x="25" y="268"/>
                </a:cubicBezTo>
                <a:cubicBezTo>
                  <a:pt x="42" y="255"/>
                  <a:pt x="59" y="247"/>
                  <a:pt x="76" y="247"/>
                </a:cubicBezTo>
                <a:cubicBezTo>
                  <a:pt x="90" y="247"/>
                  <a:pt x="102" y="251"/>
                  <a:pt x="112" y="260"/>
                </a:cubicBezTo>
                <a:cubicBezTo>
                  <a:pt x="122" y="269"/>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2"/>
                </a:cubicBezTo>
                <a:cubicBezTo>
                  <a:pt x="123" y="382"/>
                  <a:pt x="135" y="376"/>
                  <a:pt x="146" y="365"/>
                </a:cubicBezTo>
                <a:cubicBezTo>
                  <a:pt x="156" y="354"/>
                  <a:pt x="164" y="341"/>
                  <a:pt x="170" y="326"/>
                </a:cubicBezTo>
                <a:cubicBezTo>
                  <a:pt x="208" y="186"/>
                  <a:pt x="227" y="105"/>
                  <a:pt x="227" y="83"/>
                </a:cubicBezTo>
                <a:cubicBezTo>
                  <a:pt x="227" y="61"/>
                  <a:pt x="211" y="50"/>
                  <a:pt x="179" y="50"/>
                </a:cubicBezTo>
                <a:cubicBezTo>
                  <a:pt x="157" y="50"/>
                  <a:pt x="135" y="57"/>
                  <a:pt x="112" y="71"/>
                </a:cubicBezTo>
                <a:cubicBezTo>
                  <a:pt x="90" y="85"/>
                  <a:pt x="72" y="108"/>
                  <a:pt x="59" y="141"/>
                </a:cubicBezTo>
                <a:cubicBezTo>
                  <a:pt x="57" y="149"/>
                  <a:pt x="55" y="155"/>
                  <a:pt x="53" y="157"/>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23" name="フリーフォーム: 図形 422"/>
          <p:cNvSpPr/>
          <p:nvPr/>
        </p:nvSpPr>
        <p:spPr>
          <a:xfrm>
            <a:off x="5189040" y="4114800"/>
            <a:ext cx="55440" cy="122760"/>
          </a:xfrm>
          <a:custGeom>
            <a:avLst/>
            <a:gdLst/>
            <a:ahLst/>
            <a:cxnLst/>
            <a:rect l="0" t="0" r="r" b="b"/>
            <a:pathLst>
              <a:path w="154" h="341">
                <a:moveTo>
                  <a:pt x="33" y="341"/>
                </a:moveTo>
                <a:cubicBezTo>
                  <a:pt x="30" y="341"/>
                  <a:pt x="24" y="339"/>
                  <a:pt x="15" y="337"/>
                </a:cubicBezTo>
                <a:cubicBezTo>
                  <a:pt x="6" y="334"/>
                  <a:pt x="1" y="331"/>
                  <a:pt x="0" y="329"/>
                </a:cubicBezTo>
                <a:cubicBezTo>
                  <a:pt x="0" y="326"/>
                  <a:pt x="12" y="274"/>
                  <a:pt x="37" y="175"/>
                </a:cubicBezTo>
                <a:cubicBezTo>
                  <a:pt x="61" y="77"/>
                  <a:pt x="74" y="25"/>
                  <a:pt x="77" y="21"/>
                </a:cubicBezTo>
                <a:cubicBezTo>
                  <a:pt x="83" y="7"/>
                  <a:pt x="95" y="0"/>
                  <a:pt x="112" y="0"/>
                </a:cubicBezTo>
                <a:cubicBezTo>
                  <a:pt x="121" y="0"/>
                  <a:pt x="130" y="3"/>
                  <a:pt x="139" y="9"/>
                </a:cubicBezTo>
                <a:cubicBezTo>
                  <a:pt x="149" y="16"/>
                  <a:pt x="154" y="26"/>
                  <a:pt x="154" y="38"/>
                </a:cubicBezTo>
                <a:cubicBezTo>
                  <a:pt x="154" y="41"/>
                  <a:pt x="154" y="44"/>
                  <a:pt x="153" y="48"/>
                </a:cubicBezTo>
                <a:cubicBezTo>
                  <a:pt x="152" y="51"/>
                  <a:pt x="133" y="100"/>
                  <a:pt x="94" y="195"/>
                </a:cubicBezTo>
                <a:cubicBezTo>
                  <a:pt x="57" y="290"/>
                  <a:pt x="37" y="339"/>
                  <a:pt x="36" y="339"/>
                </a:cubicBezTo>
                <a:cubicBezTo>
                  <a:pt x="35" y="340"/>
                  <a:pt x="33" y="341"/>
                  <a:pt x="33"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24" name="フリーフォーム: 図形 423"/>
          <p:cNvSpPr/>
          <p:nvPr/>
        </p:nvSpPr>
        <p:spPr>
          <a:xfrm>
            <a:off x="5282280" y="411768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4" y="75"/>
                  <a:pt x="157" y="141"/>
                  <a:pt x="184" y="220"/>
                </a:cubicBezTo>
                <a:cubicBezTo>
                  <a:pt x="210" y="299"/>
                  <a:pt x="224" y="381"/>
                  <a:pt x="224" y="466"/>
                </a:cubicBezTo>
                <a:cubicBezTo>
                  <a:pt x="224" y="508"/>
                  <a:pt x="221" y="549"/>
                  <a:pt x="214" y="588"/>
                </a:cubicBezTo>
                <a:cubicBezTo>
                  <a:pt x="208" y="627"/>
                  <a:pt x="201" y="660"/>
                  <a:pt x="193" y="688"/>
                </a:cubicBezTo>
                <a:cubicBezTo>
                  <a:pt x="185" y="715"/>
                  <a:pt x="173" y="742"/>
                  <a:pt x="158" y="769"/>
                </a:cubicBezTo>
                <a:cubicBezTo>
                  <a:pt x="144" y="797"/>
                  <a:pt x="132" y="817"/>
                  <a:pt x="123" y="832"/>
                </a:cubicBezTo>
                <a:cubicBezTo>
                  <a:pt x="114" y="846"/>
                  <a:pt x="102" y="862"/>
                  <a:pt x="84" y="879"/>
                </a:cubicBezTo>
                <a:cubicBezTo>
                  <a:pt x="67" y="897"/>
                  <a:pt x="57" y="907"/>
                  <a:pt x="54" y="910"/>
                </a:cubicBezTo>
                <a:cubicBezTo>
                  <a:pt x="51" y="913"/>
                  <a:pt x="44" y="919"/>
                  <a:pt x="33" y="928"/>
                </a:cubicBezTo>
                <a:cubicBezTo>
                  <a:pt x="31" y="929"/>
                  <a:pt x="30" y="931"/>
                  <a:pt x="29" y="931"/>
                </a:cubicBezTo>
                <a:lnTo>
                  <a:pt x="18" y="931"/>
                </a:lnTo>
                <a:cubicBezTo>
                  <a:pt x="13" y="931"/>
                  <a:pt x="10" y="931"/>
                  <a:pt x="8" y="931"/>
                </a:cubicBezTo>
                <a:cubicBezTo>
                  <a:pt x="6" y="931"/>
                  <a:pt x="4" y="930"/>
                  <a:pt x="3" y="929"/>
                </a:cubicBezTo>
                <a:cubicBezTo>
                  <a:pt x="2" y="927"/>
                  <a:pt x="1" y="924"/>
                  <a:pt x="0" y="920"/>
                </a:cubicBezTo>
                <a:cubicBezTo>
                  <a:pt x="1" y="920"/>
                  <a:pt x="4" y="915"/>
                  <a:pt x="10" y="908"/>
                </a:cubicBezTo>
                <a:cubicBezTo>
                  <a:pt x="108" y="808"/>
                  <a:pt x="156" y="661"/>
                  <a:pt x="156" y="466"/>
                </a:cubicBezTo>
                <a:cubicBezTo>
                  <a:pt x="156" y="271"/>
                  <a:pt x="108" y="123"/>
                  <a:pt x="10"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25" name="フリーフォーム: 図形 424"/>
          <p:cNvSpPr/>
          <p:nvPr/>
        </p:nvSpPr>
        <p:spPr>
          <a:xfrm>
            <a:off x="1599840" y="4638600"/>
            <a:ext cx="95760" cy="95400"/>
          </a:xfrm>
          <a:custGeom>
            <a:avLst/>
            <a:gdLst/>
            <a:ahLst/>
            <a:cxnLst/>
            <a:rect l="0" t="0" r="r" b="b"/>
            <a:pathLst>
              <a:path w="266" h="265">
                <a:moveTo>
                  <a:pt x="266" y="132"/>
                </a:moveTo>
                <a:cubicBezTo>
                  <a:pt x="266" y="150"/>
                  <a:pt x="263" y="166"/>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6"/>
                  <a:pt x="0" y="150"/>
                  <a:pt x="0" y="132"/>
                </a:cubicBezTo>
                <a:cubicBezTo>
                  <a:pt x="0" y="114"/>
                  <a:pt x="4" y="98"/>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8"/>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426" name="テキスト ボックス 425"/>
          <p:cNvSpPr txBox="1"/>
          <p:nvPr/>
        </p:nvSpPr>
        <p:spPr>
          <a:xfrm>
            <a:off x="3786120" y="40766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427" name="テキスト ボックス 426"/>
          <p:cNvSpPr txBox="1"/>
          <p:nvPr/>
        </p:nvSpPr>
        <p:spPr>
          <a:xfrm>
            <a:off x="1852560" y="4493520"/>
            <a:ext cx="7172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「時間消費」、「エネルギー消費」、「危険性」などを点</a:t>
            </a:r>
            <a:endParaRPr lang="en-US" sz="2170" b="0" strike="noStrike" spc="-1">
              <a:solidFill>
                <a:srgbClr val="000000"/>
              </a:solidFill>
              <a:latin typeface="Times New Roman"/>
            </a:endParaRPr>
          </a:p>
        </p:txBody>
      </p:sp>
      <p:sp>
        <p:nvSpPr>
          <p:cNvPr id="428" name="フリーフォーム: 図形 427"/>
          <p:cNvSpPr/>
          <p:nvPr/>
        </p:nvSpPr>
        <p:spPr>
          <a:xfrm>
            <a:off x="1047600" y="554328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4"/>
                </a:cubicBezTo>
                <a:cubicBezTo>
                  <a:pt x="0" y="116"/>
                  <a:pt x="3" y="99"/>
                  <a:pt x="10" y="83"/>
                </a:cubicBezTo>
                <a:cubicBezTo>
                  <a:pt x="17" y="67"/>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29" name="テキスト ボックス 428"/>
          <p:cNvSpPr txBox="1"/>
          <p:nvPr/>
        </p:nvSpPr>
        <p:spPr>
          <a:xfrm>
            <a:off x="1852560" y="491256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数化</a:t>
            </a:r>
            <a:endParaRPr lang="en-US" sz="2170" b="0" strike="noStrike" spc="-1">
              <a:solidFill>
                <a:srgbClr val="000000"/>
              </a:solidFill>
              <a:latin typeface="Times New Roman"/>
            </a:endParaRPr>
          </a:p>
        </p:txBody>
      </p:sp>
      <p:sp>
        <p:nvSpPr>
          <p:cNvPr id="430" name="テキスト ボックス 429"/>
          <p:cNvSpPr txBox="1"/>
          <p:nvPr/>
        </p:nvSpPr>
        <p:spPr>
          <a:xfrm>
            <a:off x="1300320" y="539820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終端状態にも点数</a:t>
            </a:r>
            <a:endParaRPr lang="en-US" sz="2170" b="0" strike="noStrike" spc="-1">
              <a:solidFill>
                <a:srgbClr val="000000"/>
              </a:solidFill>
              <a:latin typeface="Times New Roman"/>
            </a:endParaRPr>
          </a:p>
        </p:txBody>
      </p:sp>
      <p:sp>
        <p:nvSpPr>
          <p:cNvPr id="431" name="フリーフォーム: 図形 430"/>
          <p:cNvSpPr/>
          <p:nvPr/>
        </p:nvSpPr>
        <p:spPr>
          <a:xfrm>
            <a:off x="3674880" y="5451480"/>
            <a:ext cx="240480" cy="236520"/>
          </a:xfrm>
          <a:custGeom>
            <a:avLst/>
            <a:gdLst/>
            <a:ahLst/>
            <a:cxnLst/>
            <a:rect l="0" t="0" r="r" b="b"/>
            <a:pathLst>
              <a:path w="668" h="657">
                <a:moveTo>
                  <a:pt x="0" y="33"/>
                </a:moveTo>
                <a:cubicBezTo>
                  <a:pt x="0" y="19"/>
                  <a:pt x="4" y="8"/>
                  <a:pt x="12" y="0"/>
                </a:cubicBezTo>
                <a:lnTo>
                  <a:pt x="22" y="0"/>
                </a:lnTo>
                <a:cubicBezTo>
                  <a:pt x="48" y="2"/>
                  <a:pt x="81" y="3"/>
                  <a:pt x="121" y="3"/>
                </a:cubicBezTo>
                <a:cubicBezTo>
                  <a:pt x="194" y="3"/>
                  <a:pt x="237" y="2"/>
                  <a:pt x="250" y="0"/>
                </a:cubicBezTo>
                <a:lnTo>
                  <a:pt x="260" y="0"/>
                </a:lnTo>
                <a:cubicBezTo>
                  <a:pt x="263" y="4"/>
                  <a:pt x="265" y="7"/>
                  <a:pt x="265" y="8"/>
                </a:cubicBezTo>
                <a:cubicBezTo>
                  <a:pt x="265" y="10"/>
                  <a:pt x="265" y="16"/>
                  <a:pt x="263" y="25"/>
                </a:cubicBezTo>
                <a:cubicBezTo>
                  <a:pt x="260" y="34"/>
                  <a:pt x="257" y="40"/>
                  <a:pt x="255" y="43"/>
                </a:cubicBezTo>
                <a:lnTo>
                  <a:pt x="235" y="43"/>
                </a:lnTo>
                <a:cubicBezTo>
                  <a:pt x="222" y="44"/>
                  <a:pt x="213" y="45"/>
                  <a:pt x="208" y="45"/>
                </a:cubicBezTo>
                <a:cubicBezTo>
                  <a:pt x="190" y="48"/>
                  <a:pt x="180" y="52"/>
                  <a:pt x="178" y="59"/>
                </a:cubicBezTo>
                <a:cubicBezTo>
                  <a:pt x="178" y="60"/>
                  <a:pt x="187" y="138"/>
                  <a:pt x="205" y="293"/>
                </a:cubicBezTo>
                <a:cubicBezTo>
                  <a:pt x="223" y="448"/>
                  <a:pt x="232" y="525"/>
                  <a:pt x="233" y="527"/>
                </a:cubicBezTo>
                <a:lnTo>
                  <a:pt x="301" y="418"/>
                </a:lnTo>
                <a:cubicBezTo>
                  <a:pt x="346" y="345"/>
                  <a:pt x="391" y="272"/>
                  <a:pt x="436" y="197"/>
                </a:cubicBezTo>
                <a:cubicBezTo>
                  <a:pt x="482" y="123"/>
                  <a:pt x="505" y="85"/>
                  <a:pt x="506" y="83"/>
                </a:cubicBezTo>
                <a:cubicBezTo>
                  <a:pt x="509" y="79"/>
                  <a:pt x="510" y="74"/>
                  <a:pt x="510" y="69"/>
                </a:cubicBezTo>
                <a:cubicBezTo>
                  <a:pt x="510" y="54"/>
                  <a:pt x="496" y="45"/>
                  <a:pt x="469" y="43"/>
                </a:cubicBezTo>
                <a:cubicBezTo>
                  <a:pt x="458" y="43"/>
                  <a:pt x="452" y="39"/>
                  <a:pt x="452" y="33"/>
                </a:cubicBezTo>
                <a:cubicBezTo>
                  <a:pt x="452" y="32"/>
                  <a:pt x="453" y="28"/>
                  <a:pt x="454" y="21"/>
                </a:cubicBezTo>
                <a:cubicBezTo>
                  <a:pt x="456" y="12"/>
                  <a:pt x="458" y="6"/>
                  <a:pt x="460" y="4"/>
                </a:cubicBezTo>
                <a:cubicBezTo>
                  <a:pt x="461" y="1"/>
                  <a:pt x="466" y="0"/>
                  <a:pt x="472" y="0"/>
                </a:cubicBezTo>
                <a:cubicBezTo>
                  <a:pt x="473" y="0"/>
                  <a:pt x="477" y="0"/>
                  <a:pt x="483" y="0"/>
                </a:cubicBezTo>
                <a:cubicBezTo>
                  <a:pt x="489" y="0"/>
                  <a:pt x="500" y="0"/>
                  <a:pt x="515" y="1"/>
                </a:cubicBezTo>
                <a:cubicBezTo>
                  <a:pt x="529" y="2"/>
                  <a:pt x="549" y="2"/>
                  <a:pt x="574" y="2"/>
                </a:cubicBezTo>
                <a:cubicBezTo>
                  <a:pt x="617" y="2"/>
                  <a:pt x="644" y="1"/>
                  <a:pt x="655" y="0"/>
                </a:cubicBezTo>
                <a:lnTo>
                  <a:pt x="661" y="0"/>
                </a:lnTo>
                <a:cubicBezTo>
                  <a:pt x="666" y="4"/>
                  <a:pt x="668" y="8"/>
                  <a:pt x="668" y="10"/>
                </a:cubicBezTo>
                <a:cubicBezTo>
                  <a:pt x="668" y="21"/>
                  <a:pt x="665" y="31"/>
                  <a:pt x="660" y="40"/>
                </a:cubicBezTo>
                <a:cubicBezTo>
                  <a:pt x="658" y="42"/>
                  <a:pt x="652" y="43"/>
                  <a:pt x="644" y="43"/>
                </a:cubicBezTo>
                <a:cubicBezTo>
                  <a:pt x="636" y="43"/>
                  <a:pt x="628" y="44"/>
                  <a:pt x="621" y="45"/>
                </a:cubicBezTo>
                <a:cubicBezTo>
                  <a:pt x="615" y="45"/>
                  <a:pt x="608" y="47"/>
                  <a:pt x="602" y="49"/>
                </a:cubicBezTo>
                <a:cubicBezTo>
                  <a:pt x="596" y="52"/>
                  <a:pt x="591" y="54"/>
                  <a:pt x="587" y="56"/>
                </a:cubicBezTo>
                <a:cubicBezTo>
                  <a:pt x="583" y="58"/>
                  <a:pt x="580" y="60"/>
                  <a:pt x="576" y="63"/>
                </a:cubicBezTo>
                <a:cubicBezTo>
                  <a:pt x="572" y="66"/>
                  <a:pt x="569" y="69"/>
                  <a:pt x="567" y="70"/>
                </a:cubicBezTo>
                <a:cubicBezTo>
                  <a:pt x="564" y="71"/>
                  <a:pt x="562" y="74"/>
                  <a:pt x="559" y="78"/>
                </a:cubicBezTo>
                <a:cubicBezTo>
                  <a:pt x="557" y="83"/>
                  <a:pt x="554" y="85"/>
                  <a:pt x="553" y="85"/>
                </a:cubicBezTo>
                <a:lnTo>
                  <a:pt x="373" y="374"/>
                </a:lnTo>
                <a:cubicBezTo>
                  <a:pt x="261" y="555"/>
                  <a:pt x="204" y="647"/>
                  <a:pt x="200" y="651"/>
                </a:cubicBezTo>
                <a:cubicBezTo>
                  <a:pt x="198" y="653"/>
                  <a:pt x="196" y="654"/>
                  <a:pt x="194" y="656"/>
                </a:cubicBezTo>
                <a:lnTo>
                  <a:pt x="177" y="657"/>
                </a:lnTo>
                <a:lnTo>
                  <a:pt x="170" y="657"/>
                </a:lnTo>
                <a:cubicBezTo>
                  <a:pt x="159" y="657"/>
                  <a:pt x="154" y="655"/>
                  <a:pt x="154" y="650"/>
                </a:cubicBezTo>
                <a:cubicBezTo>
                  <a:pt x="152" y="647"/>
                  <a:pt x="140" y="547"/>
                  <a:pt x="117" y="353"/>
                </a:cubicBezTo>
                <a:cubicBezTo>
                  <a:pt x="93" y="154"/>
                  <a:pt x="81" y="55"/>
                  <a:pt x="80" y="53"/>
                </a:cubicBezTo>
                <a:cubicBezTo>
                  <a:pt x="77" y="46"/>
                  <a:pt x="58" y="43"/>
                  <a:pt x="22" y="43"/>
                </a:cubicBezTo>
                <a:lnTo>
                  <a:pt x="7"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32" name="フリーフォーム: 図形 431"/>
          <p:cNvSpPr/>
          <p:nvPr/>
        </p:nvSpPr>
        <p:spPr>
          <a:xfrm>
            <a:off x="3946320" y="5429160"/>
            <a:ext cx="80640" cy="335160"/>
          </a:xfrm>
          <a:custGeom>
            <a:avLst/>
            <a:gdLst/>
            <a:ahLst/>
            <a:cxnLst/>
            <a:rect l="0" t="0" r="r" b="b"/>
            <a:pathLst>
              <a:path w="224" h="931">
                <a:moveTo>
                  <a:pt x="0" y="466"/>
                </a:moveTo>
                <a:cubicBezTo>
                  <a:pt x="0" y="423"/>
                  <a:pt x="4" y="382"/>
                  <a:pt x="10" y="344"/>
                </a:cubicBezTo>
                <a:cubicBezTo>
                  <a:pt x="16" y="306"/>
                  <a:pt x="23" y="272"/>
                  <a:pt x="32" y="243"/>
                </a:cubicBezTo>
                <a:cubicBezTo>
                  <a:pt x="40" y="216"/>
                  <a:pt x="52" y="188"/>
                  <a:pt x="67" y="162"/>
                </a:cubicBezTo>
                <a:cubicBezTo>
                  <a:pt x="81" y="135"/>
                  <a:pt x="93" y="114"/>
                  <a:pt x="102" y="99"/>
                </a:cubicBezTo>
                <a:cubicBezTo>
                  <a:pt x="111" y="84"/>
                  <a:pt x="124" y="68"/>
                  <a:pt x="141" y="51"/>
                </a:cubicBezTo>
                <a:cubicBezTo>
                  <a:pt x="158" y="34"/>
                  <a:pt x="169" y="23"/>
                  <a:pt x="172" y="19"/>
                </a:cubicBezTo>
                <a:cubicBezTo>
                  <a:pt x="175" y="16"/>
                  <a:pt x="182" y="9"/>
                  <a:pt x="195" y="0"/>
                </a:cubicBezTo>
                <a:lnTo>
                  <a:pt x="207" y="0"/>
                </a:lnTo>
                <a:lnTo>
                  <a:pt x="211" y="0"/>
                </a:lnTo>
                <a:cubicBezTo>
                  <a:pt x="219" y="0"/>
                  <a:pt x="224" y="3"/>
                  <a:pt x="224" y="8"/>
                </a:cubicBezTo>
                <a:cubicBezTo>
                  <a:pt x="224" y="10"/>
                  <a:pt x="218" y="16"/>
                  <a:pt x="208" y="28"/>
                </a:cubicBezTo>
                <a:cubicBezTo>
                  <a:pt x="197" y="39"/>
                  <a:pt x="185" y="55"/>
                  <a:pt x="170" y="77"/>
                </a:cubicBezTo>
                <a:cubicBezTo>
                  <a:pt x="155" y="99"/>
                  <a:pt x="140" y="125"/>
                  <a:pt x="124" y="157"/>
                </a:cubicBezTo>
                <a:cubicBezTo>
                  <a:pt x="109" y="189"/>
                  <a:pt x="96" y="231"/>
                  <a:pt x="85" y="286"/>
                </a:cubicBezTo>
                <a:cubicBezTo>
                  <a:pt x="75" y="340"/>
                  <a:pt x="69" y="400"/>
                  <a:pt x="69" y="466"/>
                </a:cubicBezTo>
                <a:cubicBezTo>
                  <a:pt x="69" y="532"/>
                  <a:pt x="75" y="591"/>
                  <a:pt x="85" y="644"/>
                </a:cubicBezTo>
                <a:cubicBezTo>
                  <a:pt x="96" y="698"/>
                  <a:pt x="108" y="741"/>
                  <a:pt x="123" y="774"/>
                </a:cubicBezTo>
                <a:cubicBezTo>
                  <a:pt x="138" y="807"/>
                  <a:pt x="153" y="833"/>
                  <a:pt x="169" y="854"/>
                </a:cubicBezTo>
                <a:cubicBezTo>
                  <a:pt x="184" y="874"/>
                  <a:pt x="197" y="891"/>
                  <a:pt x="208" y="903"/>
                </a:cubicBezTo>
                <a:cubicBezTo>
                  <a:pt x="218" y="915"/>
                  <a:pt x="224" y="922"/>
                  <a:pt x="224" y="923"/>
                </a:cubicBezTo>
                <a:cubicBezTo>
                  <a:pt x="224" y="928"/>
                  <a:pt x="219" y="931"/>
                  <a:pt x="210" y="931"/>
                </a:cubicBezTo>
                <a:lnTo>
                  <a:pt x="207" y="931"/>
                </a:lnTo>
                <a:lnTo>
                  <a:pt x="195" y="931"/>
                </a:lnTo>
                <a:lnTo>
                  <a:pt x="169" y="909"/>
                </a:lnTo>
                <a:cubicBezTo>
                  <a:pt x="111" y="856"/>
                  <a:pt x="68" y="790"/>
                  <a:pt x="41" y="711"/>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33" name="フリーフォーム: 図形 432"/>
          <p:cNvSpPr/>
          <p:nvPr/>
        </p:nvSpPr>
        <p:spPr>
          <a:xfrm>
            <a:off x="4059720" y="5528880"/>
            <a:ext cx="186480" cy="154440"/>
          </a:xfrm>
          <a:custGeom>
            <a:avLst/>
            <a:gdLst/>
            <a:ahLst/>
            <a:cxnLst/>
            <a:rect l="0" t="0" r="r" b="b"/>
            <a:pathLst>
              <a:path w="518" h="429">
                <a:moveTo>
                  <a:pt x="29" y="158"/>
                </a:moveTo>
                <a:lnTo>
                  <a:pt x="18" y="158"/>
                </a:lnTo>
                <a:cubicBezTo>
                  <a:pt x="6" y="158"/>
                  <a:pt x="0" y="154"/>
                  <a:pt x="0" y="145"/>
                </a:cubicBezTo>
                <a:cubicBezTo>
                  <a:pt x="0" y="144"/>
                  <a:pt x="0" y="140"/>
                  <a:pt x="2" y="135"/>
                </a:cubicBezTo>
                <a:cubicBezTo>
                  <a:pt x="3" y="129"/>
                  <a:pt x="6" y="121"/>
                  <a:pt x="12" y="112"/>
                </a:cubicBezTo>
                <a:cubicBezTo>
                  <a:pt x="17" y="102"/>
                  <a:pt x="24" y="91"/>
                  <a:pt x="31" y="81"/>
                </a:cubicBezTo>
                <a:cubicBezTo>
                  <a:pt x="37" y="70"/>
                  <a:pt x="48" y="59"/>
                  <a:pt x="62" y="47"/>
                </a:cubicBezTo>
                <a:cubicBezTo>
                  <a:pt x="76" y="36"/>
                  <a:pt x="92" y="26"/>
                  <a:pt x="108" y="18"/>
                </a:cubicBezTo>
                <a:cubicBezTo>
                  <a:pt x="133" y="6"/>
                  <a:pt x="156" y="1"/>
                  <a:pt x="177" y="1"/>
                </a:cubicBezTo>
                <a:lnTo>
                  <a:pt x="179" y="1"/>
                </a:lnTo>
                <a:cubicBezTo>
                  <a:pt x="202" y="1"/>
                  <a:pt x="217" y="1"/>
                  <a:pt x="222" y="2"/>
                </a:cubicBezTo>
                <a:cubicBezTo>
                  <a:pt x="269" y="10"/>
                  <a:pt x="300" y="25"/>
                  <a:pt x="315" y="48"/>
                </a:cubicBezTo>
                <a:lnTo>
                  <a:pt x="324" y="39"/>
                </a:lnTo>
                <a:cubicBezTo>
                  <a:pt x="350" y="13"/>
                  <a:pt x="380" y="0"/>
                  <a:pt x="410" y="0"/>
                </a:cubicBezTo>
                <a:cubicBezTo>
                  <a:pt x="444" y="0"/>
                  <a:pt x="471" y="10"/>
                  <a:pt x="489" y="29"/>
                </a:cubicBezTo>
                <a:cubicBezTo>
                  <a:pt x="508" y="48"/>
                  <a:pt x="517" y="71"/>
                  <a:pt x="518" y="99"/>
                </a:cubicBezTo>
                <a:cubicBezTo>
                  <a:pt x="518" y="125"/>
                  <a:pt x="510" y="146"/>
                  <a:pt x="494" y="160"/>
                </a:cubicBezTo>
                <a:cubicBezTo>
                  <a:pt x="478" y="174"/>
                  <a:pt x="460" y="182"/>
                  <a:pt x="442" y="182"/>
                </a:cubicBezTo>
                <a:cubicBezTo>
                  <a:pt x="427" y="182"/>
                  <a:pt x="415" y="178"/>
                  <a:pt x="405" y="169"/>
                </a:cubicBezTo>
                <a:cubicBezTo>
                  <a:pt x="396" y="161"/>
                  <a:pt x="391" y="149"/>
                  <a:pt x="391" y="134"/>
                </a:cubicBezTo>
                <a:cubicBezTo>
                  <a:pt x="391" y="112"/>
                  <a:pt x="399" y="94"/>
                  <a:pt x="415" y="79"/>
                </a:cubicBezTo>
                <a:cubicBezTo>
                  <a:pt x="423" y="73"/>
                  <a:pt x="433" y="67"/>
                  <a:pt x="445" y="62"/>
                </a:cubicBezTo>
                <a:cubicBezTo>
                  <a:pt x="445" y="62"/>
                  <a:pt x="443" y="60"/>
                  <a:pt x="441" y="59"/>
                </a:cubicBezTo>
                <a:cubicBezTo>
                  <a:pt x="438" y="57"/>
                  <a:pt x="434" y="55"/>
                  <a:pt x="428" y="52"/>
                </a:cubicBezTo>
                <a:cubicBezTo>
                  <a:pt x="422" y="50"/>
                  <a:pt x="415" y="48"/>
                  <a:pt x="407" y="48"/>
                </a:cubicBezTo>
                <a:cubicBezTo>
                  <a:pt x="400" y="48"/>
                  <a:pt x="394" y="49"/>
                  <a:pt x="391" y="50"/>
                </a:cubicBezTo>
                <a:cubicBezTo>
                  <a:pt x="370" y="59"/>
                  <a:pt x="355" y="77"/>
                  <a:pt x="346" y="103"/>
                </a:cubicBezTo>
                <a:cubicBezTo>
                  <a:pt x="308" y="244"/>
                  <a:pt x="289" y="325"/>
                  <a:pt x="289" y="347"/>
                </a:cubicBezTo>
                <a:cubicBezTo>
                  <a:pt x="289" y="369"/>
                  <a:pt x="305" y="380"/>
                  <a:pt x="337" y="380"/>
                </a:cubicBezTo>
                <a:cubicBezTo>
                  <a:pt x="365" y="380"/>
                  <a:pt x="390" y="371"/>
                  <a:pt x="412" y="353"/>
                </a:cubicBezTo>
                <a:cubicBezTo>
                  <a:pt x="434" y="334"/>
                  <a:pt x="450" y="313"/>
                  <a:pt x="458" y="289"/>
                </a:cubicBezTo>
                <a:cubicBezTo>
                  <a:pt x="461" y="281"/>
                  <a:pt x="463" y="275"/>
                  <a:pt x="465" y="273"/>
                </a:cubicBezTo>
                <a:cubicBezTo>
                  <a:pt x="467" y="272"/>
                  <a:pt x="473" y="271"/>
                  <a:pt x="484" y="271"/>
                </a:cubicBezTo>
                <a:lnTo>
                  <a:pt x="489" y="271"/>
                </a:lnTo>
                <a:lnTo>
                  <a:pt x="499" y="271"/>
                </a:lnTo>
                <a:cubicBezTo>
                  <a:pt x="512" y="271"/>
                  <a:pt x="518" y="275"/>
                  <a:pt x="518" y="284"/>
                </a:cubicBezTo>
                <a:cubicBezTo>
                  <a:pt x="518" y="292"/>
                  <a:pt x="514" y="303"/>
                  <a:pt x="506" y="318"/>
                </a:cubicBezTo>
                <a:cubicBezTo>
                  <a:pt x="498" y="333"/>
                  <a:pt x="487" y="349"/>
                  <a:pt x="472" y="366"/>
                </a:cubicBezTo>
                <a:cubicBezTo>
                  <a:pt x="458" y="382"/>
                  <a:pt x="438" y="397"/>
                  <a:pt x="412" y="410"/>
                </a:cubicBezTo>
                <a:cubicBezTo>
                  <a:pt x="386" y="423"/>
                  <a:pt x="359" y="429"/>
                  <a:pt x="329" y="429"/>
                </a:cubicBezTo>
                <a:cubicBezTo>
                  <a:pt x="277" y="429"/>
                  <a:pt x="236" y="415"/>
                  <a:pt x="207" y="389"/>
                </a:cubicBezTo>
                <a:lnTo>
                  <a:pt x="200" y="380"/>
                </a:lnTo>
                <a:cubicBezTo>
                  <a:pt x="173" y="412"/>
                  <a:pt x="143" y="428"/>
                  <a:pt x="110" y="428"/>
                </a:cubicBezTo>
                <a:lnTo>
                  <a:pt x="105" y="428"/>
                </a:lnTo>
                <a:cubicBezTo>
                  <a:pt x="70" y="428"/>
                  <a:pt x="43" y="418"/>
                  <a:pt x="26" y="398"/>
                </a:cubicBezTo>
                <a:cubicBezTo>
                  <a:pt x="8" y="378"/>
                  <a:pt x="0" y="357"/>
                  <a:pt x="0" y="333"/>
                </a:cubicBezTo>
                <a:cubicBezTo>
                  <a:pt x="0" y="303"/>
                  <a:pt x="8" y="282"/>
                  <a:pt x="25" y="268"/>
                </a:cubicBezTo>
                <a:cubicBezTo>
                  <a:pt x="42" y="254"/>
                  <a:pt x="59" y="247"/>
                  <a:pt x="76" y="247"/>
                </a:cubicBezTo>
                <a:cubicBezTo>
                  <a:pt x="90" y="247"/>
                  <a:pt x="102" y="251"/>
                  <a:pt x="112" y="260"/>
                </a:cubicBezTo>
                <a:cubicBezTo>
                  <a:pt x="122" y="268"/>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1"/>
                </a:cubicBezTo>
                <a:cubicBezTo>
                  <a:pt x="123" y="381"/>
                  <a:pt x="135" y="376"/>
                  <a:pt x="146" y="365"/>
                </a:cubicBezTo>
                <a:cubicBezTo>
                  <a:pt x="156" y="353"/>
                  <a:pt x="164" y="340"/>
                  <a:pt x="170" y="326"/>
                </a:cubicBezTo>
                <a:cubicBezTo>
                  <a:pt x="208" y="185"/>
                  <a:pt x="227" y="104"/>
                  <a:pt x="227" y="82"/>
                </a:cubicBezTo>
                <a:cubicBezTo>
                  <a:pt x="227" y="59"/>
                  <a:pt x="211" y="48"/>
                  <a:pt x="179" y="48"/>
                </a:cubicBezTo>
                <a:cubicBezTo>
                  <a:pt x="157" y="48"/>
                  <a:pt x="135" y="55"/>
                  <a:pt x="112" y="70"/>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34" name="フリーフォーム: 図形 433"/>
          <p:cNvSpPr/>
          <p:nvPr/>
        </p:nvSpPr>
        <p:spPr>
          <a:xfrm>
            <a:off x="4283280" y="5563440"/>
            <a:ext cx="82080" cy="167400"/>
          </a:xfrm>
          <a:custGeom>
            <a:avLst/>
            <a:gdLst/>
            <a:ahLst/>
            <a:cxnLst/>
            <a:rect l="0" t="0" r="r" b="b"/>
            <a:pathLst>
              <a:path w="228" h="465">
                <a:moveTo>
                  <a:pt x="163" y="465"/>
                </a:moveTo>
                <a:cubicBezTo>
                  <a:pt x="155" y="464"/>
                  <a:pt x="127" y="463"/>
                  <a:pt x="80" y="463"/>
                </a:cubicBezTo>
                <a:cubicBezTo>
                  <a:pt x="34" y="463"/>
                  <a:pt x="9" y="464"/>
                  <a:pt x="5" y="465"/>
                </a:cubicBezTo>
                <a:lnTo>
                  <a:pt x="0" y="465"/>
                </a:lnTo>
                <a:lnTo>
                  <a:pt x="0" y="435"/>
                </a:lnTo>
                <a:lnTo>
                  <a:pt x="10" y="435"/>
                </a:lnTo>
                <a:cubicBezTo>
                  <a:pt x="23" y="435"/>
                  <a:pt x="34" y="434"/>
                  <a:pt x="43" y="433"/>
                </a:cubicBezTo>
                <a:cubicBezTo>
                  <a:pt x="47" y="431"/>
                  <a:pt x="49" y="429"/>
                  <a:pt x="51" y="425"/>
                </a:cubicBezTo>
                <a:cubicBezTo>
                  <a:pt x="52" y="425"/>
                  <a:pt x="52" y="389"/>
                  <a:pt x="52" y="318"/>
                </a:cubicBezTo>
                <a:lnTo>
                  <a:pt x="52" y="212"/>
                </a:lnTo>
                <a:lnTo>
                  <a:pt x="4" y="212"/>
                </a:lnTo>
                <a:lnTo>
                  <a:pt x="4" y="181"/>
                </a:lnTo>
                <a:lnTo>
                  <a:pt x="52" y="181"/>
                </a:lnTo>
                <a:lnTo>
                  <a:pt x="52" y="138"/>
                </a:lnTo>
                <a:lnTo>
                  <a:pt x="53" y="94"/>
                </a:lnTo>
                <a:lnTo>
                  <a:pt x="54" y="87"/>
                </a:lnTo>
                <a:cubicBezTo>
                  <a:pt x="62" y="59"/>
                  <a:pt x="76" y="37"/>
                  <a:pt x="96" y="25"/>
                </a:cubicBezTo>
                <a:cubicBezTo>
                  <a:pt x="116" y="12"/>
                  <a:pt x="137" y="4"/>
                  <a:pt x="158" y="1"/>
                </a:cubicBezTo>
                <a:cubicBezTo>
                  <a:pt x="159" y="1"/>
                  <a:pt x="161" y="1"/>
                  <a:pt x="164" y="1"/>
                </a:cubicBezTo>
                <a:cubicBezTo>
                  <a:pt x="168" y="1"/>
                  <a:pt x="171" y="1"/>
                  <a:pt x="174" y="0"/>
                </a:cubicBezTo>
                <a:cubicBezTo>
                  <a:pt x="192" y="2"/>
                  <a:pt x="205" y="7"/>
                  <a:pt x="214" y="17"/>
                </a:cubicBezTo>
                <a:cubicBezTo>
                  <a:pt x="224" y="27"/>
                  <a:pt x="228" y="39"/>
                  <a:pt x="228" y="52"/>
                </a:cubicBezTo>
                <a:cubicBezTo>
                  <a:pt x="228" y="63"/>
                  <a:pt x="225" y="71"/>
                  <a:pt x="219" y="77"/>
                </a:cubicBezTo>
                <a:cubicBezTo>
                  <a:pt x="213" y="83"/>
                  <a:pt x="205" y="86"/>
                  <a:pt x="195" y="86"/>
                </a:cubicBezTo>
                <a:cubicBezTo>
                  <a:pt x="185" y="86"/>
                  <a:pt x="176" y="83"/>
                  <a:pt x="170" y="77"/>
                </a:cubicBezTo>
                <a:cubicBezTo>
                  <a:pt x="164" y="71"/>
                  <a:pt x="161" y="63"/>
                  <a:pt x="161" y="52"/>
                </a:cubicBezTo>
                <a:cubicBezTo>
                  <a:pt x="161" y="43"/>
                  <a:pt x="165" y="34"/>
                  <a:pt x="173" y="25"/>
                </a:cubicBezTo>
                <a:lnTo>
                  <a:pt x="170" y="25"/>
                </a:lnTo>
                <a:cubicBezTo>
                  <a:pt x="169" y="25"/>
                  <a:pt x="166" y="25"/>
                  <a:pt x="163" y="25"/>
                </a:cubicBezTo>
                <a:cubicBezTo>
                  <a:pt x="151" y="25"/>
                  <a:pt x="140" y="29"/>
                  <a:pt x="130" y="38"/>
                </a:cubicBezTo>
                <a:cubicBezTo>
                  <a:pt x="121" y="48"/>
                  <a:pt x="113" y="61"/>
                  <a:pt x="108" y="76"/>
                </a:cubicBezTo>
                <a:cubicBezTo>
                  <a:pt x="105" y="84"/>
                  <a:pt x="104" y="105"/>
                  <a:pt x="103" y="138"/>
                </a:cubicBezTo>
                <a:lnTo>
                  <a:pt x="103" y="181"/>
                </a:lnTo>
                <a:lnTo>
                  <a:pt x="176" y="181"/>
                </a:lnTo>
                <a:lnTo>
                  <a:pt x="176" y="212"/>
                </a:lnTo>
                <a:lnTo>
                  <a:pt x="105" y="212"/>
                </a:lnTo>
                <a:lnTo>
                  <a:pt x="105" y="317"/>
                </a:lnTo>
                <a:cubicBezTo>
                  <a:pt x="105" y="388"/>
                  <a:pt x="105" y="424"/>
                  <a:pt x="106" y="425"/>
                </a:cubicBezTo>
                <a:cubicBezTo>
                  <a:pt x="106" y="426"/>
                  <a:pt x="107" y="427"/>
                  <a:pt x="108" y="427"/>
                </a:cubicBezTo>
                <a:cubicBezTo>
                  <a:pt x="109" y="428"/>
                  <a:pt x="110" y="429"/>
                  <a:pt x="111" y="429"/>
                </a:cubicBezTo>
                <a:cubicBezTo>
                  <a:pt x="112" y="430"/>
                  <a:pt x="113" y="430"/>
                  <a:pt x="114" y="431"/>
                </a:cubicBezTo>
                <a:cubicBezTo>
                  <a:pt x="115" y="432"/>
                  <a:pt x="117" y="433"/>
                  <a:pt x="119" y="433"/>
                </a:cubicBezTo>
                <a:cubicBezTo>
                  <a:pt x="121" y="433"/>
                  <a:pt x="123" y="433"/>
                  <a:pt x="124" y="433"/>
                </a:cubicBezTo>
                <a:cubicBezTo>
                  <a:pt x="124" y="434"/>
                  <a:pt x="126" y="434"/>
                  <a:pt x="129" y="434"/>
                </a:cubicBezTo>
                <a:cubicBezTo>
                  <a:pt x="133" y="434"/>
                  <a:pt x="135" y="434"/>
                  <a:pt x="135" y="434"/>
                </a:cubicBezTo>
                <a:cubicBezTo>
                  <a:pt x="136" y="434"/>
                  <a:pt x="138" y="434"/>
                  <a:pt x="142" y="435"/>
                </a:cubicBezTo>
                <a:cubicBezTo>
                  <a:pt x="145" y="435"/>
                  <a:pt x="148" y="435"/>
                  <a:pt x="149" y="435"/>
                </a:cubicBezTo>
                <a:lnTo>
                  <a:pt x="169" y="435"/>
                </a:lnTo>
                <a:lnTo>
                  <a:pt x="169" y="465"/>
                </a:lnTo>
                <a:lnTo>
                  <a:pt x="163" y="4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35" name="フリーフォーム: 図形 434"/>
          <p:cNvSpPr/>
          <p:nvPr/>
        </p:nvSpPr>
        <p:spPr>
          <a:xfrm>
            <a:off x="4384440" y="542916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4" y="75"/>
                  <a:pt x="157" y="141"/>
                  <a:pt x="184" y="219"/>
                </a:cubicBezTo>
                <a:cubicBezTo>
                  <a:pt x="210" y="299"/>
                  <a:pt x="224" y="381"/>
                  <a:pt x="224" y="466"/>
                </a:cubicBezTo>
                <a:cubicBezTo>
                  <a:pt x="224" y="508"/>
                  <a:pt x="221" y="549"/>
                  <a:pt x="214" y="588"/>
                </a:cubicBezTo>
                <a:cubicBezTo>
                  <a:pt x="208" y="627"/>
                  <a:pt x="201" y="660"/>
                  <a:pt x="193" y="687"/>
                </a:cubicBezTo>
                <a:cubicBezTo>
                  <a:pt x="185" y="715"/>
                  <a:pt x="174" y="742"/>
                  <a:pt x="159" y="769"/>
                </a:cubicBezTo>
                <a:cubicBezTo>
                  <a:pt x="144" y="796"/>
                  <a:pt x="131" y="817"/>
                  <a:pt x="122" y="831"/>
                </a:cubicBezTo>
                <a:cubicBezTo>
                  <a:pt x="114" y="846"/>
                  <a:pt x="101" y="861"/>
                  <a:pt x="84" y="879"/>
                </a:cubicBezTo>
                <a:cubicBezTo>
                  <a:pt x="67" y="896"/>
                  <a:pt x="58" y="906"/>
                  <a:pt x="54" y="910"/>
                </a:cubicBezTo>
                <a:cubicBezTo>
                  <a:pt x="51" y="913"/>
                  <a:pt x="44" y="919"/>
                  <a:pt x="33" y="927"/>
                </a:cubicBezTo>
                <a:cubicBezTo>
                  <a:pt x="31" y="929"/>
                  <a:pt x="30" y="930"/>
                  <a:pt x="29" y="931"/>
                </a:cubicBezTo>
                <a:lnTo>
                  <a:pt x="18" y="931"/>
                </a:lnTo>
                <a:cubicBezTo>
                  <a:pt x="13" y="931"/>
                  <a:pt x="10" y="931"/>
                  <a:pt x="8" y="931"/>
                </a:cubicBezTo>
                <a:cubicBezTo>
                  <a:pt x="6" y="931"/>
                  <a:pt x="4" y="930"/>
                  <a:pt x="3" y="928"/>
                </a:cubicBezTo>
                <a:cubicBezTo>
                  <a:pt x="2" y="926"/>
                  <a:pt x="1" y="923"/>
                  <a:pt x="0" y="920"/>
                </a:cubicBezTo>
                <a:cubicBezTo>
                  <a:pt x="1" y="919"/>
                  <a:pt x="4" y="915"/>
                  <a:pt x="11" y="908"/>
                </a:cubicBezTo>
                <a:cubicBezTo>
                  <a:pt x="107" y="808"/>
                  <a:pt x="156" y="661"/>
                  <a:pt x="156" y="466"/>
                </a:cubicBezTo>
                <a:cubicBezTo>
                  <a:pt x="156" y="271"/>
                  <a:pt x="107" y="123"/>
                  <a:pt x="11"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36" name="フリーフォーム: 図形 435"/>
          <p:cNvSpPr/>
          <p:nvPr/>
        </p:nvSpPr>
        <p:spPr>
          <a:xfrm>
            <a:off x="1047600" y="601956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6"/>
                  <a:pt x="3" y="99"/>
                  <a:pt x="10" y="83"/>
                </a:cubicBezTo>
                <a:cubicBezTo>
                  <a:pt x="17" y="67"/>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7"/>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37" name="テキスト ボックス 436"/>
          <p:cNvSpPr txBox="1"/>
          <p:nvPr/>
        </p:nvSpPr>
        <p:spPr>
          <a:xfrm>
            <a:off x="3510000" y="53910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438" name="フリーフォーム: 図形 437"/>
          <p:cNvSpPr/>
          <p:nvPr/>
        </p:nvSpPr>
        <p:spPr>
          <a:xfrm>
            <a:off x="2981160" y="5914800"/>
            <a:ext cx="316080" cy="335160"/>
          </a:xfrm>
          <a:custGeom>
            <a:avLst/>
            <a:gdLst/>
            <a:ahLst/>
            <a:cxnLst/>
            <a:rect l="0" t="0" r="r" b="b"/>
            <a:pathLst>
              <a:path w="878" h="931">
                <a:moveTo>
                  <a:pt x="5" y="2"/>
                </a:moveTo>
                <a:cubicBezTo>
                  <a:pt x="6" y="1"/>
                  <a:pt x="140" y="0"/>
                  <a:pt x="404" y="0"/>
                </a:cubicBezTo>
                <a:lnTo>
                  <a:pt x="798" y="0"/>
                </a:lnTo>
                <a:lnTo>
                  <a:pt x="836" y="102"/>
                </a:lnTo>
                <a:cubicBezTo>
                  <a:pt x="843" y="122"/>
                  <a:pt x="850" y="141"/>
                  <a:pt x="857" y="159"/>
                </a:cubicBezTo>
                <a:cubicBezTo>
                  <a:pt x="864" y="178"/>
                  <a:pt x="869" y="192"/>
                  <a:pt x="873" y="202"/>
                </a:cubicBezTo>
                <a:cubicBezTo>
                  <a:pt x="876" y="212"/>
                  <a:pt x="878" y="217"/>
                  <a:pt x="878" y="218"/>
                </a:cubicBezTo>
                <a:lnTo>
                  <a:pt x="860" y="218"/>
                </a:lnTo>
                <a:lnTo>
                  <a:pt x="841" y="217"/>
                </a:lnTo>
                <a:cubicBezTo>
                  <a:pt x="827" y="178"/>
                  <a:pt x="804" y="146"/>
                  <a:pt x="773" y="120"/>
                </a:cubicBezTo>
                <a:cubicBezTo>
                  <a:pt x="742" y="94"/>
                  <a:pt x="708" y="75"/>
                  <a:pt x="672" y="63"/>
                </a:cubicBezTo>
                <a:cubicBezTo>
                  <a:pt x="639" y="52"/>
                  <a:pt x="601" y="45"/>
                  <a:pt x="558" y="42"/>
                </a:cubicBezTo>
                <a:cubicBezTo>
                  <a:pt x="515" y="39"/>
                  <a:pt x="447" y="37"/>
                  <a:pt x="354" y="37"/>
                </a:cubicBezTo>
                <a:lnTo>
                  <a:pt x="246" y="37"/>
                </a:lnTo>
                <a:cubicBezTo>
                  <a:pt x="161" y="37"/>
                  <a:pt x="119" y="38"/>
                  <a:pt x="119" y="38"/>
                </a:cubicBezTo>
                <a:cubicBezTo>
                  <a:pt x="121" y="40"/>
                  <a:pt x="172" y="110"/>
                  <a:pt x="273" y="248"/>
                </a:cubicBezTo>
                <a:cubicBezTo>
                  <a:pt x="373" y="385"/>
                  <a:pt x="424" y="455"/>
                  <a:pt x="424" y="457"/>
                </a:cubicBezTo>
                <a:cubicBezTo>
                  <a:pt x="428" y="462"/>
                  <a:pt x="429" y="467"/>
                  <a:pt x="426" y="471"/>
                </a:cubicBezTo>
                <a:lnTo>
                  <a:pt x="405" y="497"/>
                </a:lnTo>
                <a:cubicBezTo>
                  <a:pt x="390" y="514"/>
                  <a:pt x="368" y="540"/>
                  <a:pt x="340" y="573"/>
                </a:cubicBezTo>
                <a:cubicBezTo>
                  <a:pt x="311" y="607"/>
                  <a:pt x="283" y="640"/>
                  <a:pt x="256" y="673"/>
                </a:cubicBezTo>
                <a:lnTo>
                  <a:pt x="87" y="873"/>
                </a:lnTo>
                <a:cubicBezTo>
                  <a:pt x="87" y="873"/>
                  <a:pt x="154" y="874"/>
                  <a:pt x="286" y="874"/>
                </a:cubicBezTo>
                <a:cubicBezTo>
                  <a:pt x="302" y="874"/>
                  <a:pt x="325" y="874"/>
                  <a:pt x="354" y="874"/>
                </a:cubicBezTo>
                <a:cubicBezTo>
                  <a:pt x="384" y="874"/>
                  <a:pt x="406" y="874"/>
                  <a:pt x="420" y="875"/>
                </a:cubicBezTo>
                <a:cubicBezTo>
                  <a:pt x="527" y="875"/>
                  <a:pt x="611" y="866"/>
                  <a:pt x="673" y="849"/>
                </a:cubicBezTo>
                <a:cubicBezTo>
                  <a:pt x="734" y="833"/>
                  <a:pt x="783" y="796"/>
                  <a:pt x="820" y="738"/>
                </a:cubicBezTo>
                <a:cubicBezTo>
                  <a:pt x="826" y="728"/>
                  <a:pt x="833" y="713"/>
                  <a:pt x="841" y="692"/>
                </a:cubicBezTo>
                <a:lnTo>
                  <a:pt x="878" y="692"/>
                </a:lnTo>
                <a:lnTo>
                  <a:pt x="798" y="930"/>
                </a:lnTo>
                <a:lnTo>
                  <a:pt x="404" y="931"/>
                </a:lnTo>
                <a:cubicBezTo>
                  <a:pt x="141" y="931"/>
                  <a:pt x="7" y="931"/>
                  <a:pt x="6" y="929"/>
                </a:cubicBezTo>
                <a:cubicBezTo>
                  <a:pt x="2" y="928"/>
                  <a:pt x="0" y="925"/>
                  <a:pt x="0" y="921"/>
                </a:cubicBezTo>
                <a:cubicBezTo>
                  <a:pt x="0" y="918"/>
                  <a:pt x="19" y="894"/>
                  <a:pt x="59" y="849"/>
                </a:cubicBezTo>
                <a:cubicBezTo>
                  <a:pt x="101" y="799"/>
                  <a:pt x="140" y="751"/>
                  <a:pt x="177" y="708"/>
                </a:cubicBezTo>
                <a:lnTo>
                  <a:pt x="347" y="506"/>
                </a:lnTo>
                <a:cubicBezTo>
                  <a:pt x="347" y="506"/>
                  <a:pt x="289" y="426"/>
                  <a:pt x="174" y="268"/>
                </a:cubicBezTo>
                <a:lnTo>
                  <a:pt x="1" y="31"/>
                </a:lnTo>
                <a:lnTo>
                  <a:pt x="0" y="21"/>
                </a:lnTo>
                <a:cubicBezTo>
                  <a:pt x="0" y="11"/>
                  <a:pt x="2" y="4"/>
                  <a:pt x="5" y="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39" name="フリーフォーム: 図形 438"/>
          <p:cNvSpPr/>
          <p:nvPr/>
        </p:nvSpPr>
        <p:spPr>
          <a:xfrm>
            <a:off x="3374280" y="5929920"/>
            <a:ext cx="130680" cy="243000"/>
          </a:xfrm>
          <a:custGeom>
            <a:avLst/>
            <a:gdLst/>
            <a:ahLst/>
            <a:cxnLst/>
            <a:rect l="0" t="0" r="r" b="b"/>
            <a:pathLst>
              <a:path w="363" h="675">
                <a:moveTo>
                  <a:pt x="315" y="560"/>
                </a:moveTo>
                <a:cubicBezTo>
                  <a:pt x="315" y="560"/>
                  <a:pt x="316" y="560"/>
                  <a:pt x="319" y="560"/>
                </a:cubicBezTo>
                <a:cubicBezTo>
                  <a:pt x="321" y="560"/>
                  <a:pt x="325" y="563"/>
                  <a:pt x="330" y="568"/>
                </a:cubicBezTo>
                <a:cubicBezTo>
                  <a:pt x="335" y="574"/>
                  <a:pt x="337" y="579"/>
                  <a:pt x="337" y="582"/>
                </a:cubicBezTo>
                <a:cubicBezTo>
                  <a:pt x="337" y="586"/>
                  <a:pt x="332" y="593"/>
                  <a:pt x="322" y="602"/>
                </a:cubicBezTo>
                <a:cubicBezTo>
                  <a:pt x="270" y="651"/>
                  <a:pt x="224" y="675"/>
                  <a:pt x="185" y="675"/>
                </a:cubicBezTo>
                <a:cubicBezTo>
                  <a:pt x="163" y="675"/>
                  <a:pt x="144" y="668"/>
                  <a:pt x="129" y="654"/>
                </a:cubicBezTo>
                <a:cubicBezTo>
                  <a:pt x="114" y="640"/>
                  <a:pt x="104" y="624"/>
                  <a:pt x="98" y="607"/>
                </a:cubicBezTo>
                <a:cubicBezTo>
                  <a:pt x="93" y="591"/>
                  <a:pt x="88" y="575"/>
                  <a:pt x="85" y="560"/>
                </a:cubicBezTo>
                <a:lnTo>
                  <a:pt x="81" y="537"/>
                </a:lnTo>
                <a:cubicBezTo>
                  <a:pt x="81" y="536"/>
                  <a:pt x="76" y="540"/>
                  <a:pt x="67" y="549"/>
                </a:cubicBezTo>
                <a:cubicBezTo>
                  <a:pt x="57" y="558"/>
                  <a:pt x="48" y="567"/>
                  <a:pt x="38" y="577"/>
                </a:cubicBezTo>
                <a:cubicBezTo>
                  <a:pt x="28" y="587"/>
                  <a:pt x="22" y="592"/>
                  <a:pt x="19" y="592"/>
                </a:cubicBezTo>
                <a:cubicBezTo>
                  <a:pt x="16" y="592"/>
                  <a:pt x="12" y="589"/>
                  <a:pt x="7" y="583"/>
                </a:cubicBezTo>
                <a:cubicBezTo>
                  <a:pt x="3" y="578"/>
                  <a:pt x="0" y="573"/>
                  <a:pt x="0" y="569"/>
                </a:cubicBezTo>
                <a:cubicBezTo>
                  <a:pt x="0" y="567"/>
                  <a:pt x="1" y="564"/>
                  <a:pt x="4" y="561"/>
                </a:cubicBezTo>
                <a:cubicBezTo>
                  <a:pt x="7" y="558"/>
                  <a:pt x="22" y="544"/>
                  <a:pt x="47" y="520"/>
                </a:cubicBezTo>
                <a:lnTo>
                  <a:pt x="78" y="490"/>
                </a:lnTo>
                <a:lnTo>
                  <a:pt x="78" y="485"/>
                </a:lnTo>
                <a:cubicBezTo>
                  <a:pt x="78" y="484"/>
                  <a:pt x="78" y="482"/>
                  <a:pt x="78" y="479"/>
                </a:cubicBezTo>
                <a:cubicBezTo>
                  <a:pt x="78" y="476"/>
                  <a:pt x="78" y="473"/>
                  <a:pt x="79" y="471"/>
                </a:cubicBezTo>
                <a:cubicBezTo>
                  <a:pt x="79" y="420"/>
                  <a:pt x="90" y="358"/>
                  <a:pt x="112" y="285"/>
                </a:cubicBezTo>
                <a:cubicBezTo>
                  <a:pt x="135" y="212"/>
                  <a:pt x="164" y="146"/>
                  <a:pt x="201" y="87"/>
                </a:cubicBezTo>
                <a:cubicBezTo>
                  <a:pt x="238" y="28"/>
                  <a:pt x="273" y="-1"/>
                  <a:pt x="307" y="0"/>
                </a:cubicBezTo>
                <a:cubicBezTo>
                  <a:pt x="345" y="0"/>
                  <a:pt x="363" y="21"/>
                  <a:pt x="363" y="65"/>
                </a:cubicBezTo>
                <a:lnTo>
                  <a:pt x="363" y="74"/>
                </a:lnTo>
                <a:cubicBezTo>
                  <a:pt x="363" y="181"/>
                  <a:pt x="301" y="304"/>
                  <a:pt x="174" y="440"/>
                </a:cubicBezTo>
                <a:cubicBezTo>
                  <a:pt x="168" y="446"/>
                  <a:pt x="164" y="451"/>
                  <a:pt x="161" y="454"/>
                </a:cubicBezTo>
                <a:cubicBezTo>
                  <a:pt x="158" y="457"/>
                  <a:pt x="156" y="459"/>
                  <a:pt x="155" y="460"/>
                </a:cubicBezTo>
                <a:cubicBezTo>
                  <a:pt x="154" y="462"/>
                  <a:pt x="154" y="463"/>
                  <a:pt x="152" y="463"/>
                </a:cubicBezTo>
                <a:cubicBezTo>
                  <a:pt x="151" y="464"/>
                  <a:pt x="149" y="466"/>
                  <a:pt x="147" y="470"/>
                </a:cubicBezTo>
                <a:lnTo>
                  <a:pt x="145" y="484"/>
                </a:lnTo>
                <a:cubicBezTo>
                  <a:pt x="142" y="511"/>
                  <a:pt x="141" y="531"/>
                  <a:pt x="141" y="542"/>
                </a:cubicBezTo>
                <a:cubicBezTo>
                  <a:pt x="141" y="608"/>
                  <a:pt x="156" y="641"/>
                  <a:pt x="187" y="641"/>
                </a:cubicBezTo>
                <a:cubicBezTo>
                  <a:pt x="199" y="641"/>
                  <a:pt x="213" y="637"/>
                  <a:pt x="230" y="629"/>
                </a:cubicBezTo>
                <a:cubicBezTo>
                  <a:pt x="245" y="621"/>
                  <a:pt x="257" y="613"/>
                  <a:pt x="267" y="605"/>
                </a:cubicBezTo>
                <a:cubicBezTo>
                  <a:pt x="276" y="597"/>
                  <a:pt x="289" y="585"/>
                  <a:pt x="306" y="569"/>
                </a:cubicBezTo>
                <a:cubicBezTo>
                  <a:pt x="312" y="563"/>
                  <a:pt x="316" y="560"/>
                  <a:pt x="319" y="560"/>
                </a:cubicBezTo>
                <a:lnTo>
                  <a:pt x="315" y="560"/>
                </a:lnTo>
                <a:moveTo>
                  <a:pt x="329" y="67"/>
                </a:moveTo>
                <a:cubicBezTo>
                  <a:pt x="329" y="54"/>
                  <a:pt x="327" y="46"/>
                  <a:pt x="324" y="42"/>
                </a:cubicBezTo>
                <a:cubicBezTo>
                  <a:pt x="320" y="37"/>
                  <a:pt x="314" y="35"/>
                  <a:pt x="307" y="34"/>
                </a:cubicBezTo>
                <a:cubicBezTo>
                  <a:pt x="302" y="34"/>
                  <a:pt x="297" y="35"/>
                  <a:pt x="294" y="36"/>
                </a:cubicBezTo>
                <a:cubicBezTo>
                  <a:pt x="290" y="37"/>
                  <a:pt x="284" y="45"/>
                  <a:pt x="275" y="57"/>
                </a:cubicBezTo>
                <a:cubicBezTo>
                  <a:pt x="266" y="69"/>
                  <a:pt x="257" y="85"/>
                  <a:pt x="247" y="106"/>
                </a:cubicBezTo>
                <a:cubicBezTo>
                  <a:pt x="235" y="134"/>
                  <a:pt x="220" y="173"/>
                  <a:pt x="206" y="222"/>
                </a:cubicBezTo>
                <a:cubicBezTo>
                  <a:pt x="192" y="272"/>
                  <a:pt x="180" y="314"/>
                  <a:pt x="172" y="350"/>
                </a:cubicBezTo>
                <a:lnTo>
                  <a:pt x="160" y="403"/>
                </a:lnTo>
                <a:cubicBezTo>
                  <a:pt x="160" y="403"/>
                  <a:pt x="162" y="401"/>
                  <a:pt x="166" y="396"/>
                </a:cubicBezTo>
                <a:cubicBezTo>
                  <a:pt x="171" y="391"/>
                  <a:pt x="176" y="385"/>
                  <a:pt x="183" y="378"/>
                </a:cubicBezTo>
                <a:cubicBezTo>
                  <a:pt x="190" y="370"/>
                  <a:pt x="195" y="363"/>
                  <a:pt x="199" y="357"/>
                </a:cubicBezTo>
                <a:cubicBezTo>
                  <a:pt x="266" y="276"/>
                  <a:pt x="307" y="193"/>
                  <a:pt x="324" y="108"/>
                </a:cubicBezTo>
                <a:cubicBezTo>
                  <a:pt x="328" y="94"/>
                  <a:pt x="329" y="81"/>
                  <a:pt x="329" y="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40" name="フリーフォーム: 図形 439"/>
          <p:cNvSpPr/>
          <p:nvPr/>
        </p:nvSpPr>
        <p:spPr>
          <a:xfrm>
            <a:off x="3604680" y="5970600"/>
            <a:ext cx="223200" cy="223200"/>
          </a:xfrm>
          <a:custGeom>
            <a:avLst/>
            <a:gdLst/>
            <a:ahLst/>
            <a:cxnLst/>
            <a:rect l="0" t="0" r="r" b="b"/>
            <a:pathLst>
              <a:path w="620" h="620">
                <a:moveTo>
                  <a:pt x="0" y="322"/>
                </a:moveTo>
                <a:cubicBezTo>
                  <a:pt x="0" y="322"/>
                  <a:pt x="0" y="318"/>
                  <a:pt x="0" y="310"/>
                </a:cubicBezTo>
                <a:cubicBezTo>
                  <a:pt x="0" y="302"/>
                  <a:pt x="4" y="296"/>
                  <a:pt x="13" y="292"/>
                </a:cubicBezTo>
                <a:lnTo>
                  <a:pt x="292" y="292"/>
                </a:lnTo>
                <a:lnTo>
                  <a:pt x="292" y="152"/>
                </a:lnTo>
                <a:lnTo>
                  <a:pt x="293" y="13"/>
                </a:lnTo>
                <a:cubicBezTo>
                  <a:pt x="299" y="4"/>
                  <a:pt x="305" y="0"/>
                  <a:pt x="311" y="0"/>
                </a:cubicBezTo>
                <a:cubicBezTo>
                  <a:pt x="319" y="0"/>
                  <a:pt x="325" y="5"/>
                  <a:pt x="329" y="14"/>
                </a:cubicBezTo>
                <a:lnTo>
                  <a:pt x="329" y="292"/>
                </a:lnTo>
                <a:lnTo>
                  <a:pt x="606" y="292"/>
                </a:lnTo>
                <a:cubicBezTo>
                  <a:pt x="616" y="297"/>
                  <a:pt x="620" y="303"/>
                  <a:pt x="620" y="310"/>
                </a:cubicBezTo>
                <a:cubicBezTo>
                  <a:pt x="620" y="318"/>
                  <a:pt x="616" y="324"/>
                  <a:pt x="606" y="329"/>
                </a:cubicBezTo>
                <a:lnTo>
                  <a:pt x="329" y="329"/>
                </a:lnTo>
                <a:lnTo>
                  <a:pt x="329" y="607"/>
                </a:lnTo>
                <a:cubicBezTo>
                  <a:pt x="324" y="616"/>
                  <a:pt x="319" y="620"/>
                  <a:pt x="312" y="620"/>
                </a:cubicBezTo>
                <a:lnTo>
                  <a:pt x="311" y="620"/>
                </a:lnTo>
                <a:lnTo>
                  <a:pt x="309" y="620"/>
                </a:lnTo>
                <a:cubicBezTo>
                  <a:pt x="301" y="620"/>
                  <a:pt x="296" y="616"/>
                  <a:pt x="292" y="607"/>
                </a:cubicBezTo>
                <a:lnTo>
                  <a:pt x="292" y="329"/>
                </a:lnTo>
                <a:lnTo>
                  <a:pt x="13" y="329"/>
                </a:lnTo>
                <a:cubicBezTo>
                  <a:pt x="4" y="324"/>
                  <a:pt x="0" y="318"/>
                  <a:pt x="0" y="310"/>
                </a:cubicBezTo>
                <a:lnTo>
                  <a:pt x="0" y="32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41" name="フリーフォーム: 図形 440"/>
          <p:cNvSpPr/>
          <p:nvPr/>
        </p:nvSpPr>
        <p:spPr>
          <a:xfrm>
            <a:off x="3938400" y="5937120"/>
            <a:ext cx="240120" cy="236520"/>
          </a:xfrm>
          <a:custGeom>
            <a:avLst/>
            <a:gdLst/>
            <a:ahLst/>
            <a:cxnLst/>
            <a:rect l="0" t="0" r="r" b="b"/>
            <a:pathLst>
              <a:path w="667" h="657">
                <a:moveTo>
                  <a:pt x="0" y="33"/>
                </a:moveTo>
                <a:cubicBezTo>
                  <a:pt x="0" y="19"/>
                  <a:pt x="4" y="9"/>
                  <a:pt x="12" y="0"/>
                </a:cubicBezTo>
                <a:lnTo>
                  <a:pt x="22" y="0"/>
                </a:lnTo>
                <a:cubicBezTo>
                  <a:pt x="48" y="2"/>
                  <a:pt x="81" y="3"/>
                  <a:pt x="121" y="3"/>
                </a:cubicBezTo>
                <a:cubicBezTo>
                  <a:pt x="194" y="3"/>
                  <a:pt x="237" y="2"/>
                  <a:pt x="250" y="0"/>
                </a:cubicBezTo>
                <a:lnTo>
                  <a:pt x="259" y="0"/>
                </a:lnTo>
                <a:cubicBezTo>
                  <a:pt x="263" y="4"/>
                  <a:pt x="265" y="7"/>
                  <a:pt x="265" y="9"/>
                </a:cubicBezTo>
                <a:cubicBezTo>
                  <a:pt x="265" y="11"/>
                  <a:pt x="264" y="16"/>
                  <a:pt x="263" y="26"/>
                </a:cubicBezTo>
                <a:cubicBezTo>
                  <a:pt x="260" y="35"/>
                  <a:pt x="257" y="41"/>
                  <a:pt x="254" y="43"/>
                </a:cubicBezTo>
                <a:lnTo>
                  <a:pt x="235" y="43"/>
                </a:lnTo>
                <a:cubicBezTo>
                  <a:pt x="221" y="44"/>
                  <a:pt x="212" y="45"/>
                  <a:pt x="207" y="45"/>
                </a:cubicBezTo>
                <a:cubicBezTo>
                  <a:pt x="189" y="48"/>
                  <a:pt x="179" y="53"/>
                  <a:pt x="177" y="59"/>
                </a:cubicBezTo>
                <a:cubicBezTo>
                  <a:pt x="177" y="60"/>
                  <a:pt x="186" y="138"/>
                  <a:pt x="204" y="294"/>
                </a:cubicBezTo>
                <a:cubicBezTo>
                  <a:pt x="222" y="448"/>
                  <a:pt x="232" y="526"/>
                  <a:pt x="232" y="527"/>
                </a:cubicBezTo>
                <a:lnTo>
                  <a:pt x="300" y="418"/>
                </a:lnTo>
                <a:cubicBezTo>
                  <a:pt x="345" y="346"/>
                  <a:pt x="391" y="272"/>
                  <a:pt x="436" y="198"/>
                </a:cubicBezTo>
                <a:cubicBezTo>
                  <a:pt x="481" y="124"/>
                  <a:pt x="504" y="86"/>
                  <a:pt x="506" y="83"/>
                </a:cubicBezTo>
                <a:cubicBezTo>
                  <a:pt x="508" y="79"/>
                  <a:pt x="509" y="74"/>
                  <a:pt x="509" y="69"/>
                </a:cubicBezTo>
                <a:cubicBezTo>
                  <a:pt x="509" y="54"/>
                  <a:pt x="496" y="46"/>
                  <a:pt x="468" y="43"/>
                </a:cubicBezTo>
                <a:cubicBezTo>
                  <a:pt x="457" y="43"/>
                  <a:pt x="452" y="40"/>
                  <a:pt x="452" y="33"/>
                </a:cubicBezTo>
                <a:cubicBezTo>
                  <a:pt x="452" y="32"/>
                  <a:pt x="452" y="28"/>
                  <a:pt x="454" y="21"/>
                </a:cubicBezTo>
                <a:cubicBezTo>
                  <a:pt x="455" y="12"/>
                  <a:pt x="457" y="7"/>
                  <a:pt x="459" y="4"/>
                </a:cubicBezTo>
                <a:cubicBezTo>
                  <a:pt x="461" y="2"/>
                  <a:pt x="465" y="0"/>
                  <a:pt x="471" y="0"/>
                </a:cubicBezTo>
                <a:cubicBezTo>
                  <a:pt x="472" y="0"/>
                  <a:pt x="476" y="0"/>
                  <a:pt x="482" y="0"/>
                </a:cubicBezTo>
                <a:cubicBezTo>
                  <a:pt x="489" y="0"/>
                  <a:pt x="499" y="1"/>
                  <a:pt x="514" y="1"/>
                </a:cubicBezTo>
                <a:cubicBezTo>
                  <a:pt x="529" y="2"/>
                  <a:pt x="549" y="2"/>
                  <a:pt x="574" y="2"/>
                </a:cubicBezTo>
                <a:cubicBezTo>
                  <a:pt x="616" y="2"/>
                  <a:pt x="643" y="2"/>
                  <a:pt x="654" y="0"/>
                </a:cubicBezTo>
                <a:lnTo>
                  <a:pt x="661" y="0"/>
                </a:lnTo>
                <a:cubicBezTo>
                  <a:pt x="665" y="5"/>
                  <a:pt x="667" y="8"/>
                  <a:pt x="667" y="11"/>
                </a:cubicBezTo>
                <a:cubicBezTo>
                  <a:pt x="667" y="21"/>
                  <a:pt x="665" y="31"/>
                  <a:pt x="659" y="40"/>
                </a:cubicBezTo>
                <a:cubicBezTo>
                  <a:pt x="657" y="42"/>
                  <a:pt x="652" y="43"/>
                  <a:pt x="643" y="43"/>
                </a:cubicBezTo>
                <a:cubicBezTo>
                  <a:pt x="635" y="44"/>
                  <a:pt x="628" y="44"/>
                  <a:pt x="621" y="45"/>
                </a:cubicBezTo>
                <a:cubicBezTo>
                  <a:pt x="614" y="46"/>
                  <a:pt x="608" y="47"/>
                  <a:pt x="601" y="50"/>
                </a:cubicBezTo>
                <a:cubicBezTo>
                  <a:pt x="595" y="52"/>
                  <a:pt x="590" y="54"/>
                  <a:pt x="587" y="56"/>
                </a:cubicBezTo>
                <a:cubicBezTo>
                  <a:pt x="583" y="58"/>
                  <a:pt x="579" y="61"/>
                  <a:pt x="575" y="64"/>
                </a:cubicBezTo>
                <a:cubicBezTo>
                  <a:pt x="572" y="67"/>
                  <a:pt x="569" y="69"/>
                  <a:pt x="566" y="70"/>
                </a:cubicBezTo>
                <a:cubicBezTo>
                  <a:pt x="564" y="71"/>
                  <a:pt x="561" y="74"/>
                  <a:pt x="559" y="79"/>
                </a:cubicBezTo>
                <a:cubicBezTo>
                  <a:pt x="556" y="83"/>
                  <a:pt x="554" y="85"/>
                  <a:pt x="552" y="85"/>
                </a:cubicBezTo>
                <a:lnTo>
                  <a:pt x="373" y="374"/>
                </a:lnTo>
                <a:cubicBezTo>
                  <a:pt x="261" y="555"/>
                  <a:pt x="203" y="647"/>
                  <a:pt x="200" y="652"/>
                </a:cubicBezTo>
                <a:cubicBezTo>
                  <a:pt x="198" y="653"/>
                  <a:pt x="196" y="654"/>
                  <a:pt x="193" y="656"/>
                </a:cubicBezTo>
                <a:lnTo>
                  <a:pt x="176" y="657"/>
                </a:lnTo>
                <a:lnTo>
                  <a:pt x="170" y="657"/>
                </a:lnTo>
                <a:cubicBezTo>
                  <a:pt x="159" y="657"/>
                  <a:pt x="153" y="655"/>
                  <a:pt x="153" y="651"/>
                </a:cubicBezTo>
                <a:cubicBezTo>
                  <a:pt x="151" y="647"/>
                  <a:pt x="139" y="548"/>
                  <a:pt x="117" y="353"/>
                </a:cubicBezTo>
                <a:cubicBezTo>
                  <a:pt x="93" y="155"/>
                  <a:pt x="81" y="55"/>
                  <a:pt x="81" y="53"/>
                </a:cubicBezTo>
                <a:cubicBezTo>
                  <a:pt x="77" y="47"/>
                  <a:pt x="58" y="43"/>
                  <a:pt x="22" y="43"/>
                </a:cubicBezTo>
                <a:lnTo>
                  <a:pt x="6" y="43"/>
                </a:lnTo>
                <a:cubicBezTo>
                  <a:pt x="2" y="40"/>
                  <a:pt x="0" y="37"/>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42" name="フリーフォーム: 図形 441"/>
          <p:cNvSpPr/>
          <p:nvPr/>
        </p:nvSpPr>
        <p:spPr>
          <a:xfrm>
            <a:off x="4209840" y="5914800"/>
            <a:ext cx="80280" cy="335160"/>
          </a:xfrm>
          <a:custGeom>
            <a:avLst/>
            <a:gdLst/>
            <a:ahLst/>
            <a:cxnLst/>
            <a:rect l="0" t="0" r="r" b="b"/>
            <a:pathLst>
              <a:path w="223" h="931">
                <a:moveTo>
                  <a:pt x="0" y="465"/>
                </a:moveTo>
                <a:cubicBezTo>
                  <a:pt x="0" y="422"/>
                  <a:pt x="3" y="382"/>
                  <a:pt x="9" y="343"/>
                </a:cubicBezTo>
                <a:cubicBezTo>
                  <a:pt x="15" y="305"/>
                  <a:pt x="23" y="272"/>
                  <a:pt x="31" y="244"/>
                </a:cubicBezTo>
                <a:cubicBezTo>
                  <a:pt x="39" y="216"/>
                  <a:pt x="50" y="189"/>
                  <a:pt x="65" y="162"/>
                </a:cubicBezTo>
                <a:cubicBezTo>
                  <a:pt x="80" y="135"/>
                  <a:pt x="92" y="115"/>
                  <a:pt x="100" y="100"/>
                </a:cubicBezTo>
                <a:cubicBezTo>
                  <a:pt x="109" y="85"/>
                  <a:pt x="122" y="69"/>
                  <a:pt x="139" y="51"/>
                </a:cubicBezTo>
                <a:cubicBezTo>
                  <a:pt x="157" y="34"/>
                  <a:pt x="167" y="23"/>
                  <a:pt x="170" y="20"/>
                </a:cubicBezTo>
                <a:cubicBezTo>
                  <a:pt x="173" y="16"/>
                  <a:pt x="181" y="9"/>
                  <a:pt x="194" y="0"/>
                </a:cubicBezTo>
                <a:lnTo>
                  <a:pt x="206" y="0"/>
                </a:lnTo>
                <a:lnTo>
                  <a:pt x="210" y="0"/>
                </a:lnTo>
                <a:cubicBezTo>
                  <a:pt x="219" y="0"/>
                  <a:pt x="223" y="3"/>
                  <a:pt x="223" y="8"/>
                </a:cubicBezTo>
                <a:cubicBezTo>
                  <a:pt x="223" y="10"/>
                  <a:pt x="218" y="17"/>
                  <a:pt x="207" y="28"/>
                </a:cubicBezTo>
                <a:cubicBezTo>
                  <a:pt x="197" y="39"/>
                  <a:pt x="184" y="56"/>
                  <a:pt x="168" y="77"/>
                </a:cubicBezTo>
                <a:cubicBezTo>
                  <a:pt x="153" y="99"/>
                  <a:pt x="138" y="126"/>
                  <a:pt x="123" y="157"/>
                </a:cubicBezTo>
                <a:cubicBezTo>
                  <a:pt x="107" y="189"/>
                  <a:pt x="94" y="232"/>
                  <a:pt x="84" y="286"/>
                </a:cubicBezTo>
                <a:cubicBezTo>
                  <a:pt x="73" y="340"/>
                  <a:pt x="68" y="399"/>
                  <a:pt x="68" y="465"/>
                </a:cubicBezTo>
                <a:cubicBezTo>
                  <a:pt x="68" y="531"/>
                  <a:pt x="73" y="590"/>
                  <a:pt x="84" y="644"/>
                </a:cubicBezTo>
                <a:cubicBezTo>
                  <a:pt x="94" y="697"/>
                  <a:pt x="107" y="740"/>
                  <a:pt x="122" y="773"/>
                </a:cubicBezTo>
                <a:cubicBezTo>
                  <a:pt x="137" y="807"/>
                  <a:pt x="152" y="834"/>
                  <a:pt x="167" y="854"/>
                </a:cubicBezTo>
                <a:cubicBezTo>
                  <a:pt x="184" y="875"/>
                  <a:pt x="197" y="891"/>
                  <a:pt x="207" y="903"/>
                </a:cubicBezTo>
                <a:cubicBezTo>
                  <a:pt x="218" y="916"/>
                  <a:pt x="223" y="922"/>
                  <a:pt x="223" y="923"/>
                </a:cubicBezTo>
                <a:cubicBezTo>
                  <a:pt x="223" y="929"/>
                  <a:pt x="219" y="931"/>
                  <a:pt x="209" y="931"/>
                </a:cubicBezTo>
                <a:lnTo>
                  <a:pt x="206" y="931"/>
                </a:lnTo>
                <a:lnTo>
                  <a:pt x="194" y="931"/>
                </a:lnTo>
                <a:lnTo>
                  <a:pt x="167" y="909"/>
                </a:lnTo>
                <a:cubicBezTo>
                  <a:pt x="109" y="856"/>
                  <a:pt x="67" y="791"/>
                  <a:pt x="40" y="711"/>
                </a:cubicBezTo>
                <a:cubicBezTo>
                  <a:pt x="13"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43" name="フリーフォーム: 図形 442"/>
          <p:cNvSpPr/>
          <p:nvPr/>
        </p:nvSpPr>
        <p:spPr>
          <a:xfrm>
            <a:off x="4322880" y="6014520"/>
            <a:ext cx="186480" cy="154440"/>
          </a:xfrm>
          <a:custGeom>
            <a:avLst/>
            <a:gdLst/>
            <a:ahLst/>
            <a:cxnLst/>
            <a:rect l="0" t="0" r="r" b="b"/>
            <a:pathLst>
              <a:path w="518" h="429">
                <a:moveTo>
                  <a:pt x="29" y="158"/>
                </a:moveTo>
                <a:lnTo>
                  <a:pt x="19" y="158"/>
                </a:lnTo>
                <a:cubicBezTo>
                  <a:pt x="6" y="158"/>
                  <a:pt x="0" y="154"/>
                  <a:pt x="0" y="145"/>
                </a:cubicBezTo>
                <a:cubicBezTo>
                  <a:pt x="0" y="144"/>
                  <a:pt x="1" y="141"/>
                  <a:pt x="2" y="135"/>
                </a:cubicBezTo>
                <a:cubicBezTo>
                  <a:pt x="3" y="130"/>
                  <a:pt x="7" y="122"/>
                  <a:pt x="12" y="112"/>
                </a:cubicBezTo>
                <a:cubicBezTo>
                  <a:pt x="18" y="102"/>
                  <a:pt x="24" y="92"/>
                  <a:pt x="31" y="81"/>
                </a:cubicBezTo>
                <a:cubicBezTo>
                  <a:pt x="38" y="71"/>
                  <a:pt x="48" y="60"/>
                  <a:pt x="63" y="48"/>
                </a:cubicBezTo>
                <a:cubicBezTo>
                  <a:pt x="77" y="36"/>
                  <a:pt x="92" y="26"/>
                  <a:pt x="108" y="18"/>
                </a:cubicBezTo>
                <a:cubicBezTo>
                  <a:pt x="134" y="7"/>
                  <a:pt x="158" y="1"/>
                  <a:pt x="178" y="1"/>
                </a:cubicBezTo>
                <a:lnTo>
                  <a:pt x="181" y="1"/>
                </a:lnTo>
                <a:cubicBezTo>
                  <a:pt x="204" y="1"/>
                  <a:pt x="218" y="2"/>
                  <a:pt x="224" y="2"/>
                </a:cubicBezTo>
                <a:cubicBezTo>
                  <a:pt x="271" y="10"/>
                  <a:pt x="302" y="26"/>
                  <a:pt x="317" y="49"/>
                </a:cubicBezTo>
                <a:lnTo>
                  <a:pt x="326" y="39"/>
                </a:lnTo>
                <a:cubicBezTo>
                  <a:pt x="352" y="13"/>
                  <a:pt x="380" y="0"/>
                  <a:pt x="411" y="0"/>
                </a:cubicBezTo>
                <a:cubicBezTo>
                  <a:pt x="445" y="0"/>
                  <a:pt x="471" y="10"/>
                  <a:pt x="490" y="29"/>
                </a:cubicBezTo>
                <a:cubicBezTo>
                  <a:pt x="508" y="48"/>
                  <a:pt x="518" y="72"/>
                  <a:pt x="518" y="99"/>
                </a:cubicBezTo>
                <a:cubicBezTo>
                  <a:pt x="518" y="126"/>
                  <a:pt x="510" y="146"/>
                  <a:pt x="494" y="161"/>
                </a:cubicBezTo>
                <a:cubicBezTo>
                  <a:pt x="478" y="176"/>
                  <a:pt x="461" y="183"/>
                  <a:pt x="442" y="184"/>
                </a:cubicBezTo>
                <a:cubicBezTo>
                  <a:pt x="428" y="184"/>
                  <a:pt x="416" y="179"/>
                  <a:pt x="406" y="171"/>
                </a:cubicBezTo>
                <a:cubicBezTo>
                  <a:pt x="396" y="162"/>
                  <a:pt x="391" y="149"/>
                  <a:pt x="391" y="134"/>
                </a:cubicBezTo>
                <a:cubicBezTo>
                  <a:pt x="391" y="113"/>
                  <a:pt x="399" y="94"/>
                  <a:pt x="415" y="79"/>
                </a:cubicBezTo>
                <a:cubicBezTo>
                  <a:pt x="423" y="73"/>
                  <a:pt x="433" y="68"/>
                  <a:pt x="445" y="63"/>
                </a:cubicBezTo>
                <a:cubicBezTo>
                  <a:pt x="445" y="62"/>
                  <a:pt x="444" y="61"/>
                  <a:pt x="441" y="59"/>
                </a:cubicBezTo>
                <a:cubicBezTo>
                  <a:pt x="439" y="57"/>
                  <a:pt x="434" y="55"/>
                  <a:pt x="428" y="52"/>
                </a:cubicBezTo>
                <a:cubicBezTo>
                  <a:pt x="422" y="50"/>
                  <a:pt x="415" y="49"/>
                  <a:pt x="408" y="49"/>
                </a:cubicBezTo>
                <a:cubicBezTo>
                  <a:pt x="400" y="49"/>
                  <a:pt x="395" y="49"/>
                  <a:pt x="391" y="51"/>
                </a:cubicBezTo>
                <a:cubicBezTo>
                  <a:pt x="371" y="60"/>
                  <a:pt x="356" y="78"/>
                  <a:pt x="347" y="104"/>
                </a:cubicBezTo>
                <a:cubicBezTo>
                  <a:pt x="309" y="244"/>
                  <a:pt x="291" y="325"/>
                  <a:pt x="291" y="347"/>
                </a:cubicBezTo>
                <a:cubicBezTo>
                  <a:pt x="291" y="370"/>
                  <a:pt x="306" y="381"/>
                  <a:pt x="338" y="381"/>
                </a:cubicBezTo>
                <a:cubicBezTo>
                  <a:pt x="365" y="381"/>
                  <a:pt x="390" y="372"/>
                  <a:pt x="412" y="353"/>
                </a:cubicBezTo>
                <a:cubicBezTo>
                  <a:pt x="435" y="334"/>
                  <a:pt x="450" y="313"/>
                  <a:pt x="459" y="290"/>
                </a:cubicBezTo>
                <a:cubicBezTo>
                  <a:pt x="461" y="281"/>
                  <a:pt x="464" y="276"/>
                  <a:pt x="465" y="274"/>
                </a:cubicBezTo>
                <a:cubicBezTo>
                  <a:pt x="467" y="272"/>
                  <a:pt x="474" y="271"/>
                  <a:pt x="484" y="271"/>
                </a:cubicBezTo>
                <a:lnTo>
                  <a:pt x="490" y="271"/>
                </a:lnTo>
                <a:lnTo>
                  <a:pt x="500" y="271"/>
                </a:lnTo>
                <a:cubicBezTo>
                  <a:pt x="512" y="271"/>
                  <a:pt x="518" y="275"/>
                  <a:pt x="518" y="284"/>
                </a:cubicBezTo>
                <a:cubicBezTo>
                  <a:pt x="518" y="292"/>
                  <a:pt x="514" y="304"/>
                  <a:pt x="506" y="319"/>
                </a:cubicBezTo>
                <a:cubicBezTo>
                  <a:pt x="498" y="333"/>
                  <a:pt x="487" y="349"/>
                  <a:pt x="473" y="366"/>
                </a:cubicBezTo>
                <a:cubicBezTo>
                  <a:pt x="459" y="383"/>
                  <a:pt x="438" y="398"/>
                  <a:pt x="412" y="411"/>
                </a:cubicBezTo>
                <a:cubicBezTo>
                  <a:pt x="386" y="424"/>
                  <a:pt x="359" y="430"/>
                  <a:pt x="331" y="429"/>
                </a:cubicBezTo>
                <a:cubicBezTo>
                  <a:pt x="278" y="429"/>
                  <a:pt x="238" y="416"/>
                  <a:pt x="209" y="389"/>
                </a:cubicBezTo>
                <a:lnTo>
                  <a:pt x="201" y="381"/>
                </a:lnTo>
                <a:cubicBezTo>
                  <a:pt x="175" y="412"/>
                  <a:pt x="145" y="428"/>
                  <a:pt x="110" y="428"/>
                </a:cubicBezTo>
                <a:lnTo>
                  <a:pt x="105" y="428"/>
                </a:lnTo>
                <a:cubicBezTo>
                  <a:pt x="70" y="428"/>
                  <a:pt x="44" y="418"/>
                  <a:pt x="26" y="399"/>
                </a:cubicBezTo>
                <a:cubicBezTo>
                  <a:pt x="9" y="379"/>
                  <a:pt x="0" y="357"/>
                  <a:pt x="0" y="333"/>
                </a:cubicBezTo>
                <a:cubicBezTo>
                  <a:pt x="0" y="304"/>
                  <a:pt x="9" y="282"/>
                  <a:pt x="25" y="268"/>
                </a:cubicBezTo>
                <a:cubicBezTo>
                  <a:pt x="42" y="255"/>
                  <a:pt x="59" y="248"/>
                  <a:pt x="77" y="247"/>
                </a:cubicBezTo>
                <a:cubicBezTo>
                  <a:pt x="91" y="247"/>
                  <a:pt x="103" y="251"/>
                  <a:pt x="113" y="260"/>
                </a:cubicBezTo>
                <a:cubicBezTo>
                  <a:pt x="123" y="269"/>
                  <a:pt x="128" y="280"/>
                  <a:pt x="128" y="295"/>
                </a:cubicBezTo>
                <a:cubicBezTo>
                  <a:pt x="128" y="317"/>
                  <a:pt x="120" y="335"/>
                  <a:pt x="104" y="350"/>
                </a:cubicBezTo>
                <a:cubicBezTo>
                  <a:pt x="95" y="356"/>
                  <a:pt x="86" y="362"/>
                  <a:pt x="74" y="367"/>
                </a:cubicBezTo>
                <a:cubicBezTo>
                  <a:pt x="75" y="370"/>
                  <a:pt x="79" y="373"/>
                  <a:pt x="87" y="376"/>
                </a:cubicBezTo>
                <a:cubicBezTo>
                  <a:pt x="94" y="379"/>
                  <a:pt x="102" y="381"/>
                  <a:pt x="110" y="382"/>
                </a:cubicBezTo>
                <a:cubicBezTo>
                  <a:pt x="124" y="382"/>
                  <a:pt x="136" y="376"/>
                  <a:pt x="147" y="365"/>
                </a:cubicBezTo>
                <a:cubicBezTo>
                  <a:pt x="158" y="354"/>
                  <a:pt x="166" y="341"/>
                  <a:pt x="172" y="326"/>
                </a:cubicBezTo>
                <a:cubicBezTo>
                  <a:pt x="209" y="186"/>
                  <a:pt x="228" y="104"/>
                  <a:pt x="228" y="82"/>
                </a:cubicBezTo>
                <a:cubicBezTo>
                  <a:pt x="228" y="60"/>
                  <a:pt x="212" y="49"/>
                  <a:pt x="181" y="49"/>
                </a:cubicBezTo>
                <a:cubicBezTo>
                  <a:pt x="158" y="49"/>
                  <a:pt x="135" y="56"/>
                  <a:pt x="113" y="70"/>
                </a:cubicBezTo>
                <a:cubicBezTo>
                  <a:pt x="91" y="84"/>
                  <a:pt x="73" y="108"/>
                  <a:pt x="60" y="140"/>
                </a:cubicBezTo>
                <a:cubicBezTo>
                  <a:pt x="57" y="149"/>
                  <a:pt x="55" y="154"/>
                  <a:pt x="53" y="156"/>
                </a:cubicBezTo>
                <a:cubicBezTo>
                  <a:pt x="51" y="158"/>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44" name="フリーフォーム: 図形 443"/>
          <p:cNvSpPr/>
          <p:nvPr/>
        </p:nvSpPr>
        <p:spPr>
          <a:xfrm>
            <a:off x="4546440" y="6049440"/>
            <a:ext cx="82440" cy="167040"/>
          </a:xfrm>
          <a:custGeom>
            <a:avLst/>
            <a:gdLst/>
            <a:ahLst/>
            <a:cxnLst/>
            <a:rect l="0" t="0" r="r" b="b"/>
            <a:pathLst>
              <a:path w="229" h="464">
                <a:moveTo>
                  <a:pt x="163" y="464"/>
                </a:moveTo>
                <a:cubicBezTo>
                  <a:pt x="155" y="463"/>
                  <a:pt x="127" y="462"/>
                  <a:pt x="79" y="462"/>
                </a:cubicBezTo>
                <a:cubicBezTo>
                  <a:pt x="34" y="462"/>
                  <a:pt x="9" y="463"/>
                  <a:pt x="5" y="464"/>
                </a:cubicBezTo>
                <a:lnTo>
                  <a:pt x="0" y="464"/>
                </a:lnTo>
                <a:lnTo>
                  <a:pt x="0" y="434"/>
                </a:lnTo>
                <a:lnTo>
                  <a:pt x="11" y="434"/>
                </a:lnTo>
                <a:cubicBezTo>
                  <a:pt x="23" y="434"/>
                  <a:pt x="34" y="433"/>
                  <a:pt x="43" y="432"/>
                </a:cubicBezTo>
                <a:cubicBezTo>
                  <a:pt x="46" y="431"/>
                  <a:pt x="49" y="428"/>
                  <a:pt x="51" y="425"/>
                </a:cubicBezTo>
                <a:cubicBezTo>
                  <a:pt x="51" y="424"/>
                  <a:pt x="51" y="388"/>
                  <a:pt x="51" y="317"/>
                </a:cubicBezTo>
                <a:lnTo>
                  <a:pt x="51" y="211"/>
                </a:lnTo>
                <a:lnTo>
                  <a:pt x="5" y="211"/>
                </a:lnTo>
                <a:lnTo>
                  <a:pt x="5" y="181"/>
                </a:lnTo>
                <a:lnTo>
                  <a:pt x="51" y="181"/>
                </a:lnTo>
                <a:lnTo>
                  <a:pt x="51" y="137"/>
                </a:lnTo>
                <a:lnTo>
                  <a:pt x="52" y="92"/>
                </a:lnTo>
                <a:lnTo>
                  <a:pt x="53" y="86"/>
                </a:lnTo>
                <a:cubicBezTo>
                  <a:pt x="62" y="57"/>
                  <a:pt x="76" y="37"/>
                  <a:pt x="95" y="24"/>
                </a:cubicBezTo>
                <a:cubicBezTo>
                  <a:pt x="115" y="11"/>
                  <a:pt x="136" y="3"/>
                  <a:pt x="158" y="0"/>
                </a:cubicBezTo>
                <a:cubicBezTo>
                  <a:pt x="158" y="0"/>
                  <a:pt x="160" y="0"/>
                  <a:pt x="164" y="0"/>
                </a:cubicBezTo>
                <a:cubicBezTo>
                  <a:pt x="167" y="0"/>
                  <a:pt x="170" y="0"/>
                  <a:pt x="173" y="0"/>
                </a:cubicBezTo>
                <a:cubicBezTo>
                  <a:pt x="191" y="1"/>
                  <a:pt x="206" y="7"/>
                  <a:pt x="215" y="17"/>
                </a:cubicBezTo>
                <a:cubicBezTo>
                  <a:pt x="224" y="27"/>
                  <a:pt x="229" y="38"/>
                  <a:pt x="229" y="51"/>
                </a:cubicBezTo>
                <a:cubicBezTo>
                  <a:pt x="229" y="61"/>
                  <a:pt x="226" y="69"/>
                  <a:pt x="219" y="75"/>
                </a:cubicBezTo>
                <a:cubicBezTo>
                  <a:pt x="213" y="81"/>
                  <a:pt x="205" y="84"/>
                  <a:pt x="194" y="84"/>
                </a:cubicBezTo>
                <a:cubicBezTo>
                  <a:pt x="184" y="84"/>
                  <a:pt x="176" y="81"/>
                  <a:pt x="170" y="75"/>
                </a:cubicBezTo>
                <a:cubicBezTo>
                  <a:pt x="164" y="69"/>
                  <a:pt x="161" y="61"/>
                  <a:pt x="161" y="51"/>
                </a:cubicBezTo>
                <a:cubicBezTo>
                  <a:pt x="161" y="42"/>
                  <a:pt x="164" y="33"/>
                  <a:pt x="172" y="25"/>
                </a:cubicBezTo>
                <a:lnTo>
                  <a:pt x="170" y="25"/>
                </a:lnTo>
                <a:cubicBezTo>
                  <a:pt x="168" y="24"/>
                  <a:pt x="166" y="24"/>
                  <a:pt x="163" y="24"/>
                </a:cubicBezTo>
                <a:cubicBezTo>
                  <a:pt x="150" y="24"/>
                  <a:pt x="139" y="29"/>
                  <a:pt x="130" y="38"/>
                </a:cubicBezTo>
                <a:cubicBezTo>
                  <a:pt x="120" y="47"/>
                  <a:pt x="113" y="59"/>
                  <a:pt x="107" y="74"/>
                </a:cubicBezTo>
                <a:cubicBezTo>
                  <a:pt x="105" y="83"/>
                  <a:pt x="103" y="105"/>
                  <a:pt x="103" y="137"/>
                </a:cubicBezTo>
                <a:lnTo>
                  <a:pt x="103" y="181"/>
                </a:lnTo>
                <a:lnTo>
                  <a:pt x="176" y="181"/>
                </a:lnTo>
                <a:lnTo>
                  <a:pt x="176" y="211"/>
                </a:lnTo>
                <a:lnTo>
                  <a:pt x="105" y="211"/>
                </a:lnTo>
                <a:lnTo>
                  <a:pt x="105" y="316"/>
                </a:lnTo>
                <a:cubicBezTo>
                  <a:pt x="105" y="387"/>
                  <a:pt x="105" y="423"/>
                  <a:pt x="105" y="424"/>
                </a:cubicBezTo>
                <a:cubicBezTo>
                  <a:pt x="106" y="425"/>
                  <a:pt x="106" y="426"/>
                  <a:pt x="107" y="427"/>
                </a:cubicBezTo>
                <a:cubicBezTo>
                  <a:pt x="108" y="428"/>
                  <a:pt x="109" y="428"/>
                  <a:pt x="111" y="429"/>
                </a:cubicBezTo>
                <a:cubicBezTo>
                  <a:pt x="112" y="429"/>
                  <a:pt x="113" y="430"/>
                  <a:pt x="114" y="431"/>
                </a:cubicBezTo>
                <a:cubicBezTo>
                  <a:pt x="115" y="432"/>
                  <a:pt x="116" y="432"/>
                  <a:pt x="118" y="432"/>
                </a:cubicBezTo>
                <a:cubicBezTo>
                  <a:pt x="121" y="432"/>
                  <a:pt x="122" y="432"/>
                  <a:pt x="123" y="433"/>
                </a:cubicBezTo>
                <a:cubicBezTo>
                  <a:pt x="124" y="433"/>
                  <a:pt x="126" y="433"/>
                  <a:pt x="129" y="433"/>
                </a:cubicBezTo>
                <a:cubicBezTo>
                  <a:pt x="132" y="433"/>
                  <a:pt x="134" y="433"/>
                  <a:pt x="135" y="433"/>
                </a:cubicBezTo>
                <a:cubicBezTo>
                  <a:pt x="136" y="433"/>
                  <a:pt x="138" y="434"/>
                  <a:pt x="141" y="434"/>
                </a:cubicBezTo>
                <a:cubicBezTo>
                  <a:pt x="145" y="434"/>
                  <a:pt x="147" y="434"/>
                  <a:pt x="148" y="434"/>
                </a:cubicBezTo>
                <a:lnTo>
                  <a:pt x="168" y="434"/>
                </a:lnTo>
                <a:lnTo>
                  <a:pt x="168" y="464"/>
                </a:lnTo>
                <a:lnTo>
                  <a:pt x="163" y="46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45" name="フリーフォーム: 図形 444"/>
          <p:cNvSpPr/>
          <p:nvPr/>
        </p:nvSpPr>
        <p:spPr>
          <a:xfrm>
            <a:off x="4647960" y="5914800"/>
            <a:ext cx="80280" cy="335160"/>
          </a:xfrm>
          <a:custGeom>
            <a:avLst/>
            <a:gdLst/>
            <a:ahLst/>
            <a:cxnLst/>
            <a:rect l="0" t="0" r="r" b="b"/>
            <a:pathLst>
              <a:path w="223" h="931">
                <a:moveTo>
                  <a:pt x="5" y="1"/>
                </a:moveTo>
                <a:lnTo>
                  <a:pt x="8" y="0"/>
                </a:lnTo>
                <a:cubicBezTo>
                  <a:pt x="11" y="0"/>
                  <a:pt x="15" y="0"/>
                  <a:pt x="18" y="0"/>
                </a:cubicBezTo>
                <a:lnTo>
                  <a:pt x="29" y="0"/>
                </a:lnTo>
                <a:lnTo>
                  <a:pt x="55" y="22"/>
                </a:lnTo>
                <a:cubicBezTo>
                  <a:pt x="114" y="75"/>
                  <a:pt x="157" y="141"/>
                  <a:pt x="183" y="220"/>
                </a:cubicBezTo>
                <a:cubicBezTo>
                  <a:pt x="210" y="298"/>
                  <a:pt x="223" y="380"/>
                  <a:pt x="223" y="465"/>
                </a:cubicBezTo>
                <a:cubicBezTo>
                  <a:pt x="223" y="507"/>
                  <a:pt x="220" y="548"/>
                  <a:pt x="214" y="587"/>
                </a:cubicBezTo>
                <a:cubicBezTo>
                  <a:pt x="208" y="626"/>
                  <a:pt x="201" y="659"/>
                  <a:pt x="193" y="687"/>
                </a:cubicBezTo>
                <a:cubicBezTo>
                  <a:pt x="184" y="714"/>
                  <a:pt x="173" y="741"/>
                  <a:pt x="158" y="768"/>
                </a:cubicBezTo>
                <a:cubicBezTo>
                  <a:pt x="143" y="797"/>
                  <a:pt x="131" y="818"/>
                  <a:pt x="123" y="832"/>
                </a:cubicBezTo>
                <a:cubicBezTo>
                  <a:pt x="114" y="846"/>
                  <a:pt x="101" y="862"/>
                  <a:pt x="85" y="879"/>
                </a:cubicBezTo>
                <a:cubicBezTo>
                  <a:pt x="67" y="897"/>
                  <a:pt x="57" y="907"/>
                  <a:pt x="54" y="910"/>
                </a:cubicBezTo>
                <a:cubicBezTo>
                  <a:pt x="51" y="913"/>
                  <a:pt x="44" y="919"/>
                  <a:pt x="32" y="928"/>
                </a:cubicBezTo>
                <a:cubicBezTo>
                  <a:pt x="31" y="929"/>
                  <a:pt x="29" y="931"/>
                  <a:pt x="29" y="931"/>
                </a:cubicBezTo>
                <a:lnTo>
                  <a:pt x="18" y="931"/>
                </a:lnTo>
                <a:cubicBezTo>
                  <a:pt x="13" y="931"/>
                  <a:pt x="9" y="931"/>
                  <a:pt x="7" y="931"/>
                </a:cubicBezTo>
                <a:cubicBezTo>
                  <a:pt x="6" y="931"/>
                  <a:pt x="4" y="930"/>
                  <a:pt x="3" y="929"/>
                </a:cubicBezTo>
                <a:cubicBezTo>
                  <a:pt x="1" y="927"/>
                  <a:pt x="1" y="924"/>
                  <a:pt x="0" y="920"/>
                </a:cubicBezTo>
                <a:cubicBezTo>
                  <a:pt x="1" y="920"/>
                  <a:pt x="4" y="915"/>
                  <a:pt x="10" y="908"/>
                </a:cubicBezTo>
                <a:cubicBezTo>
                  <a:pt x="107" y="808"/>
                  <a:pt x="155" y="660"/>
                  <a:pt x="155" y="465"/>
                </a:cubicBezTo>
                <a:cubicBezTo>
                  <a:pt x="155" y="270"/>
                  <a:pt x="107" y="123"/>
                  <a:pt x="10" y="23"/>
                </a:cubicBezTo>
                <a:cubicBezTo>
                  <a:pt x="4" y="16"/>
                  <a:pt x="1" y="12"/>
                  <a:pt x="0" y="11"/>
                </a:cubicBezTo>
                <a:cubicBezTo>
                  <a:pt x="0" y="6"/>
                  <a:pt x="1"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46" name="テキスト ボックス 445"/>
          <p:cNvSpPr txBox="1"/>
          <p:nvPr/>
        </p:nvSpPr>
        <p:spPr>
          <a:xfrm>
            <a:off x="1300320" y="587448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コストの総和</a:t>
            </a:r>
            <a:endParaRPr lang="en-US" sz="2170" b="0" strike="noStrike" spc="-1">
              <a:solidFill>
                <a:srgbClr val="000000"/>
              </a:solidFill>
              <a:latin typeface="Times New Roman"/>
            </a:endParaRPr>
          </a:p>
        </p:txBody>
      </p:sp>
      <p:sp>
        <p:nvSpPr>
          <p:cNvPr id="447" name="テキスト ボックス 446"/>
          <p:cNvSpPr txBox="1"/>
          <p:nvPr/>
        </p:nvSpPr>
        <p:spPr>
          <a:xfrm>
            <a:off x="4755600" y="587448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を最小化したい</a:t>
            </a:r>
            <a:endParaRPr lang="en-US" sz="2170" b="0" strike="noStrike" spc="-1">
              <a:solidFill>
                <a:srgbClr val="000000"/>
              </a:solidFill>
              <a:latin typeface="Times New Roman"/>
            </a:endParaRPr>
          </a:p>
        </p:txBody>
      </p:sp>
      <p:sp>
        <p:nvSpPr>
          <p:cNvPr id="448" name="テキスト ボックス 447"/>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449" name="テキスト ボックス 448"/>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450" name="テキスト ボックス 449"/>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451" name="テキスト ボックス 450"/>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452" name="テキスト ボックス 451"/>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453" name="テキスト ボックス 452"/>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454" name="テキスト ボックス 453"/>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455" name="テキスト ボックス 454"/>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456" name="テキスト ボックス 455"/>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10</a:t>
            </a:r>
            <a:endParaRPr lang="en-US" sz="1800" b="0" strike="noStrike" spc="-1">
              <a:solidFill>
                <a:srgbClr val="000000"/>
              </a:solidFill>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フリーフォーム: 図形 45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458" name="フリーフォーム: 図形 45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459" name="フリーフォーム: 図形 45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460" name="フリーフォーム: 図形 459"/>
          <p:cNvSpPr/>
          <p:nvPr/>
        </p:nvSpPr>
        <p:spPr>
          <a:xfrm>
            <a:off x="11380680" y="3968280"/>
            <a:ext cx="549360" cy="548280"/>
          </a:xfrm>
          <a:custGeom>
            <a:avLst/>
            <a:gdLst/>
            <a:ahLst/>
            <a:cxnLst/>
            <a:rect l="0" t="0" r="r" b="b"/>
            <a:pathLst>
              <a:path w="1526" h="1523">
                <a:moveTo>
                  <a:pt x="0" y="0"/>
                </a:moveTo>
                <a:lnTo>
                  <a:pt x="1526" y="0"/>
                </a:lnTo>
                <a:lnTo>
                  <a:pt x="1526" y="1523"/>
                </a:lnTo>
                <a:lnTo>
                  <a:pt x="0" y="1523"/>
                </a:lnTo>
                <a:lnTo>
                  <a:pt x="0" y="0"/>
                </a:lnTo>
                <a:close/>
              </a:path>
            </a:pathLst>
          </a:custGeom>
          <a:solidFill>
            <a:srgbClr val="ABAAA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461" name="フリーフォーム: 図形 460"/>
          <p:cNvSpPr/>
          <p:nvPr/>
        </p:nvSpPr>
        <p:spPr>
          <a:xfrm>
            <a:off x="11380680" y="3968280"/>
            <a:ext cx="549360" cy="548280"/>
          </a:xfrm>
          <a:custGeom>
            <a:avLst/>
            <a:gdLst/>
            <a:ahLst/>
            <a:cxnLst/>
            <a:rect l="0" t="0" r="r" b="b"/>
            <a:pathLst>
              <a:path w="1526" h="1523">
                <a:moveTo>
                  <a:pt x="0" y="0"/>
                </a:moveTo>
                <a:lnTo>
                  <a:pt x="1526" y="0"/>
                </a:lnTo>
                <a:lnTo>
                  <a:pt x="1526" y="1523"/>
                </a:lnTo>
                <a:lnTo>
                  <a:pt x="0" y="1523"/>
                </a:lnTo>
                <a:lnTo>
                  <a:pt x="0" y="0"/>
                </a:lnTo>
                <a:close/>
              </a:path>
            </a:pathLst>
          </a:custGeom>
          <a:noFill/>
          <a:ln w="16200">
            <a:solidFill>
              <a:srgbClr val="231815"/>
            </a:solidFill>
            <a:miter/>
          </a:ln>
        </p:spPr>
        <p:txBody>
          <a:bodyPr lIns="7920" tIns="7920" rIns="7920" bIns="7920" anchor="t">
            <a:noAutofit/>
          </a:bodyPr>
          <a:lstStyle/>
          <a:p>
            <a:endParaRPr lang="en-US" sz="2400" b="0" strike="noStrike" spc="-1">
              <a:solidFill>
                <a:srgbClr val="000000"/>
              </a:solidFill>
              <a:latin typeface="Times New Roman"/>
            </a:endParaRPr>
          </a:p>
        </p:txBody>
      </p:sp>
      <p:sp>
        <p:nvSpPr>
          <p:cNvPr id="462" name="直線コネクタ 461"/>
          <p:cNvSpPr/>
          <p:nvPr/>
        </p:nvSpPr>
        <p:spPr>
          <a:xfrm flipV="1">
            <a:off x="11799360" y="4160520"/>
            <a:ext cx="0" cy="557280"/>
          </a:xfrm>
          <a:prstGeom prst="line">
            <a:avLst/>
          </a:prstGeom>
          <a:ln w="32760">
            <a:solidFill>
              <a:srgbClr val="231815"/>
            </a:solidFill>
            <a:miter/>
          </a:ln>
        </p:spPr>
        <p:style>
          <a:lnRef idx="0">
            <a:scrgbClr r="0" g="0" b="0"/>
          </a:lnRef>
          <a:fillRef idx="0">
            <a:scrgbClr r="0" g="0" b="0"/>
          </a:fillRef>
          <a:effectRef idx="0">
            <a:scrgbClr r="0" g="0" b="0"/>
          </a:effectRef>
          <a:fontRef idx="minor"/>
        </p:style>
        <p:txBody>
          <a:bodyPr lIns="16200" tIns="16200" rIns="16200" bIns="16200" anchor="t">
            <a:noAutofit/>
          </a:bodyPr>
          <a:lstStyle/>
          <a:p>
            <a:endParaRPr lang="en-US" sz="2400" b="0" strike="noStrike" spc="-1">
              <a:solidFill>
                <a:srgbClr val="000000"/>
              </a:solidFill>
              <a:latin typeface="Times New Roman"/>
            </a:endParaRPr>
          </a:p>
        </p:txBody>
      </p:sp>
      <p:sp>
        <p:nvSpPr>
          <p:cNvPr id="463" name="フリーフォーム: 図形 462"/>
          <p:cNvSpPr/>
          <p:nvPr/>
        </p:nvSpPr>
        <p:spPr>
          <a:xfrm>
            <a:off x="11799360" y="4082760"/>
            <a:ext cx="274320" cy="318600"/>
          </a:xfrm>
          <a:custGeom>
            <a:avLst/>
            <a:gdLst/>
            <a:ahLst/>
            <a:cxnLst/>
            <a:rect l="0" t="0" r="r" b="b"/>
            <a:pathLst>
              <a:path w="762" h="885">
                <a:moveTo>
                  <a:pt x="762" y="442"/>
                </a:moveTo>
                <a:lnTo>
                  <a:pt x="0" y="885"/>
                </a:lnTo>
                <a:lnTo>
                  <a:pt x="0" y="0"/>
                </a:lnTo>
                <a:lnTo>
                  <a:pt x="762" y="442"/>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64" name="フリーフォーム: 図形 463"/>
          <p:cNvSpPr/>
          <p:nvPr/>
        </p:nvSpPr>
        <p:spPr>
          <a:xfrm>
            <a:off x="11799360" y="4082760"/>
            <a:ext cx="274320" cy="318600"/>
          </a:xfrm>
          <a:custGeom>
            <a:avLst/>
            <a:gdLst/>
            <a:ahLst/>
            <a:cxnLst/>
            <a:rect l="0" t="0" r="r" b="b"/>
            <a:pathLst>
              <a:path w="762" h="885">
                <a:moveTo>
                  <a:pt x="762" y="442"/>
                </a:moveTo>
                <a:lnTo>
                  <a:pt x="0" y="885"/>
                </a:lnTo>
                <a:lnTo>
                  <a:pt x="0" y="0"/>
                </a:lnTo>
                <a:lnTo>
                  <a:pt x="762" y="442"/>
                </a:lnTo>
                <a:close/>
              </a:path>
            </a:pathLst>
          </a:custGeom>
          <a:noFill/>
          <a:ln w="32760">
            <a:solidFill>
              <a:srgbClr val="231815"/>
            </a:solidFill>
            <a:miter/>
          </a:ln>
        </p:spPr>
        <p:txBody>
          <a:bodyPr lIns="16200" tIns="16200" rIns="16200" bIns="16200" anchor="t">
            <a:noAutofit/>
          </a:bodyPr>
          <a:lstStyle/>
          <a:p>
            <a:endParaRPr lang="en-US" sz="2400" b="0" strike="noStrike" spc="-1">
              <a:solidFill>
                <a:srgbClr val="000000"/>
              </a:solidFill>
              <a:latin typeface="Times New Roman"/>
            </a:endParaRPr>
          </a:p>
        </p:txBody>
      </p:sp>
      <p:sp>
        <p:nvSpPr>
          <p:cNvPr id="465" name="直線コネクタ 464"/>
          <p:cNvSpPr/>
          <p:nvPr/>
        </p:nvSpPr>
        <p:spPr>
          <a:xfrm>
            <a:off x="9512280" y="3290760"/>
            <a:ext cx="0" cy="438480"/>
          </a:xfrm>
          <a:prstGeom prst="line">
            <a:avLst/>
          </a:prstGeom>
          <a:ln w="16200">
            <a:solidFill>
              <a:srgbClr val="E71F19"/>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66" name="フリーフォーム: 図形 465"/>
          <p:cNvSpPr/>
          <p:nvPr/>
        </p:nvSpPr>
        <p:spPr>
          <a:xfrm>
            <a:off x="9444600" y="3663720"/>
            <a:ext cx="135000" cy="83880"/>
          </a:xfrm>
          <a:custGeom>
            <a:avLst/>
            <a:gdLst/>
            <a:ahLst/>
            <a:cxnLst/>
            <a:rect l="0" t="0" r="r" b="b"/>
            <a:pathLst>
              <a:path w="375" h="233">
                <a:moveTo>
                  <a:pt x="0" y="31"/>
                </a:moveTo>
                <a:lnTo>
                  <a:pt x="34" y="0"/>
                </a:lnTo>
                <a:lnTo>
                  <a:pt x="189" y="165"/>
                </a:lnTo>
                <a:lnTo>
                  <a:pt x="343" y="0"/>
                </a:lnTo>
                <a:lnTo>
                  <a:pt x="375" y="31"/>
                </a:lnTo>
                <a:lnTo>
                  <a:pt x="189" y="233"/>
                </a:lnTo>
                <a:lnTo>
                  <a:pt x="0" y="31"/>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67" name="テキスト ボックス 466"/>
          <p:cNvSpPr txBox="1"/>
          <p:nvPr/>
        </p:nvSpPr>
        <p:spPr>
          <a:xfrm>
            <a:off x="10009800" y="2403360"/>
            <a:ext cx="394560" cy="437760"/>
          </a:xfrm>
          <a:prstGeom prst="rect">
            <a:avLst/>
          </a:prstGeom>
          <a:noFill/>
          <a:ln w="0">
            <a:noFill/>
          </a:ln>
        </p:spPr>
        <p:txBody>
          <a:bodyPr wrap="none" lIns="0" tIns="0" rIns="0" bIns="0" anchor="t">
            <a:noAutofit/>
          </a:bodyPr>
          <a:lstStyle/>
          <a:p>
            <a:r>
              <a:rPr lang="en-US" sz="3100" b="1" i="1" strike="noStrike" spc="-1">
                <a:solidFill>
                  <a:srgbClr val="231815"/>
                </a:solidFill>
                <a:latin typeface="Tinos"/>
                <a:ea typeface="Tinos"/>
              </a:rPr>
              <a:t>x</a:t>
            </a:r>
            <a:endParaRPr lang="en-US" sz="3100" b="0" strike="noStrike" spc="-1">
              <a:solidFill>
                <a:srgbClr val="000000"/>
              </a:solidFill>
              <a:latin typeface="Times New Roman"/>
            </a:endParaRPr>
          </a:p>
        </p:txBody>
      </p:sp>
      <p:sp>
        <p:nvSpPr>
          <p:cNvPr id="468" name="テキスト ボックス 467"/>
          <p:cNvSpPr txBox="1"/>
          <p:nvPr/>
        </p:nvSpPr>
        <p:spPr>
          <a:xfrm>
            <a:off x="11576160" y="4568040"/>
            <a:ext cx="394560" cy="437760"/>
          </a:xfrm>
          <a:prstGeom prst="rect">
            <a:avLst/>
          </a:prstGeom>
          <a:noFill/>
          <a:ln w="0">
            <a:noFill/>
          </a:ln>
        </p:spPr>
        <p:txBody>
          <a:bodyPr wrap="none" lIns="0" tIns="0" rIns="0" bIns="0" anchor="t">
            <a:noAutofit/>
          </a:bodyPr>
          <a:lstStyle/>
          <a:p>
            <a:r>
              <a:rPr lang="en-US" sz="3100" b="1" i="1" strike="noStrike" spc="-1">
                <a:solidFill>
                  <a:srgbClr val="231815"/>
                </a:solidFill>
                <a:latin typeface="Tinos"/>
                <a:ea typeface="Tinos"/>
              </a:rPr>
              <a:t>x</a:t>
            </a:r>
            <a:endParaRPr lang="en-US" sz="3100" b="0" strike="noStrike" spc="-1">
              <a:solidFill>
                <a:srgbClr val="000000"/>
              </a:solidFill>
              <a:latin typeface="Times New Roman"/>
            </a:endParaRPr>
          </a:p>
        </p:txBody>
      </p:sp>
      <p:sp>
        <p:nvSpPr>
          <p:cNvPr id="469" name="フリーフォーム: 図形 468"/>
          <p:cNvSpPr/>
          <p:nvPr/>
        </p:nvSpPr>
        <p:spPr>
          <a:xfrm>
            <a:off x="8637840" y="1770120"/>
            <a:ext cx="3292920" cy="3287880"/>
          </a:xfrm>
          <a:custGeom>
            <a:avLst/>
            <a:gdLst/>
            <a:ahLst/>
            <a:cxnLst/>
            <a:rect l="0" t="0" r="r" b="b"/>
            <a:pathLst>
              <a:path w="9147" h="9133">
                <a:moveTo>
                  <a:pt x="0" y="0"/>
                </a:moveTo>
                <a:lnTo>
                  <a:pt x="9147" y="0"/>
                </a:lnTo>
                <a:lnTo>
                  <a:pt x="9147" y="9133"/>
                </a:lnTo>
                <a:lnTo>
                  <a:pt x="0" y="9133"/>
                </a:lnTo>
                <a:lnTo>
                  <a:pt x="0" y="0"/>
                </a:lnTo>
                <a:close/>
              </a:path>
            </a:pathLst>
          </a:custGeom>
          <a:noFill/>
          <a:ln w="16200">
            <a:solidFill>
              <a:srgbClr val="231815"/>
            </a:solidFill>
            <a:miter/>
          </a:ln>
        </p:spPr>
        <p:txBody>
          <a:bodyPr lIns="7920" tIns="7920" rIns="7920" bIns="7920" anchor="t">
            <a:noAutofit/>
          </a:bodyPr>
          <a:lstStyle/>
          <a:p>
            <a:endParaRPr lang="en-US" sz="2400" b="0" strike="noStrike" spc="-1">
              <a:solidFill>
                <a:srgbClr val="000000"/>
              </a:solidFill>
              <a:latin typeface="Times New Roman"/>
            </a:endParaRPr>
          </a:p>
        </p:txBody>
      </p:sp>
      <p:sp>
        <p:nvSpPr>
          <p:cNvPr id="470" name="直線コネクタ 469"/>
          <p:cNvSpPr/>
          <p:nvPr/>
        </p:nvSpPr>
        <p:spPr>
          <a:xfrm>
            <a:off x="8637840" y="4509720"/>
            <a:ext cx="3292560" cy="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71" name="直線コネクタ 470"/>
          <p:cNvSpPr/>
          <p:nvPr/>
        </p:nvSpPr>
        <p:spPr>
          <a:xfrm>
            <a:off x="8637840" y="3961800"/>
            <a:ext cx="3292560" cy="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72" name="直線コネクタ 471"/>
          <p:cNvSpPr/>
          <p:nvPr/>
        </p:nvSpPr>
        <p:spPr>
          <a:xfrm>
            <a:off x="8637840" y="3413880"/>
            <a:ext cx="3292560" cy="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73" name="直線コネクタ 472"/>
          <p:cNvSpPr/>
          <p:nvPr/>
        </p:nvSpPr>
        <p:spPr>
          <a:xfrm>
            <a:off x="8637840" y="2865960"/>
            <a:ext cx="3292560" cy="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74" name="直線コネクタ 473"/>
          <p:cNvSpPr/>
          <p:nvPr/>
        </p:nvSpPr>
        <p:spPr>
          <a:xfrm>
            <a:off x="8637840" y="2318040"/>
            <a:ext cx="3292560" cy="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75" name="直線コネクタ 474"/>
          <p:cNvSpPr/>
          <p:nvPr/>
        </p:nvSpPr>
        <p:spPr>
          <a:xfrm>
            <a:off x="11381400" y="1770120"/>
            <a:ext cx="0" cy="328752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76" name="直線コネクタ 475"/>
          <p:cNvSpPr/>
          <p:nvPr/>
        </p:nvSpPr>
        <p:spPr>
          <a:xfrm>
            <a:off x="10832760" y="1770120"/>
            <a:ext cx="0" cy="328752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77" name="直線コネクタ 476"/>
          <p:cNvSpPr/>
          <p:nvPr/>
        </p:nvSpPr>
        <p:spPr>
          <a:xfrm>
            <a:off x="10284120" y="1770120"/>
            <a:ext cx="0" cy="328752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78" name="直線コネクタ 477"/>
          <p:cNvSpPr/>
          <p:nvPr/>
        </p:nvSpPr>
        <p:spPr>
          <a:xfrm>
            <a:off x="9735120" y="1770120"/>
            <a:ext cx="0" cy="328752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79" name="直線コネクタ 478"/>
          <p:cNvSpPr/>
          <p:nvPr/>
        </p:nvSpPr>
        <p:spPr>
          <a:xfrm>
            <a:off x="9186480" y="1770120"/>
            <a:ext cx="0" cy="328752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80" name="直線コネクタ 479"/>
          <p:cNvSpPr/>
          <p:nvPr/>
        </p:nvSpPr>
        <p:spPr>
          <a:xfrm flipH="1">
            <a:off x="9540360" y="3163680"/>
            <a:ext cx="407880" cy="0"/>
          </a:xfrm>
          <a:prstGeom prst="line">
            <a:avLst/>
          </a:prstGeom>
          <a:ln w="16200">
            <a:solidFill>
              <a:srgbClr val="E71F19"/>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81" name="フリーフォーム: 図形 480"/>
          <p:cNvSpPr/>
          <p:nvPr/>
        </p:nvSpPr>
        <p:spPr>
          <a:xfrm>
            <a:off x="9522360" y="3096360"/>
            <a:ext cx="84240" cy="134640"/>
          </a:xfrm>
          <a:custGeom>
            <a:avLst/>
            <a:gdLst/>
            <a:ahLst/>
            <a:cxnLst/>
            <a:rect l="0" t="0" r="r" b="b"/>
            <a:pathLst>
              <a:path w="234" h="374">
                <a:moveTo>
                  <a:pt x="202" y="0"/>
                </a:moveTo>
                <a:lnTo>
                  <a:pt x="234" y="34"/>
                </a:lnTo>
                <a:lnTo>
                  <a:pt x="67" y="188"/>
                </a:lnTo>
                <a:lnTo>
                  <a:pt x="234" y="341"/>
                </a:lnTo>
                <a:lnTo>
                  <a:pt x="202" y="374"/>
                </a:lnTo>
                <a:lnTo>
                  <a:pt x="0" y="188"/>
                </a:lnTo>
                <a:lnTo>
                  <a:pt x="202" y="0"/>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82" name="直線コネクタ 481"/>
          <p:cNvSpPr/>
          <p:nvPr/>
        </p:nvSpPr>
        <p:spPr>
          <a:xfrm>
            <a:off x="9899640" y="2653920"/>
            <a:ext cx="0" cy="406440"/>
          </a:xfrm>
          <a:prstGeom prst="line">
            <a:avLst/>
          </a:prstGeom>
          <a:ln w="16200">
            <a:solidFill>
              <a:srgbClr val="E71F19"/>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83" name="フリーフォーム: 図形 482"/>
          <p:cNvSpPr/>
          <p:nvPr/>
        </p:nvSpPr>
        <p:spPr>
          <a:xfrm>
            <a:off x="9832680" y="2994840"/>
            <a:ext cx="135000" cy="83880"/>
          </a:xfrm>
          <a:custGeom>
            <a:avLst/>
            <a:gdLst/>
            <a:ahLst/>
            <a:cxnLst/>
            <a:rect l="0" t="0" r="r" b="b"/>
            <a:pathLst>
              <a:path w="375" h="233">
                <a:moveTo>
                  <a:pt x="0" y="31"/>
                </a:moveTo>
                <a:lnTo>
                  <a:pt x="33" y="0"/>
                </a:lnTo>
                <a:lnTo>
                  <a:pt x="187" y="166"/>
                </a:lnTo>
                <a:lnTo>
                  <a:pt x="341" y="0"/>
                </a:lnTo>
                <a:lnTo>
                  <a:pt x="375" y="31"/>
                </a:lnTo>
                <a:lnTo>
                  <a:pt x="187" y="233"/>
                </a:lnTo>
                <a:lnTo>
                  <a:pt x="0" y="31"/>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84" name="直線コネクタ 483"/>
          <p:cNvSpPr/>
          <p:nvPr/>
        </p:nvSpPr>
        <p:spPr>
          <a:xfrm>
            <a:off x="9512280" y="3854880"/>
            <a:ext cx="0" cy="438120"/>
          </a:xfrm>
          <a:prstGeom prst="line">
            <a:avLst/>
          </a:prstGeom>
          <a:ln w="16200">
            <a:solidFill>
              <a:srgbClr val="E71F19"/>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85" name="フリーフォーム: 図形 484"/>
          <p:cNvSpPr/>
          <p:nvPr/>
        </p:nvSpPr>
        <p:spPr>
          <a:xfrm>
            <a:off x="9444600" y="4227480"/>
            <a:ext cx="135000" cy="83880"/>
          </a:xfrm>
          <a:custGeom>
            <a:avLst/>
            <a:gdLst/>
            <a:ahLst/>
            <a:cxnLst/>
            <a:rect l="0" t="0" r="r" b="b"/>
            <a:pathLst>
              <a:path w="375" h="233">
                <a:moveTo>
                  <a:pt x="0" y="31"/>
                </a:moveTo>
                <a:lnTo>
                  <a:pt x="34" y="0"/>
                </a:lnTo>
                <a:lnTo>
                  <a:pt x="189" y="165"/>
                </a:lnTo>
                <a:lnTo>
                  <a:pt x="343" y="0"/>
                </a:lnTo>
                <a:lnTo>
                  <a:pt x="375" y="31"/>
                </a:lnTo>
                <a:lnTo>
                  <a:pt x="189" y="233"/>
                </a:lnTo>
                <a:lnTo>
                  <a:pt x="0" y="31"/>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86" name="直線コネクタ 485"/>
          <p:cNvSpPr/>
          <p:nvPr/>
        </p:nvSpPr>
        <p:spPr>
          <a:xfrm>
            <a:off x="9512280" y="4297680"/>
            <a:ext cx="372240" cy="0"/>
          </a:xfrm>
          <a:prstGeom prst="line">
            <a:avLst/>
          </a:prstGeom>
          <a:ln w="16200">
            <a:solidFill>
              <a:srgbClr val="E71F19"/>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87" name="フリーフォーム: 図形 486"/>
          <p:cNvSpPr/>
          <p:nvPr/>
        </p:nvSpPr>
        <p:spPr>
          <a:xfrm>
            <a:off x="9819000" y="4230000"/>
            <a:ext cx="84240" cy="135000"/>
          </a:xfrm>
          <a:custGeom>
            <a:avLst/>
            <a:gdLst/>
            <a:ahLst/>
            <a:cxnLst/>
            <a:rect l="0" t="0" r="r" b="b"/>
            <a:pathLst>
              <a:path w="234" h="375">
                <a:moveTo>
                  <a:pt x="31" y="375"/>
                </a:moveTo>
                <a:lnTo>
                  <a:pt x="0" y="341"/>
                </a:lnTo>
                <a:lnTo>
                  <a:pt x="165" y="188"/>
                </a:lnTo>
                <a:lnTo>
                  <a:pt x="0" y="34"/>
                </a:lnTo>
                <a:lnTo>
                  <a:pt x="31" y="0"/>
                </a:lnTo>
                <a:lnTo>
                  <a:pt x="234" y="188"/>
                </a:lnTo>
                <a:lnTo>
                  <a:pt x="31" y="375"/>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88" name="直線コネクタ 487"/>
          <p:cNvSpPr/>
          <p:nvPr/>
        </p:nvSpPr>
        <p:spPr>
          <a:xfrm>
            <a:off x="10138320" y="4255920"/>
            <a:ext cx="372960" cy="0"/>
          </a:xfrm>
          <a:prstGeom prst="line">
            <a:avLst/>
          </a:prstGeom>
          <a:ln w="16200">
            <a:solidFill>
              <a:srgbClr val="E71F19"/>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489" name="フリーフォーム: 図形 488"/>
          <p:cNvSpPr/>
          <p:nvPr/>
        </p:nvSpPr>
        <p:spPr>
          <a:xfrm>
            <a:off x="10445400" y="4188600"/>
            <a:ext cx="83880" cy="135000"/>
          </a:xfrm>
          <a:custGeom>
            <a:avLst/>
            <a:gdLst/>
            <a:ahLst/>
            <a:cxnLst/>
            <a:rect l="0" t="0" r="r" b="b"/>
            <a:pathLst>
              <a:path w="233" h="375">
                <a:moveTo>
                  <a:pt x="31" y="375"/>
                </a:moveTo>
                <a:lnTo>
                  <a:pt x="0" y="342"/>
                </a:lnTo>
                <a:lnTo>
                  <a:pt x="166" y="188"/>
                </a:lnTo>
                <a:lnTo>
                  <a:pt x="0" y="34"/>
                </a:lnTo>
                <a:lnTo>
                  <a:pt x="31" y="0"/>
                </a:lnTo>
                <a:lnTo>
                  <a:pt x="233" y="188"/>
                </a:lnTo>
                <a:lnTo>
                  <a:pt x="31" y="375"/>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90" name="フリーフォーム: 図形 489"/>
          <p:cNvSpPr/>
          <p:nvPr/>
        </p:nvSpPr>
        <p:spPr>
          <a:xfrm>
            <a:off x="9735120" y="3413880"/>
            <a:ext cx="549360" cy="548280"/>
          </a:xfrm>
          <a:custGeom>
            <a:avLst/>
            <a:gdLst/>
            <a:ahLst/>
            <a:cxnLst/>
            <a:rect l="0" t="0" r="r" b="b"/>
            <a:pathLst>
              <a:path w="1526" h="1523">
                <a:moveTo>
                  <a:pt x="0" y="0"/>
                </a:moveTo>
                <a:lnTo>
                  <a:pt x="1526" y="0"/>
                </a:lnTo>
                <a:lnTo>
                  <a:pt x="1526" y="1523"/>
                </a:lnTo>
                <a:lnTo>
                  <a:pt x="0" y="1523"/>
                </a:lnTo>
                <a:lnTo>
                  <a:pt x="0" y="0"/>
                </a:lnTo>
                <a:close/>
              </a:path>
            </a:pathLst>
          </a:custGeom>
          <a:solidFill>
            <a:srgbClr val="ABAAA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491" name="フリーフォーム: 図形 490"/>
          <p:cNvSpPr/>
          <p:nvPr/>
        </p:nvSpPr>
        <p:spPr>
          <a:xfrm>
            <a:off x="9735120" y="3413880"/>
            <a:ext cx="549360" cy="548280"/>
          </a:xfrm>
          <a:custGeom>
            <a:avLst/>
            <a:gdLst/>
            <a:ahLst/>
            <a:cxnLst/>
            <a:rect l="0" t="0" r="r" b="b"/>
            <a:pathLst>
              <a:path w="1526" h="1523">
                <a:moveTo>
                  <a:pt x="0" y="0"/>
                </a:moveTo>
                <a:lnTo>
                  <a:pt x="1526" y="0"/>
                </a:lnTo>
                <a:lnTo>
                  <a:pt x="1526" y="1523"/>
                </a:lnTo>
                <a:lnTo>
                  <a:pt x="0" y="1523"/>
                </a:lnTo>
                <a:lnTo>
                  <a:pt x="0" y="0"/>
                </a:lnTo>
                <a:close/>
              </a:path>
            </a:pathLst>
          </a:custGeom>
          <a:noFill/>
          <a:ln w="16200">
            <a:solidFill>
              <a:srgbClr val="231815"/>
            </a:solidFill>
            <a:miter/>
          </a:ln>
        </p:spPr>
        <p:txBody>
          <a:bodyPr lIns="7920" tIns="7920" rIns="7920" bIns="7920" anchor="t">
            <a:noAutofit/>
          </a:bodyPr>
          <a:lstStyle/>
          <a:p>
            <a:endParaRPr lang="en-US" sz="2400" b="0" strike="noStrike" spc="-1">
              <a:solidFill>
                <a:srgbClr val="000000"/>
              </a:solidFill>
              <a:latin typeface="Times New Roman"/>
            </a:endParaRPr>
          </a:p>
        </p:txBody>
      </p:sp>
      <p:sp>
        <p:nvSpPr>
          <p:cNvPr id="492" name="フリーフォーム: 図形 491"/>
          <p:cNvSpPr/>
          <p:nvPr/>
        </p:nvSpPr>
        <p:spPr>
          <a:xfrm>
            <a:off x="10287720" y="2865960"/>
            <a:ext cx="549000" cy="548280"/>
          </a:xfrm>
          <a:custGeom>
            <a:avLst/>
            <a:gdLst/>
            <a:ahLst/>
            <a:cxnLst/>
            <a:rect l="0" t="0" r="r" b="b"/>
            <a:pathLst>
              <a:path w="1525" h="1523">
                <a:moveTo>
                  <a:pt x="0" y="0"/>
                </a:moveTo>
                <a:lnTo>
                  <a:pt x="1525" y="0"/>
                </a:lnTo>
                <a:lnTo>
                  <a:pt x="1525" y="1523"/>
                </a:lnTo>
                <a:lnTo>
                  <a:pt x="0" y="1523"/>
                </a:lnTo>
                <a:lnTo>
                  <a:pt x="0" y="0"/>
                </a:lnTo>
                <a:close/>
              </a:path>
            </a:pathLst>
          </a:custGeom>
          <a:solidFill>
            <a:srgbClr val="ABAAA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493" name="フリーフォーム: 図形 492"/>
          <p:cNvSpPr/>
          <p:nvPr/>
        </p:nvSpPr>
        <p:spPr>
          <a:xfrm>
            <a:off x="10287720" y="2865960"/>
            <a:ext cx="549000" cy="548280"/>
          </a:xfrm>
          <a:custGeom>
            <a:avLst/>
            <a:gdLst/>
            <a:ahLst/>
            <a:cxnLst/>
            <a:rect l="0" t="0" r="r" b="b"/>
            <a:pathLst>
              <a:path w="1525" h="1523">
                <a:moveTo>
                  <a:pt x="0" y="0"/>
                </a:moveTo>
                <a:lnTo>
                  <a:pt x="1525" y="0"/>
                </a:lnTo>
                <a:lnTo>
                  <a:pt x="1525" y="1523"/>
                </a:lnTo>
                <a:lnTo>
                  <a:pt x="0" y="1523"/>
                </a:lnTo>
                <a:lnTo>
                  <a:pt x="0" y="0"/>
                </a:lnTo>
                <a:close/>
              </a:path>
            </a:pathLst>
          </a:custGeom>
          <a:noFill/>
          <a:ln w="16200">
            <a:solidFill>
              <a:srgbClr val="231815"/>
            </a:solidFill>
            <a:miter/>
          </a:ln>
        </p:spPr>
        <p:txBody>
          <a:bodyPr lIns="7920" tIns="7920" rIns="7920" bIns="7920" anchor="t">
            <a:noAutofit/>
          </a:bodyPr>
          <a:lstStyle/>
          <a:p>
            <a:endParaRPr lang="en-US" sz="2400" b="0" strike="noStrike" spc="-1">
              <a:solidFill>
                <a:srgbClr val="000000"/>
              </a:solidFill>
              <a:latin typeface="Times New Roman"/>
            </a:endParaRPr>
          </a:p>
        </p:txBody>
      </p:sp>
      <p:sp>
        <p:nvSpPr>
          <p:cNvPr id="494" name="フリーフォーム: 図形 493"/>
          <p:cNvSpPr/>
          <p:nvPr/>
        </p:nvSpPr>
        <p:spPr>
          <a:xfrm>
            <a:off x="10839600" y="2856960"/>
            <a:ext cx="549360" cy="548280"/>
          </a:xfrm>
          <a:custGeom>
            <a:avLst/>
            <a:gdLst/>
            <a:ahLst/>
            <a:cxnLst/>
            <a:rect l="0" t="0" r="r" b="b"/>
            <a:pathLst>
              <a:path w="1526" h="1523">
                <a:moveTo>
                  <a:pt x="0" y="0"/>
                </a:moveTo>
                <a:lnTo>
                  <a:pt x="1526" y="0"/>
                </a:lnTo>
                <a:lnTo>
                  <a:pt x="1526" y="1523"/>
                </a:lnTo>
                <a:lnTo>
                  <a:pt x="0" y="1523"/>
                </a:lnTo>
                <a:lnTo>
                  <a:pt x="0" y="0"/>
                </a:lnTo>
                <a:close/>
              </a:path>
            </a:pathLst>
          </a:custGeom>
          <a:solidFill>
            <a:srgbClr val="ABAAA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495" name="フリーフォーム: 図形 494"/>
          <p:cNvSpPr/>
          <p:nvPr/>
        </p:nvSpPr>
        <p:spPr>
          <a:xfrm>
            <a:off x="10839600" y="2856960"/>
            <a:ext cx="549360" cy="548280"/>
          </a:xfrm>
          <a:custGeom>
            <a:avLst/>
            <a:gdLst/>
            <a:ahLst/>
            <a:cxnLst/>
            <a:rect l="0" t="0" r="r" b="b"/>
            <a:pathLst>
              <a:path w="1526" h="1523">
                <a:moveTo>
                  <a:pt x="0" y="0"/>
                </a:moveTo>
                <a:lnTo>
                  <a:pt x="1526" y="0"/>
                </a:lnTo>
                <a:lnTo>
                  <a:pt x="1526" y="1523"/>
                </a:lnTo>
                <a:lnTo>
                  <a:pt x="0" y="1523"/>
                </a:lnTo>
                <a:lnTo>
                  <a:pt x="0" y="0"/>
                </a:lnTo>
                <a:close/>
              </a:path>
            </a:pathLst>
          </a:custGeom>
          <a:noFill/>
          <a:ln w="16200">
            <a:solidFill>
              <a:srgbClr val="231815"/>
            </a:solidFill>
            <a:miter/>
          </a:ln>
        </p:spPr>
        <p:txBody>
          <a:bodyPr lIns="7920" tIns="7920" rIns="7920" bIns="7920" anchor="t">
            <a:noAutofit/>
          </a:bodyPr>
          <a:lstStyle/>
          <a:p>
            <a:endParaRPr lang="en-US" sz="2400" b="0" strike="noStrike" spc="-1">
              <a:solidFill>
                <a:srgbClr val="000000"/>
              </a:solidFill>
              <a:latin typeface="Times New Roman"/>
            </a:endParaRPr>
          </a:p>
        </p:txBody>
      </p:sp>
      <p:sp>
        <p:nvSpPr>
          <p:cNvPr id="496" name="テキスト ボックス 495"/>
          <p:cNvSpPr txBox="1"/>
          <p:nvPr/>
        </p:nvSpPr>
        <p:spPr>
          <a:xfrm>
            <a:off x="11777040" y="4766040"/>
            <a:ext cx="262800" cy="29016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f</a:t>
            </a:r>
            <a:endParaRPr lang="en-US" sz="2070" b="0" strike="noStrike" spc="-1">
              <a:solidFill>
                <a:srgbClr val="000000"/>
              </a:solidFill>
              <a:latin typeface="Times New Roman"/>
            </a:endParaRPr>
          </a:p>
        </p:txBody>
      </p:sp>
      <p:sp>
        <p:nvSpPr>
          <p:cNvPr id="497" name="テキスト ボックス 496"/>
          <p:cNvSpPr txBox="1"/>
          <p:nvPr/>
        </p:nvSpPr>
        <p:spPr>
          <a:xfrm>
            <a:off x="11028240" y="45831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1</a:t>
            </a:r>
            <a:endParaRPr lang="en-US" sz="3100" b="0" strike="noStrike" spc="-1">
              <a:solidFill>
                <a:srgbClr val="000000"/>
              </a:solidFill>
              <a:latin typeface="Times New Roman"/>
            </a:endParaRPr>
          </a:p>
        </p:txBody>
      </p:sp>
      <p:sp>
        <p:nvSpPr>
          <p:cNvPr id="498" name="テキスト ボックス 497"/>
          <p:cNvSpPr txBox="1"/>
          <p:nvPr/>
        </p:nvSpPr>
        <p:spPr>
          <a:xfrm>
            <a:off x="10455120" y="46011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2</a:t>
            </a:r>
            <a:endParaRPr lang="en-US" sz="3100" b="0" strike="noStrike" spc="-1">
              <a:solidFill>
                <a:srgbClr val="000000"/>
              </a:solidFill>
              <a:latin typeface="Times New Roman"/>
            </a:endParaRPr>
          </a:p>
        </p:txBody>
      </p:sp>
      <p:sp>
        <p:nvSpPr>
          <p:cNvPr id="499" name="テキスト ボックス 498"/>
          <p:cNvSpPr txBox="1"/>
          <p:nvPr/>
        </p:nvSpPr>
        <p:spPr>
          <a:xfrm>
            <a:off x="10995480" y="405000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2</a:t>
            </a:r>
            <a:endParaRPr lang="en-US" sz="3100" b="0" strike="noStrike" spc="-1">
              <a:solidFill>
                <a:srgbClr val="000000"/>
              </a:solidFill>
              <a:latin typeface="Times New Roman"/>
            </a:endParaRPr>
          </a:p>
        </p:txBody>
      </p:sp>
      <p:sp>
        <p:nvSpPr>
          <p:cNvPr id="500" name="テキスト ボックス 499"/>
          <p:cNvSpPr txBox="1"/>
          <p:nvPr/>
        </p:nvSpPr>
        <p:spPr>
          <a:xfrm>
            <a:off x="10455120" y="405000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3</a:t>
            </a:r>
            <a:endParaRPr lang="en-US" sz="3100" b="0" strike="noStrike" spc="-1">
              <a:solidFill>
                <a:srgbClr val="000000"/>
              </a:solidFill>
              <a:latin typeface="Times New Roman"/>
            </a:endParaRPr>
          </a:p>
        </p:txBody>
      </p:sp>
      <p:sp>
        <p:nvSpPr>
          <p:cNvPr id="501" name="テキスト ボックス 500"/>
          <p:cNvSpPr txBox="1"/>
          <p:nvPr/>
        </p:nvSpPr>
        <p:spPr>
          <a:xfrm>
            <a:off x="9865080" y="45831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3</a:t>
            </a:r>
            <a:endParaRPr lang="en-US" sz="3100" b="0" strike="noStrike" spc="-1">
              <a:solidFill>
                <a:srgbClr val="000000"/>
              </a:solidFill>
              <a:latin typeface="Times New Roman"/>
            </a:endParaRPr>
          </a:p>
        </p:txBody>
      </p:sp>
      <p:sp>
        <p:nvSpPr>
          <p:cNvPr id="502" name="テキスト ボックス 501"/>
          <p:cNvSpPr txBox="1"/>
          <p:nvPr/>
        </p:nvSpPr>
        <p:spPr>
          <a:xfrm>
            <a:off x="11014920" y="346824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3</a:t>
            </a:r>
            <a:endParaRPr lang="en-US" sz="3100" b="0" strike="noStrike" spc="-1">
              <a:solidFill>
                <a:srgbClr val="000000"/>
              </a:solidFill>
              <a:latin typeface="Times New Roman"/>
            </a:endParaRPr>
          </a:p>
        </p:txBody>
      </p:sp>
      <p:sp>
        <p:nvSpPr>
          <p:cNvPr id="503" name="テキスト ボックス 502"/>
          <p:cNvSpPr txBox="1"/>
          <p:nvPr/>
        </p:nvSpPr>
        <p:spPr>
          <a:xfrm>
            <a:off x="9344880" y="458784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4</a:t>
            </a:r>
            <a:endParaRPr lang="en-US" sz="3100" b="0" strike="noStrike" spc="-1">
              <a:solidFill>
                <a:srgbClr val="000000"/>
              </a:solidFill>
              <a:latin typeface="Times New Roman"/>
            </a:endParaRPr>
          </a:p>
        </p:txBody>
      </p:sp>
      <p:sp>
        <p:nvSpPr>
          <p:cNvPr id="504" name="テキスト ボックス 503"/>
          <p:cNvSpPr txBox="1"/>
          <p:nvPr/>
        </p:nvSpPr>
        <p:spPr>
          <a:xfrm>
            <a:off x="9883080" y="405468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4</a:t>
            </a:r>
            <a:endParaRPr lang="en-US" sz="3100" b="0" strike="noStrike" spc="-1">
              <a:solidFill>
                <a:srgbClr val="000000"/>
              </a:solidFill>
              <a:latin typeface="Times New Roman"/>
            </a:endParaRPr>
          </a:p>
        </p:txBody>
      </p:sp>
      <p:sp>
        <p:nvSpPr>
          <p:cNvPr id="505" name="テキスト ボックス 504"/>
          <p:cNvSpPr txBox="1"/>
          <p:nvPr/>
        </p:nvSpPr>
        <p:spPr>
          <a:xfrm>
            <a:off x="10422000" y="347328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4</a:t>
            </a:r>
            <a:endParaRPr lang="en-US" sz="3100" b="0" strike="noStrike" spc="-1">
              <a:solidFill>
                <a:srgbClr val="000000"/>
              </a:solidFill>
              <a:latin typeface="Times New Roman"/>
            </a:endParaRPr>
          </a:p>
        </p:txBody>
      </p:sp>
      <p:sp>
        <p:nvSpPr>
          <p:cNvPr id="506" name="テキスト ボックス 505"/>
          <p:cNvSpPr txBox="1"/>
          <p:nvPr/>
        </p:nvSpPr>
        <p:spPr>
          <a:xfrm>
            <a:off x="11510280" y="35157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4</a:t>
            </a:r>
            <a:endParaRPr lang="en-US" sz="3100" b="0" strike="noStrike" spc="-1">
              <a:solidFill>
                <a:srgbClr val="000000"/>
              </a:solidFill>
              <a:latin typeface="Times New Roman"/>
            </a:endParaRPr>
          </a:p>
        </p:txBody>
      </p:sp>
      <p:sp>
        <p:nvSpPr>
          <p:cNvPr id="507" name="テキスト ボックス 506"/>
          <p:cNvSpPr txBox="1"/>
          <p:nvPr/>
        </p:nvSpPr>
        <p:spPr>
          <a:xfrm>
            <a:off x="8810280" y="46011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5</a:t>
            </a:r>
            <a:endParaRPr lang="en-US" sz="3100" b="0" strike="noStrike" spc="-1">
              <a:solidFill>
                <a:srgbClr val="000000"/>
              </a:solidFill>
              <a:latin typeface="Times New Roman"/>
            </a:endParaRPr>
          </a:p>
        </p:txBody>
      </p:sp>
      <p:sp>
        <p:nvSpPr>
          <p:cNvPr id="508" name="テキスト ボックス 507"/>
          <p:cNvSpPr txBox="1"/>
          <p:nvPr/>
        </p:nvSpPr>
        <p:spPr>
          <a:xfrm>
            <a:off x="9352800" y="405000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5</a:t>
            </a:r>
            <a:endParaRPr lang="en-US" sz="3100" b="0" strike="noStrike" spc="-1">
              <a:solidFill>
                <a:srgbClr val="000000"/>
              </a:solidFill>
              <a:latin typeface="Times New Roman"/>
            </a:endParaRPr>
          </a:p>
        </p:txBody>
      </p:sp>
      <p:sp>
        <p:nvSpPr>
          <p:cNvPr id="509" name="テキスト ボックス 508"/>
          <p:cNvSpPr txBox="1"/>
          <p:nvPr/>
        </p:nvSpPr>
        <p:spPr>
          <a:xfrm>
            <a:off x="11558880" y="294552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5</a:t>
            </a:r>
            <a:endParaRPr lang="en-US" sz="3100" b="0" strike="noStrike" spc="-1">
              <a:solidFill>
                <a:srgbClr val="000000"/>
              </a:solidFill>
              <a:latin typeface="Times New Roman"/>
            </a:endParaRPr>
          </a:p>
        </p:txBody>
      </p:sp>
      <p:sp>
        <p:nvSpPr>
          <p:cNvPr id="510" name="テキスト ボックス 509"/>
          <p:cNvSpPr txBox="1"/>
          <p:nvPr/>
        </p:nvSpPr>
        <p:spPr>
          <a:xfrm>
            <a:off x="8828280" y="405000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6</a:t>
            </a:r>
            <a:endParaRPr lang="en-US" sz="3100" b="0" strike="noStrike" spc="-1">
              <a:solidFill>
                <a:srgbClr val="000000"/>
              </a:solidFill>
              <a:latin typeface="Times New Roman"/>
            </a:endParaRPr>
          </a:p>
        </p:txBody>
      </p:sp>
      <p:sp>
        <p:nvSpPr>
          <p:cNvPr id="511" name="テキスト ボックス 510"/>
          <p:cNvSpPr txBox="1"/>
          <p:nvPr/>
        </p:nvSpPr>
        <p:spPr>
          <a:xfrm>
            <a:off x="9352800" y="35157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6</a:t>
            </a:r>
            <a:endParaRPr lang="en-US" sz="3100" b="0" strike="noStrike" spc="-1">
              <a:solidFill>
                <a:srgbClr val="000000"/>
              </a:solidFill>
              <a:latin typeface="Times New Roman"/>
            </a:endParaRPr>
          </a:p>
        </p:txBody>
      </p:sp>
      <p:sp>
        <p:nvSpPr>
          <p:cNvPr id="512" name="テキスト ボックス 511"/>
          <p:cNvSpPr txBox="1"/>
          <p:nvPr/>
        </p:nvSpPr>
        <p:spPr>
          <a:xfrm>
            <a:off x="11518200" y="235620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6</a:t>
            </a:r>
            <a:endParaRPr lang="en-US" sz="3100" b="0" strike="noStrike" spc="-1">
              <a:solidFill>
                <a:srgbClr val="000000"/>
              </a:solidFill>
              <a:latin typeface="Times New Roman"/>
            </a:endParaRPr>
          </a:p>
        </p:txBody>
      </p:sp>
      <p:sp>
        <p:nvSpPr>
          <p:cNvPr id="513" name="テキスト ボックス 512"/>
          <p:cNvSpPr txBox="1"/>
          <p:nvPr/>
        </p:nvSpPr>
        <p:spPr>
          <a:xfrm>
            <a:off x="8817840" y="35157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7</a:t>
            </a:r>
            <a:endParaRPr lang="en-US" sz="3100" b="0" strike="noStrike" spc="-1">
              <a:solidFill>
                <a:srgbClr val="000000"/>
              </a:solidFill>
              <a:latin typeface="Times New Roman"/>
            </a:endParaRPr>
          </a:p>
        </p:txBody>
      </p:sp>
      <p:sp>
        <p:nvSpPr>
          <p:cNvPr id="514" name="テキスト ボックス 513"/>
          <p:cNvSpPr txBox="1"/>
          <p:nvPr/>
        </p:nvSpPr>
        <p:spPr>
          <a:xfrm>
            <a:off x="9352800" y="294552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7</a:t>
            </a:r>
            <a:endParaRPr lang="en-US" sz="3100" b="0" strike="noStrike" spc="-1">
              <a:solidFill>
                <a:srgbClr val="000000"/>
              </a:solidFill>
              <a:latin typeface="Times New Roman"/>
            </a:endParaRPr>
          </a:p>
        </p:txBody>
      </p:sp>
      <p:sp>
        <p:nvSpPr>
          <p:cNvPr id="515" name="テキスト ボックス 514"/>
          <p:cNvSpPr txBox="1"/>
          <p:nvPr/>
        </p:nvSpPr>
        <p:spPr>
          <a:xfrm>
            <a:off x="11008800" y="235620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7</a:t>
            </a:r>
            <a:endParaRPr lang="en-US" sz="3100" b="0" strike="noStrike" spc="-1">
              <a:solidFill>
                <a:srgbClr val="000000"/>
              </a:solidFill>
              <a:latin typeface="Times New Roman"/>
            </a:endParaRPr>
          </a:p>
        </p:txBody>
      </p:sp>
      <p:sp>
        <p:nvSpPr>
          <p:cNvPr id="516" name="テキスト ボックス 515"/>
          <p:cNvSpPr txBox="1"/>
          <p:nvPr/>
        </p:nvSpPr>
        <p:spPr>
          <a:xfrm>
            <a:off x="11533680" y="18615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7</a:t>
            </a:r>
            <a:endParaRPr lang="en-US" sz="3100" b="0" strike="noStrike" spc="-1">
              <a:solidFill>
                <a:srgbClr val="000000"/>
              </a:solidFill>
              <a:latin typeface="Times New Roman"/>
            </a:endParaRPr>
          </a:p>
        </p:txBody>
      </p:sp>
      <p:sp>
        <p:nvSpPr>
          <p:cNvPr id="517" name="テキスト ボックス 516"/>
          <p:cNvSpPr txBox="1"/>
          <p:nvPr/>
        </p:nvSpPr>
        <p:spPr>
          <a:xfrm>
            <a:off x="8828280" y="29505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8</a:t>
            </a:r>
            <a:endParaRPr lang="en-US" sz="3100" b="0" strike="noStrike" spc="-1">
              <a:solidFill>
                <a:srgbClr val="000000"/>
              </a:solidFill>
              <a:latin typeface="Times New Roman"/>
            </a:endParaRPr>
          </a:p>
        </p:txBody>
      </p:sp>
      <p:sp>
        <p:nvSpPr>
          <p:cNvPr id="518" name="テキスト ボックス 517"/>
          <p:cNvSpPr txBox="1"/>
          <p:nvPr/>
        </p:nvSpPr>
        <p:spPr>
          <a:xfrm>
            <a:off x="9883080" y="294552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8</a:t>
            </a:r>
            <a:endParaRPr lang="en-US" sz="3100" b="0" strike="noStrike" spc="-1">
              <a:solidFill>
                <a:srgbClr val="000000"/>
              </a:solidFill>
              <a:latin typeface="Times New Roman"/>
            </a:endParaRPr>
          </a:p>
        </p:txBody>
      </p:sp>
      <p:sp>
        <p:nvSpPr>
          <p:cNvPr id="519" name="テキスト ボックス 518"/>
          <p:cNvSpPr txBox="1"/>
          <p:nvPr/>
        </p:nvSpPr>
        <p:spPr>
          <a:xfrm>
            <a:off x="10422000" y="235620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8</a:t>
            </a:r>
            <a:endParaRPr lang="en-US" sz="3100" b="0" strike="noStrike" spc="-1">
              <a:solidFill>
                <a:srgbClr val="000000"/>
              </a:solidFill>
              <a:latin typeface="Times New Roman"/>
            </a:endParaRPr>
          </a:p>
        </p:txBody>
      </p:sp>
      <p:sp>
        <p:nvSpPr>
          <p:cNvPr id="520" name="テキスト ボックス 519"/>
          <p:cNvSpPr txBox="1"/>
          <p:nvPr/>
        </p:nvSpPr>
        <p:spPr>
          <a:xfrm>
            <a:off x="11028240" y="18615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8</a:t>
            </a:r>
            <a:endParaRPr lang="en-US" sz="3100" b="0" strike="noStrike" spc="-1">
              <a:solidFill>
                <a:srgbClr val="000000"/>
              </a:solidFill>
              <a:latin typeface="Times New Roman"/>
            </a:endParaRPr>
          </a:p>
        </p:txBody>
      </p:sp>
      <p:sp>
        <p:nvSpPr>
          <p:cNvPr id="521" name="テキスト ボックス 520"/>
          <p:cNvSpPr txBox="1"/>
          <p:nvPr/>
        </p:nvSpPr>
        <p:spPr>
          <a:xfrm>
            <a:off x="10474560" y="186660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9</a:t>
            </a:r>
            <a:endParaRPr lang="en-US" sz="3100" b="0" strike="noStrike" spc="-1">
              <a:solidFill>
                <a:srgbClr val="000000"/>
              </a:solidFill>
              <a:latin typeface="Times New Roman"/>
            </a:endParaRPr>
          </a:p>
        </p:txBody>
      </p:sp>
      <p:sp>
        <p:nvSpPr>
          <p:cNvPr id="522" name="テキスト ボックス 521"/>
          <p:cNvSpPr txBox="1"/>
          <p:nvPr/>
        </p:nvSpPr>
        <p:spPr>
          <a:xfrm>
            <a:off x="9790200" y="232344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9</a:t>
            </a:r>
            <a:endParaRPr lang="en-US" sz="3100" b="0" strike="noStrike" spc="-1">
              <a:solidFill>
                <a:srgbClr val="000000"/>
              </a:solidFill>
              <a:latin typeface="Times New Roman"/>
            </a:endParaRPr>
          </a:p>
        </p:txBody>
      </p:sp>
      <p:sp>
        <p:nvSpPr>
          <p:cNvPr id="523" name="テキスト ボックス 522"/>
          <p:cNvSpPr txBox="1"/>
          <p:nvPr/>
        </p:nvSpPr>
        <p:spPr>
          <a:xfrm>
            <a:off x="9370440" y="187092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9</a:t>
            </a:r>
            <a:endParaRPr lang="en-US" sz="3100" b="0" strike="noStrike" spc="-1">
              <a:solidFill>
                <a:srgbClr val="000000"/>
              </a:solidFill>
              <a:latin typeface="Times New Roman"/>
            </a:endParaRPr>
          </a:p>
        </p:txBody>
      </p:sp>
      <p:sp>
        <p:nvSpPr>
          <p:cNvPr id="524" name="テキスト ボックス 523"/>
          <p:cNvSpPr txBox="1"/>
          <p:nvPr/>
        </p:nvSpPr>
        <p:spPr>
          <a:xfrm>
            <a:off x="9352800" y="236088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8</a:t>
            </a:r>
            <a:endParaRPr lang="en-US" sz="3100" b="0" strike="noStrike" spc="-1">
              <a:solidFill>
                <a:srgbClr val="000000"/>
              </a:solidFill>
              <a:latin typeface="Times New Roman"/>
            </a:endParaRPr>
          </a:p>
        </p:txBody>
      </p:sp>
      <p:sp>
        <p:nvSpPr>
          <p:cNvPr id="525" name="テキスト ボックス 524"/>
          <p:cNvSpPr txBox="1"/>
          <p:nvPr/>
        </p:nvSpPr>
        <p:spPr>
          <a:xfrm>
            <a:off x="8811000" y="237060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9</a:t>
            </a:r>
            <a:endParaRPr lang="en-US" sz="3100" b="0" strike="noStrike" spc="-1">
              <a:solidFill>
                <a:srgbClr val="000000"/>
              </a:solidFill>
              <a:latin typeface="Times New Roman"/>
            </a:endParaRPr>
          </a:p>
        </p:txBody>
      </p:sp>
      <p:sp>
        <p:nvSpPr>
          <p:cNvPr id="526" name="テキスト ボックス 525"/>
          <p:cNvSpPr txBox="1"/>
          <p:nvPr/>
        </p:nvSpPr>
        <p:spPr>
          <a:xfrm>
            <a:off x="9775800" y="1875600"/>
            <a:ext cx="39528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10</a:t>
            </a:r>
            <a:endParaRPr lang="en-US" sz="3100" b="0" strike="noStrike" spc="-1">
              <a:solidFill>
                <a:srgbClr val="000000"/>
              </a:solidFill>
              <a:latin typeface="Times New Roman"/>
            </a:endParaRPr>
          </a:p>
        </p:txBody>
      </p:sp>
      <p:sp>
        <p:nvSpPr>
          <p:cNvPr id="527" name="直線コネクタ 526"/>
          <p:cNvSpPr/>
          <p:nvPr/>
        </p:nvSpPr>
        <p:spPr>
          <a:xfrm>
            <a:off x="11137680" y="4820400"/>
            <a:ext cx="421200" cy="0"/>
          </a:xfrm>
          <a:prstGeom prst="line">
            <a:avLst/>
          </a:prstGeom>
          <a:ln w="16200">
            <a:solidFill>
              <a:srgbClr val="E71F19"/>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528" name="フリーフォーム: 図形 527"/>
          <p:cNvSpPr/>
          <p:nvPr/>
        </p:nvSpPr>
        <p:spPr>
          <a:xfrm>
            <a:off x="11493000" y="4753440"/>
            <a:ext cx="83880" cy="135000"/>
          </a:xfrm>
          <a:custGeom>
            <a:avLst/>
            <a:gdLst/>
            <a:ahLst/>
            <a:cxnLst/>
            <a:rect l="0" t="0" r="r" b="b"/>
            <a:pathLst>
              <a:path w="233" h="375">
                <a:moveTo>
                  <a:pt x="31" y="375"/>
                </a:moveTo>
                <a:lnTo>
                  <a:pt x="0" y="341"/>
                </a:lnTo>
                <a:lnTo>
                  <a:pt x="165" y="187"/>
                </a:lnTo>
                <a:lnTo>
                  <a:pt x="0" y="34"/>
                </a:lnTo>
                <a:lnTo>
                  <a:pt x="31" y="0"/>
                </a:lnTo>
                <a:lnTo>
                  <a:pt x="233" y="187"/>
                </a:lnTo>
                <a:lnTo>
                  <a:pt x="31" y="375"/>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29" name="直線コネクタ 528"/>
          <p:cNvSpPr/>
          <p:nvPr/>
        </p:nvSpPr>
        <p:spPr>
          <a:xfrm>
            <a:off x="10625040" y="4241880"/>
            <a:ext cx="420840" cy="0"/>
          </a:xfrm>
          <a:prstGeom prst="line">
            <a:avLst/>
          </a:prstGeom>
          <a:ln w="16200">
            <a:solidFill>
              <a:srgbClr val="E71F19"/>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530" name="フリーフォーム: 図形 529"/>
          <p:cNvSpPr/>
          <p:nvPr/>
        </p:nvSpPr>
        <p:spPr>
          <a:xfrm>
            <a:off x="10980000" y="4174560"/>
            <a:ext cx="83880" cy="135000"/>
          </a:xfrm>
          <a:custGeom>
            <a:avLst/>
            <a:gdLst/>
            <a:ahLst/>
            <a:cxnLst/>
            <a:rect l="0" t="0" r="r" b="b"/>
            <a:pathLst>
              <a:path w="233" h="375">
                <a:moveTo>
                  <a:pt x="32" y="375"/>
                </a:moveTo>
                <a:lnTo>
                  <a:pt x="0" y="342"/>
                </a:lnTo>
                <a:lnTo>
                  <a:pt x="167" y="188"/>
                </a:lnTo>
                <a:lnTo>
                  <a:pt x="0" y="34"/>
                </a:lnTo>
                <a:lnTo>
                  <a:pt x="32" y="0"/>
                </a:lnTo>
                <a:lnTo>
                  <a:pt x="233" y="188"/>
                </a:lnTo>
                <a:lnTo>
                  <a:pt x="32" y="375"/>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31" name="テキスト ボックス 530"/>
          <p:cNvSpPr txBox="1"/>
          <p:nvPr/>
        </p:nvSpPr>
        <p:spPr>
          <a:xfrm>
            <a:off x="8729640" y="1861560"/>
            <a:ext cx="39528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10</a:t>
            </a:r>
            <a:endParaRPr lang="en-US" sz="3100" b="0" strike="noStrike" spc="-1">
              <a:solidFill>
                <a:srgbClr val="000000"/>
              </a:solidFill>
              <a:latin typeface="Times New Roman"/>
            </a:endParaRPr>
          </a:p>
        </p:txBody>
      </p:sp>
      <p:sp>
        <p:nvSpPr>
          <p:cNvPr id="532" name="直線コネクタ 531"/>
          <p:cNvSpPr/>
          <p:nvPr/>
        </p:nvSpPr>
        <p:spPr>
          <a:xfrm>
            <a:off x="11063520" y="4325040"/>
            <a:ext cx="0" cy="438480"/>
          </a:xfrm>
          <a:prstGeom prst="line">
            <a:avLst/>
          </a:prstGeom>
          <a:ln w="16200">
            <a:solidFill>
              <a:srgbClr val="E71F19"/>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533" name="フリーフォーム: 図形 532"/>
          <p:cNvSpPr/>
          <p:nvPr/>
        </p:nvSpPr>
        <p:spPr>
          <a:xfrm>
            <a:off x="10996560" y="4698000"/>
            <a:ext cx="135000" cy="83880"/>
          </a:xfrm>
          <a:custGeom>
            <a:avLst/>
            <a:gdLst/>
            <a:ahLst/>
            <a:cxnLst/>
            <a:rect l="0" t="0" r="r" b="b"/>
            <a:pathLst>
              <a:path w="375" h="233">
                <a:moveTo>
                  <a:pt x="0" y="32"/>
                </a:moveTo>
                <a:lnTo>
                  <a:pt x="33" y="0"/>
                </a:lnTo>
                <a:lnTo>
                  <a:pt x="186" y="166"/>
                </a:lnTo>
                <a:lnTo>
                  <a:pt x="341" y="0"/>
                </a:lnTo>
                <a:lnTo>
                  <a:pt x="375" y="32"/>
                </a:lnTo>
                <a:lnTo>
                  <a:pt x="186" y="233"/>
                </a:lnTo>
                <a:lnTo>
                  <a:pt x="0" y="32"/>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34" name="テキスト ボックス 533"/>
          <p:cNvSpPr txBox="1"/>
          <p:nvPr/>
        </p:nvSpPr>
        <p:spPr>
          <a:xfrm>
            <a:off x="11388960" y="4502160"/>
            <a:ext cx="394560" cy="437760"/>
          </a:xfrm>
          <a:prstGeom prst="rect">
            <a:avLst/>
          </a:prstGeom>
          <a:noFill/>
          <a:ln w="0">
            <a:noFill/>
          </a:ln>
        </p:spPr>
        <p:txBody>
          <a:bodyPr wrap="none" lIns="0" tIns="0" rIns="0" bIns="0" anchor="t">
            <a:noAutofit/>
          </a:bodyPr>
          <a:lstStyle/>
          <a:p>
            <a:r>
              <a:rPr lang="en-US" sz="3100" b="0" strike="noStrike" spc="-1">
                <a:solidFill>
                  <a:srgbClr val="231815"/>
                </a:solidFill>
                <a:latin typeface="Tinos"/>
                <a:ea typeface="Tinos"/>
              </a:rPr>
              <a:t>0</a:t>
            </a:r>
            <a:endParaRPr lang="en-US" sz="3100" b="0" strike="noStrike" spc="-1">
              <a:solidFill>
                <a:srgbClr val="000000"/>
              </a:solidFill>
              <a:latin typeface="Times New Roman"/>
            </a:endParaRPr>
          </a:p>
        </p:txBody>
      </p:sp>
      <p:sp>
        <p:nvSpPr>
          <p:cNvPr id="535" name="フリーフォーム: 図形 534"/>
          <p:cNvSpPr/>
          <p:nvPr/>
        </p:nvSpPr>
        <p:spPr>
          <a:xfrm>
            <a:off x="1047600" y="144756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6"/>
                  <a:pt x="3" y="99"/>
                  <a:pt x="10" y="83"/>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36" name="テキスト ボックス 535"/>
          <p:cNvSpPr txBox="1"/>
          <p:nvPr/>
        </p:nvSpPr>
        <p:spPr>
          <a:xfrm>
            <a:off x="747720" y="740520"/>
            <a:ext cx="39434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単純な大域計画の問題の場合</a:t>
            </a:r>
            <a:endParaRPr lang="en-US" sz="2390" b="0" strike="noStrike" spc="-1">
              <a:solidFill>
                <a:srgbClr val="000000"/>
              </a:solidFill>
              <a:latin typeface="Times New Roman"/>
            </a:endParaRPr>
          </a:p>
        </p:txBody>
      </p:sp>
      <p:sp>
        <p:nvSpPr>
          <p:cNvPr id="537" name="フリーフォーム: 図形 536"/>
          <p:cNvSpPr/>
          <p:nvPr/>
        </p:nvSpPr>
        <p:spPr>
          <a:xfrm>
            <a:off x="1599840" y="1866600"/>
            <a:ext cx="95760" cy="95760"/>
          </a:xfrm>
          <a:custGeom>
            <a:avLst/>
            <a:gdLst/>
            <a:ahLst/>
            <a:cxnLst/>
            <a:rect l="0" t="0" r="r" b="b"/>
            <a:pathLst>
              <a:path w="266" h="266">
                <a:moveTo>
                  <a:pt x="266" y="133"/>
                </a:moveTo>
                <a:cubicBezTo>
                  <a:pt x="266" y="150"/>
                  <a:pt x="263" y="167"/>
                  <a:pt x="256" y="183"/>
                </a:cubicBezTo>
                <a:cubicBezTo>
                  <a:pt x="249" y="199"/>
                  <a:pt x="240" y="214"/>
                  <a:pt x="227" y="226"/>
                </a:cubicBezTo>
                <a:cubicBezTo>
                  <a:pt x="215" y="240"/>
                  <a:pt x="201" y="249"/>
                  <a:pt x="184" y="256"/>
                </a:cubicBezTo>
                <a:cubicBezTo>
                  <a:pt x="167" y="263"/>
                  <a:pt x="150" y="266"/>
                  <a:pt x="133" y="266"/>
                </a:cubicBezTo>
                <a:cubicBezTo>
                  <a:pt x="115" y="266"/>
                  <a:pt x="98" y="263"/>
                  <a:pt x="82" y="256"/>
                </a:cubicBezTo>
                <a:cubicBezTo>
                  <a:pt x="66" y="249"/>
                  <a:pt x="52" y="240"/>
                  <a:pt x="39" y="226"/>
                </a:cubicBezTo>
                <a:cubicBezTo>
                  <a:pt x="27" y="214"/>
                  <a:pt x="17" y="199"/>
                  <a:pt x="11" y="183"/>
                </a:cubicBezTo>
                <a:cubicBezTo>
                  <a:pt x="4" y="167"/>
                  <a:pt x="0" y="150"/>
                  <a:pt x="0" y="133"/>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538" name="フリーフォーム: 図形 537"/>
          <p:cNvSpPr/>
          <p:nvPr/>
        </p:nvSpPr>
        <p:spPr>
          <a:xfrm>
            <a:off x="1871640" y="1857240"/>
            <a:ext cx="186480" cy="154440"/>
          </a:xfrm>
          <a:custGeom>
            <a:avLst/>
            <a:gdLst/>
            <a:ahLst/>
            <a:cxnLst/>
            <a:rect l="0" t="0" r="r" b="b"/>
            <a:pathLst>
              <a:path w="518" h="429">
                <a:moveTo>
                  <a:pt x="29" y="158"/>
                </a:moveTo>
                <a:lnTo>
                  <a:pt x="19" y="158"/>
                </a:lnTo>
                <a:cubicBezTo>
                  <a:pt x="6" y="158"/>
                  <a:pt x="0" y="154"/>
                  <a:pt x="0" y="145"/>
                </a:cubicBezTo>
                <a:cubicBezTo>
                  <a:pt x="0" y="144"/>
                  <a:pt x="1" y="140"/>
                  <a:pt x="2" y="135"/>
                </a:cubicBezTo>
                <a:cubicBezTo>
                  <a:pt x="3" y="129"/>
                  <a:pt x="6" y="121"/>
                  <a:pt x="12" y="111"/>
                </a:cubicBezTo>
                <a:cubicBezTo>
                  <a:pt x="18" y="102"/>
                  <a:pt x="24" y="91"/>
                  <a:pt x="31" y="81"/>
                </a:cubicBezTo>
                <a:cubicBezTo>
                  <a:pt x="37" y="70"/>
                  <a:pt x="48" y="59"/>
                  <a:pt x="62" y="47"/>
                </a:cubicBezTo>
                <a:cubicBezTo>
                  <a:pt x="77" y="36"/>
                  <a:pt x="92" y="26"/>
                  <a:pt x="108" y="18"/>
                </a:cubicBezTo>
                <a:cubicBezTo>
                  <a:pt x="133" y="6"/>
                  <a:pt x="156" y="1"/>
                  <a:pt x="177" y="1"/>
                </a:cubicBezTo>
                <a:lnTo>
                  <a:pt x="179" y="1"/>
                </a:lnTo>
                <a:cubicBezTo>
                  <a:pt x="202" y="1"/>
                  <a:pt x="217" y="1"/>
                  <a:pt x="222" y="2"/>
                </a:cubicBezTo>
                <a:cubicBezTo>
                  <a:pt x="270" y="10"/>
                  <a:pt x="301" y="25"/>
                  <a:pt x="316" y="48"/>
                </a:cubicBezTo>
                <a:lnTo>
                  <a:pt x="326" y="39"/>
                </a:lnTo>
                <a:cubicBezTo>
                  <a:pt x="352" y="13"/>
                  <a:pt x="380" y="0"/>
                  <a:pt x="410" y="0"/>
                </a:cubicBezTo>
                <a:cubicBezTo>
                  <a:pt x="444" y="0"/>
                  <a:pt x="471" y="9"/>
                  <a:pt x="489" y="29"/>
                </a:cubicBezTo>
                <a:cubicBezTo>
                  <a:pt x="508" y="48"/>
                  <a:pt x="517" y="71"/>
                  <a:pt x="518" y="98"/>
                </a:cubicBezTo>
                <a:cubicBezTo>
                  <a:pt x="518" y="125"/>
                  <a:pt x="510" y="146"/>
                  <a:pt x="494" y="160"/>
                </a:cubicBezTo>
                <a:cubicBezTo>
                  <a:pt x="478" y="174"/>
                  <a:pt x="460" y="183"/>
                  <a:pt x="442" y="183"/>
                </a:cubicBezTo>
                <a:cubicBezTo>
                  <a:pt x="428" y="183"/>
                  <a:pt x="415" y="178"/>
                  <a:pt x="406" y="169"/>
                </a:cubicBezTo>
                <a:cubicBezTo>
                  <a:pt x="396" y="160"/>
                  <a:pt x="391" y="149"/>
                  <a:pt x="391" y="134"/>
                </a:cubicBezTo>
                <a:cubicBezTo>
                  <a:pt x="391" y="112"/>
                  <a:pt x="399" y="94"/>
                  <a:pt x="415" y="79"/>
                </a:cubicBezTo>
                <a:cubicBezTo>
                  <a:pt x="423" y="73"/>
                  <a:pt x="433" y="67"/>
                  <a:pt x="445" y="62"/>
                </a:cubicBezTo>
                <a:cubicBezTo>
                  <a:pt x="445" y="62"/>
                  <a:pt x="443" y="60"/>
                  <a:pt x="441" y="58"/>
                </a:cubicBezTo>
                <a:cubicBezTo>
                  <a:pt x="438" y="57"/>
                  <a:pt x="434" y="54"/>
                  <a:pt x="428" y="52"/>
                </a:cubicBezTo>
                <a:cubicBezTo>
                  <a:pt x="422" y="49"/>
                  <a:pt x="415" y="48"/>
                  <a:pt x="407" y="48"/>
                </a:cubicBezTo>
                <a:cubicBezTo>
                  <a:pt x="400" y="48"/>
                  <a:pt x="394" y="49"/>
                  <a:pt x="391" y="50"/>
                </a:cubicBezTo>
                <a:cubicBezTo>
                  <a:pt x="370" y="59"/>
                  <a:pt x="356" y="77"/>
                  <a:pt x="347" y="103"/>
                </a:cubicBezTo>
                <a:cubicBezTo>
                  <a:pt x="309" y="244"/>
                  <a:pt x="290" y="325"/>
                  <a:pt x="290" y="347"/>
                </a:cubicBezTo>
                <a:cubicBezTo>
                  <a:pt x="290" y="369"/>
                  <a:pt x="306" y="380"/>
                  <a:pt x="338" y="380"/>
                </a:cubicBezTo>
                <a:cubicBezTo>
                  <a:pt x="365" y="380"/>
                  <a:pt x="390" y="371"/>
                  <a:pt x="412" y="352"/>
                </a:cubicBezTo>
                <a:cubicBezTo>
                  <a:pt x="434" y="334"/>
                  <a:pt x="450" y="313"/>
                  <a:pt x="459" y="289"/>
                </a:cubicBezTo>
                <a:cubicBezTo>
                  <a:pt x="461" y="281"/>
                  <a:pt x="463" y="275"/>
                  <a:pt x="465" y="273"/>
                </a:cubicBezTo>
                <a:cubicBezTo>
                  <a:pt x="467" y="272"/>
                  <a:pt x="473" y="271"/>
                  <a:pt x="484" y="271"/>
                </a:cubicBezTo>
                <a:lnTo>
                  <a:pt x="489" y="271"/>
                </a:lnTo>
                <a:lnTo>
                  <a:pt x="499" y="271"/>
                </a:lnTo>
                <a:cubicBezTo>
                  <a:pt x="512" y="271"/>
                  <a:pt x="518" y="275"/>
                  <a:pt x="518" y="284"/>
                </a:cubicBezTo>
                <a:cubicBezTo>
                  <a:pt x="518" y="292"/>
                  <a:pt x="514" y="303"/>
                  <a:pt x="506" y="318"/>
                </a:cubicBezTo>
                <a:cubicBezTo>
                  <a:pt x="498" y="333"/>
                  <a:pt x="487" y="349"/>
                  <a:pt x="473" y="366"/>
                </a:cubicBezTo>
                <a:cubicBezTo>
                  <a:pt x="458" y="382"/>
                  <a:pt x="438" y="397"/>
                  <a:pt x="412" y="410"/>
                </a:cubicBezTo>
                <a:cubicBezTo>
                  <a:pt x="386" y="423"/>
                  <a:pt x="359" y="429"/>
                  <a:pt x="330" y="429"/>
                </a:cubicBezTo>
                <a:cubicBezTo>
                  <a:pt x="278" y="429"/>
                  <a:pt x="237" y="415"/>
                  <a:pt x="207" y="389"/>
                </a:cubicBezTo>
                <a:lnTo>
                  <a:pt x="200" y="380"/>
                </a:lnTo>
                <a:cubicBezTo>
                  <a:pt x="173" y="412"/>
                  <a:pt x="143" y="428"/>
                  <a:pt x="110" y="428"/>
                </a:cubicBezTo>
                <a:lnTo>
                  <a:pt x="105" y="428"/>
                </a:lnTo>
                <a:cubicBezTo>
                  <a:pt x="70" y="428"/>
                  <a:pt x="43" y="418"/>
                  <a:pt x="26" y="398"/>
                </a:cubicBezTo>
                <a:cubicBezTo>
                  <a:pt x="9" y="378"/>
                  <a:pt x="0" y="357"/>
                  <a:pt x="0" y="333"/>
                </a:cubicBezTo>
                <a:cubicBezTo>
                  <a:pt x="0" y="303"/>
                  <a:pt x="8" y="281"/>
                  <a:pt x="25" y="268"/>
                </a:cubicBezTo>
                <a:cubicBezTo>
                  <a:pt x="42" y="254"/>
                  <a:pt x="59" y="247"/>
                  <a:pt x="76" y="246"/>
                </a:cubicBezTo>
                <a:cubicBezTo>
                  <a:pt x="90" y="246"/>
                  <a:pt x="103" y="251"/>
                  <a:pt x="112" y="259"/>
                </a:cubicBezTo>
                <a:cubicBezTo>
                  <a:pt x="122" y="268"/>
                  <a:pt x="127" y="280"/>
                  <a:pt x="127" y="295"/>
                </a:cubicBezTo>
                <a:cubicBezTo>
                  <a:pt x="127" y="317"/>
                  <a:pt x="119" y="335"/>
                  <a:pt x="103" y="350"/>
                </a:cubicBezTo>
                <a:cubicBezTo>
                  <a:pt x="95" y="356"/>
                  <a:pt x="85" y="361"/>
                  <a:pt x="73" y="366"/>
                </a:cubicBezTo>
                <a:cubicBezTo>
                  <a:pt x="75" y="370"/>
                  <a:pt x="79" y="373"/>
                  <a:pt x="86" y="376"/>
                </a:cubicBezTo>
                <a:cubicBezTo>
                  <a:pt x="94" y="379"/>
                  <a:pt x="102" y="381"/>
                  <a:pt x="110" y="381"/>
                </a:cubicBezTo>
                <a:cubicBezTo>
                  <a:pt x="123" y="381"/>
                  <a:pt x="135" y="376"/>
                  <a:pt x="146" y="365"/>
                </a:cubicBezTo>
                <a:cubicBezTo>
                  <a:pt x="157" y="353"/>
                  <a:pt x="165" y="340"/>
                  <a:pt x="170" y="326"/>
                </a:cubicBezTo>
                <a:cubicBezTo>
                  <a:pt x="208" y="186"/>
                  <a:pt x="227" y="104"/>
                  <a:pt x="227" y="82"/>
                </a:cubicBezTo>
                <a:cubicBezTo>
                  <a:pt x="227" y="59"/>
                  <a:pt x="211" y="48"/>
                  <a:pt x="179" y="48"/>
                </a:cubicBezTo>
                <a:cubicBezTo>
                  <a:pt x="157" y="48"/>
                  <a:pt x="135" y="55"/>
                  <a:pt x="112" y="70"/>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39" name="テキスト ボックス 538"/>
          <p:cNvSpPr txBox="1"/>
          <p:nvPr/>
        </p:nvSpPr>
        <p:spPr>
          <a:xfrm>
            <a:off x="1300320" y="130248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問題</a:t>
            </a:r>
            <a:endParaRPr lang="en-US" sz="2170" b="0" strike="noStrike" spc="-1">
              <a:solidFill>
                <a:srgbClr val="000000"/>
              </a:solidFill>
              <a:latin typeface="Times New Roman"/>
            </a:endParaRPr>
          </a:p>
        </p:txBody>
      </p:sp>
      <p:sp>
        <p:nvSpPr>
          <p:cNvPr id="540" name="テキスト ボックス 539"/>
          <p:cNvSpPr txBox="1"/>
          <p:nvPr/>
        </p:nvSpPr>
        <p:spPr>
          <a:xfrm>
            <a:off x="2073240" y="1714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541" name="テキスト ボックス 540"/>
          <p:cNvSpPr txBox="1"/>
          <p:nvPr/>
        </p:nvSpPr>
        <p:spPr>
          <a:xfrm>
            <a:off x="2219040" y="172152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ロボットの位置（</a:t>
            </a:r>
            <a:endParaRPr lang="en-US" sz="2170" b="0" strike="noStrike" spc="-1">
              <a:solidFill>
                <a:srgbClr val="000000"/>
              </a:solidFill>
              <a:latin typeface="Times New Roman"/>
            </a:endParaRPr>
          </a:p>
        </p:txBody>
      </p:sp>
      <p:sp>
        <p:nvSpPr>
          <p:cNvPr id="542" name="テキスト ボックス 541"/>
          <p:cNvSpPr txBox="1"/>
          <p:nvPr/>
        </p:nvSpPr>
        <p:spPr>
          <a:xfrm>
            <a:off x="4429080" y="1714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2</a:t>
            </a:r>
            <a:endParaRPr lang="en-US" sz="2170" b="0" strike="noStrike" spc="-1">
              <a:solidFill>
                <a:srgbClr val="000000"/>
              </a:solidFill>
              <a:latin typeface="Times New Roman"/>
            </a:endParaRPr>
          </a:p>
        </p:txBody>
      </p:sp>
      <p:sp>
        <p:nvSpPr>
          <p:cNvPr id="543" name="フリーフォーム: 図形 542"/>
          <p:cNvSpPr/>
          <p:nvPr/>
        </p:nvSpPr>
        <p:spPr>
          <a:xfrm>
            <a:off x="1599840" y="2352600"/>
            <a:ext cx="95760" cy="95400"/>
          </a:xfrm>
          <a:custGeom>
            <a:avLst/>
            <a:gdLst/>
            <a:ahLst/>
            <a:cxnLst/>
            <a:rect l="0" t="0" r="r" b="b"/>
            <a:pathLst>
              <a:path w="266" h="265">
                <a:moveTo>
                  <a:pt x="266" y="132"/>
                </a:moveTo>
                <a:cubicBezTo>
                  <a:pt x="266" y="150"/>
                  <a:pt x="263" y="166"/>
                  <a:pt x="256" y="183"/>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3"/>
                </a:cubicBezTo>
                <a:cubicBezTo>
                  <a:pt x="4" y="166"/>
                  <a:pt x="0" y="150"/>
                  <a:pt x="0" y="132"/>
                </a:cubicBezTo>
                <a:cubicBezTo>
                  <a:pt x="0" y="114"/>
                  <a:pt x="4" y="98"/>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8"/>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544" name="フリーフォーム: 図形 543"/>
          <p:cNvSpPr/>
          <p:nvPr/>
        </p:nvSpPr>
        <p:spPr>
          <a:xfrm>
            <a:off x="1865160" y="2342880"/>
            <a:ext cx="211680" cy="154440"/>
          </a:xfrm>
          <a:custGeom>
            <a:avLst/>
            <a:gdLst/>
            <a:ahLst/>
            <a:cxnLst/>
            <a:rect l="0" t="0" r="r" b="b"/>
            <a:pathLst>
              <a:path w="588" h="429">
                <a:moveTo>
                  <a:pt x="154" y="59"/>
                </a:moveTo>
                <a:cubicBezTo>
                  <a:pt x="154" y="54"/>
                  <a:pt x="153" y="51"/>
                  <a:pt x="152" y="50"/>
                </a:cubicBezTo>
                <a:cubicBezTo>
                  <a:pt x="151" y="48"/>
                  <a:pt x="147" y="48"/>
                  <a:pt x="142" y="48"/>
                </a:cubicBezTo>
                <a:cubicBezTo>
                  <a:pt x="126" y="49"/>
                  <a:pt x="110" y="58"/>
                  <a:pt x="95" y="75"/>
                </a:cubicBezTo>
                <a:cubicBezTo>
                  <a:pt x="80" y="91"/>
                  <a:pt x="69" y="112"/>
                  <a:pt x="61" y="139"/>
                </a:cubicBezTo>
                <a:cubicBezTo>
                  <a:pt x="58" y="149"/>
                  <a:pt x="55" y="155"/>
                  <a:pt x="53" y="157"/>
                </a:cubicBezTo>
                <a:cubicBezTo>
                  <a:pt x="52" y="158"/>
                  <a:pt x="45" y="159"/>
                  <a:pt x="35" y="159"/>
                </a:cubicBezTo>
                <a:lnTo>
                  <a:pt x="29" y="159"/>
                </a:lnTo>
                <a:lnTo>
                  <a:pt x="19" y="159"/>
                </a:lnTo>
                <a:cubicBezTo>
                  <a:pt x="7" y="159"/>
                  <a:pt x="0" y="155"/>
                  <a:pt x="0" y="146"/>
                </a:cubicBezTo>
                <a:cubicBezTo>
                  <a:pt x="0" y="140"/>
                  <a:pt x="4" y="129"/>
                  <a:pt x="11" y="113"/>
                </a:cubicBezTo>
                <a:cubicBezTo>
                  <a:pt x="17" y="98"/>
                  <a:pt x="27" y="82"/>
                  <a:pt x="38" y="64"/>
                </a:cubicBezTo>
                <a:cubicBezTo>
                  <a:pt x="50" y="47"/>
                  <a:pt x="66" y="32"/>
                  <a:pt x="87" y="20"/>
                </a:cubicBezTo>
                <a:cubicBezTo>
                  <a:pt x="107" y="7"/>
                  <a:pt x="129" y="1"/>
                  <a:pt x="152" y="0"/>
                </a:cubicBezTo>
                <a:cubicBezTo>
                  <a:pt x="183" y="0"/>
                  <a:pt x="209" y="8"/>
                  <a:pt x="231" y="24"/>
                </a:cubicBezTo>
                <a:cubicBezTo>
                  <a:pt x="253" y="39"/>
                  <a:pt x="264" y="59"/>
                  <a:pt x="265" y="84"/>
                </a:cubicBezTo>
                <a:cubicBezTo>
                  <a:pt x="265" y="93"/>
                  <a:pt x="254" y="128"/>
                  <a:pt x="232" y="185"/>
                </a:cubicBezTo>
                <a:cubicBezTo>
                  <a:pt x="210" y="243"/>
                  <a:pt x="199" y="287"/>
                  <a:pt x="199" y="318"/>
                </a:cubicBezTo>
                <a:cubicBezTo>
                  <a:pt x="199" y="361"/>
                  <a:pt x="216" y="382"/>
                  <a:pt x="249" y="382"/>
                </a:cubicBezTo>
                <a:cubicBezTo>
                  <a:pt x="266" y="382"/>
                  <a:pt x="283" y="377"/>
                  <a:pt x="298" y="368"/>
                </a:cubicBezTo>
                <a:cubicBezTo>
                  <a:pt x="314" y="358"/>
                  <a:pt x="325" y="350"/>
                  <a:pt x="331" y="342"/>
                </a:cubicBezTo>
                <a:cubicBezTo>
                  <a:pt x="338" y="334"/>
                  <a:pt x="342" y="328"/>
                  <a:pt x="342" y="326"/>
                </a:cubicBezTo>
                <a:cubicBezTo>
                  <a:pt x="342" y="323"/>
                  <a:pt x="353" y="279"/>
                  <a:pt x="374" y="192"/>
                </a:cubicBezTo>
                <a:cubicBezTo>
                  <a:pt x="397" y="104"/>
                  <a:pt x="409" y="58"/>
                  <a:pt x="411" y="52"/>
                </a:cubicBezTo>
                <a:cubicBezTo>
                  <a:pt x="416" y="41"/>
                  <a:pt x="424" y="31"/>
                  <a:pt x="436" y="22"/>
                </a:cubicBezTo>
                <a:cubicBezTo>
                  <a:pt x="448" y="12"/>
                  <a:pt x="461" y="8"/>
                  <a:pt x="477" y="8"/>
                </a:cubicBezTo>
                <a:cubicBezTo>
                  <a:pt x="492" y="8"/>
                  <a:pt x="504" y="12"/>
                  <a:pt x="513" y="22"/>
                </a:cubicBezTo>
                <a:cubicBezTo>
                  <a:pt x="522" y="31"/>
                  <a:pt x="526" y="41"/>
                  <a:pt x="526" y="51"/>
                </a:cubicBezTo>
                <a:cubicBezTo>
                  <a:pt x="526" y="56"/>
                  <a:pt x="520" y="81"/>
                  <a:pt x="509" y="129"/>
                </a:cubicBezTo>
                <a:cubicBezTo>
                  <a:pt x="498" y="175"/>
                  <a:pt x="487" y="221"/>
                  <a:pt x="476" y="265"/>
                </a:cubicBezTo>
                <a:lnTo>
                  <a:pt x="459" y="331"/>
                </a:lnTo>
                <a:cubicBezTo>
                  <a:pt x="458" y="336"/>
                  <a:pt x="457" y="344"/>
                  <a:pt x="457" y="355"/>
                </a:cubicBezTo>
                <a:cubicBezTo>
                  <a:pt x="457" y="373"/>
                  <a:pt x="462" y="383"/>
                  <a:pt x="473" y="383"/>
                </a:cubicBezTo>
                <a:cubicBezTo>
                  <a:pt x="481" y="383"/>
                  <a:pt x="489" y="378"/>
                  <a:pt x="496" y="370"/>
                </a:cubicBezTo>
                <a:cubicBezTo>
                  <a:pt x="507" y="357"/>
                  <a:pt x="518" y="333"/>
                  <a:pt x="527" y="297"/>
                </a:cubicBezTo>
                <a:cubicBezTo>
                  <a:pt x="530" y="284"/>
                  <a:pt x="533" y="277"/>
                  <a:pt x="535" y="275"/>
                </a:cubicBezTo>
                <a:cubicBezTo>
                  <a:pt x="538" y="273"/>
                  <a:pt x="544" y="272"/>
                  <a:pt x="555" y="271"/>
                </a:cubicBezTo>
                <a:lnTo>
                  <a:pt x="559" y="271"/>
                </a:lnTo>
                <a:lnTo>
                  <a:pt x="570" y="271"/>
                </a:lnTo>
                <a:cubicBezTo>
                  <a:pt x="582" y="271"/>
                  <a:pt x="588" y="275"/>
                  <a:pt x="588" y="284"/>
                </a:cubicBezTo>
                <a:cubicBezTo>
                  <a:pt x="588" y="288"/>
                  <a:pt x="587" y="293"/>
                  <a:pt x="586" y="299"/>
                </a:cubicBezTo>
                <a:cubicBezTo>
                  <a:pt x="584" y="305"/>
                  <a:pt x="580" y="317"/>
                  <a:pt x="572" y="334"/>
                </a:cubicBezTo>
                <a:cubicBezTo>
                  <a:pt x="565" y="352"/>
                  <a:pt x="558" y="366"/>
                  <a:pt x="550" y="378"/>
                </a:cubicBezTo>
                <a:cubicBezTo>
                  <a:pt x="543" y="390"/>
                  <a:pt x="531" y="402"/>
                  <a:pt x="514" y="413"/>
                </a:cubicBezTo>
                <a:cubicBezTo>
                  <a:pt x="497" y="425"/>
                  <a:pt x="480" y="430"/>
                  <a:pt x="463" y="429"/>
                </a:cubicBezTo>
                <a:cubicBezTo>
                  <a:pt x="456" y="429"/>
                  <a:pt x="449" y="429"/>
                  <a:pt x="442" y="428"/>
                </a:cubicBezTo>
                <a:cubicBezTo>
                  <a:pt x="435" y="428"/>
                  <a:pt x="429" y="426"/>
                  <a:pt x="424" y="424"/>
                </a:cubicBezTo>
                <a:cubicBezTo>
                  <a:pt x="418" y="423"/>
                  <a:pt x="413" y="421"/>
                  <a:pt x="408" y="420"/>
                </a:cubicBezTo>
                <a:cubicBezTo>
                  <a:pt x="403" y="419"/>
                  <a:pt x="398" y="417"/>
                  <a:pt x="394" y="414"/>
                </a:cubicBezTo>
                <a:cubicBezTo>
                  <a:pt x="390" y="412"/>
                  <a:pt x="385" y="409"/>
                  <a:pt x="382" y="407"/>
                </a:cubicBezTo>
                <a:cubicBezTo>
                  <a:pt x="379" y="404"/>
                  <a:pt x="376" y="402"/>
                  <a:pt x="372" y="400"/>
                </a:cubicBezTo>
                <a:cubicBezTo>
                  <a:pt x="369" y="398"/>
                  <a:pt x="367" y="397"/>
                  <a:pt x="365" y="395"/>
                </a:cubicBezTo>
                <a:cubicBezTo>
                  <a:pt x="363" y="393"/>
                  <a:pt x="361" y="391"/>
                  <a:pt x="359" y="389"/>
                </a:cubicBezTo>
                <a:cubicBezTo>
                  <a:pt x="358" y="387"/>
                  <a:pt x="356" y="386"/>
                  <a:pt x="356" y="385"/>
                </a:cubicBezTo>
                <a:lnTo>
                  <a:pt x="355" y="384"/>
                </a:lnTo>
                <a:lnTo>
                  <a:pt x="347" y="390"/>
                </a:lnTo>
                <a:cubicBezTo>
                  <a:pt x="316" y="415"/>
                  <a:pt x="283" y="428"/>
                  <a:pt x="246" y="428"/>
                </a:cubicBezTo>
                <a:lnTo>
                  <a:pt x="239" y="428"/>
                </a:lnTo>
                <a:cubicBezTo>
                  <a:pt x="157" y="428"/>
                  <a:pt x="108" y="402"/>
                  <a:pt x="92" y="349"/>
                </a:cubicBezTo>
                <a:cubicBezTo>
                  <a:pt x="88" y="339"/>
                  <a:pt x="86" y="324"/>
                  <a:pt x="86" y="305"/>
                </a:cubicBezTo>
                <a:lnTo>
                  <a:pt x="86" y="295"/>
                </a:lnTo>
                <a:cubicBezTo>
                  <a:pt x="86" y="272"/>
                  <a:pt x="97" y="229"/>
                  <a:pt x="119" y="168"/>
                </a:cubicBezTo>
                <a:cubicBezTo>
                  <a:pt x="142" y="105"/>
                  <a:pt x="153" y="69"/>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45" name="テキスト ボックス 544"/>
          <p:cNvSpPr txBox="1"/>
          <p:nvPr/>
        </p:nvSpPr>
        <p:spPr>
          <a:xfrm>
            <a:off x="4587120" y="172152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次元）</a:t>
            </a:r>
            <a:endParaRPr lang="en-US" sz="2170" b="0" strike="noStrike" spc="-1">
              <a:solidFill>
                <a:srgbClr val="000000"/>
              </a:solidFill>
              <a:latin typeface="Times New Roman"/>
            </a:endParaRPr>
          </a:p>
        </p:txBody>
      </p:sp>
      <p:sp>
        <p:nvSpPr>
          <p:cNvPr id="546" name="テキスト ボックス 545"/>
          <p:cNvSpPr txBox="1"/>
          <p:nvPr/>
        </p:nvSpPr>
        <p:spPr>
          <a:xfrm>
            <a:off x="2080800" y="2200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547" name="テキスト ボックス 546"/>
          <p:cNvSpPr txBox="1"/>
          <p:nvPr/>
        </p:nvSpPr>
        <p:spPr>
          <a:xfrm>
            <a:off x="2226600" y="220752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前後左右（状態遷移</a:t>
            </a:r>
            <a:endParaRPr lang="en-US" sz="2170" b="0" strike="noStrike" spc="-1">
              <a:solidFill>
                <a:srgbClr val="000000"/>
              </a:solidFill>
              <a:latin typeface="Times New Roman"/>
            </a:endParaRPr>
          </a:p>
        </p:txBody>
      </p:sp>
      <p:sp>
        <p:nvSpPr>
          <p:cNvPr id="548" name="テキスト ボックス 547"/>
          <p:cNvSpPr txBox="1"/>
          <p:nvPr/>
        </p:nvSpPr>
        <p:spPr>
          <a:xfrm>
            <a:off x="4712760" y="2200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549" name="フリーフォーム: 図形 548"/>
          <p:cNvSpPr/>
          <p:nvPr/>
        </p:nvSpPr>
        <p:spPr>
          <a:xfrm>
            <a:off x="1599840" y="2828880"/>
            <a:ext cx="95760" cy="95400"/>
          </a:xfrm>
          <a:custGeom>
            <a:avLst/>
            <a:gdLst/>
            <a:ahLst/>
            <a:cxnLst/>
            <a:rect l="0" t="0" r="r" b="b"/>
            <a:pathLst>
              <a:path w="266" h="265">
                <a:moveTo>
                  <a:pt x="266" y="132"/>
                </a:moveTo>
                <a:cubicBezTo>
                  <a:pt x="266" y="149"/>
                  <a:pt x="263" y="166"/>
                  <a:pt x="256" y="183"/>
                </a:cubicBezTo>
                <a:cubicBezTo>
                  <a:pt x="249" y="200"/>
                  <a:pt x="240" y="214"/>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4"/>
                  <a:pt x="17" y="200"/>
                  <a:pt x="11" y="183"/>
                </a:cubicBezTo>
                <a:cubicBezTo>
                  <a:pt x="4" y="166"/>
                  <a:pt x="0" y="149"/>
                  <a:pt x="0" y="132"/>
                </a:cubicBezTo>
                <a:cubicBezTo>
                  <a:pt x="0" y="114"/>
                  <a:pt x="4" y="97"/>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7"/>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550" name="フリーフォーム: 図形 549"/>
          <p:cNvSpPr/>
          <p:nvPr/>
        </p:nvSpPr>
        <p:spPr>
          <a:xfrm>
            <a:off x="1859400" y="2742120"/>
            <a:ext cx="131040" cy="243000"/>
          </a:xfrm>
          <a:custGeom>
            <a:avLst/>
            <a:gdLst/>
            <a:ahLst/>
            <a:cxnLst/>
            <a:rect l="0" t="0" r="r" b="b"/>
            <a:pathLst>
              <a:path w="364" h="675">
                <a:moveTo>
                  <a:pt x="316" y="560"/>
                </a:moveTo>
                <a:cubicBezTo>
                  <a:pt x="316" y="560"/>
                  <a:pt x="317" y="560"/>
                  <a:pt x="320" y="560"/>
                </a:cubicBezTo>
                <a:cubicBezTo>
                  <a:pt x="322" y="560"/>
                  <a:pt x="326" y="563"/>
                  <a:pt x="331" y="568"/>
                </a:cubicBezTo>
                <a:cubicBezTo>
                  <a:pt x="336" y="574"/>
                  <a:pt x="338" y="579"/>
                  <a:pt x="338" y="582"/>
                </a:cubicBezTo>
                <a:cubicBezTo>
                  <a:pt x="338" y="586"/>
                  <a:pt x="333" y="593"/>
                  <a:pt x="322" y="602"/>
                </a:cubicBezTo>
                <a:cubicBezTo>
                  <a:pt x="270" y="651"/>
                  <a:pt x="225" y="675"/>
                  <a:pt x="187" y="675"/>
                </a:cubicBezTo>
                <a:cubicBezTo>
                  <a:pt x="164" y="675"/>
                  <a:pt x="146" y="668"/>
                  <a:pt x="131" y="654"/>
                </a:cubicBezTo>
                <a:cubicBezTo>
                  <a:pt x="116" y="640"/>
                  <a:pt x="106" y="624"/>
                  <a:pt x="100" y="607"/>
                </a:cubicBezTo>
                <a:cubicBezTo>
                  <a:pt x="94" y="591"/>
                  <a:pt x="90" y="575"/>
                  <a:pt x="87" y="560"/>
                </a:cubicBezTo>
                <a:lnTo>
                  <a:pt x="81" y="537"/>
                </a:lnTo>
                <a:cubicBezTo>
                  <a:pt x="81" y="536"/>
                  <a:pt x="77" y="540"/>
                  <a:pt x="67" y="549"/>
                </a:cubicBezTo>
                <a:cubicBezTo>
                  <a:pt x="58" y="558"/>
                  <a:pt x="48" y="567"/>
                  <a:pt x="39" y="577"/>
                </a:cubicBezTo>
                <a:cubicBezTo>
                  <a:pt x="29" y="587"/>
                  <a:pt x="22" y="592"/>
                  <a:pt x="20" y="592"/>
                </a:cubicBezTo>
                <a:cubicBezTo>
                  <a:pt x="16" y="592"/>
                  <a:pt x="12" y="589"/>
                  <a:pt x="8" y="583"/>
                </a:cubicBezTo>
                <a:cubicBezTo>
                  <a:pt x="3" y="578"/>
                  <a:pt x="1" y="573"/>
                  <a:pt x="0" y="569"/>
                </a:cubicBezTo>
                <a:cubicBezTo>
                  <a:pt x="0" y="567"/>
                  <a:pt x="2" y="564"/>
                  <a:pt x="5" y="561"/>
                </a:cubicBezTo>
                <a:cubicBezTo>
                  <a:pt x="8" y="558"/>
                  <a:pt x="22" y="544"/>
                  <a:pt x="48" y="520"/>
                </a:cubicBezTo>
                <a:lnTo>
                  <a:pt x="79" y="490"/>
                </a:lnTo>
                <a:lnTo>
                  <a:pt x="79" y="485"/>
                </a:lnTo>
                <a:cubicBezTo>
                  <a:pt x="79" y="484"/>
                  <a:pt x="79" y="482"/>
                  <a:pt x="79" y="479"/>
                </a:cubicBezTo>
                <a:cubicBezTo>
                  <a:pt x="79" y="476"/>
                  <a:pt x="79" y="473"/>
                  <a:pt x="79" y="471"/>
                </a:cubicBezTo>
                <a:cubicBezTo>
                  <a:pt x="79" y="420"/>
                  <a:pt x="92" y="358"/>
                  <a:pt x="114" y="285"/>
                </a:cubicBezTo>
                <a:cubicBezTo>
                  <a:pt x="136" y="211"/>
                  <a:pt x="166" y="146"/>
                  <a:pt x="202" y="86"/>
                </a:cubicBezTo>
                <a:cubicBezTo>
                  <a:pt x="239" y="28"/>
                  <a:pt x="274" y="-1"/>
                  <a:pt x="307" y="0"/>
                </a:cubicBezTo>
                <a:cubicBezTo>
                  <a:pt x="345" y="0"/>
                  <a:pt x="364" y="21"/>
                  <a:pt x="364" y="64"/>
                </a:cubicBezTo>
                <a:lnTo>
                  <a:pt x="364" y="72"/>
                </a:lnTo>
                <a:cubicBezTo>
                  <a:pt x="364" y="181"/>
                  <a:pt x="301" y="304"/>
                  <a:pt x="175" y="440"/>
                </a:cubicBezTo>
                <a:cubicBezTo>
                  <a:pt x="170" y="446"/>
                  <a:pt x="165" y="451"/>
                  <a:pt x="162" y="454"/>
                </a:cubicBezTo>
                <a:cubicBezTo>
                  <a:pt x="159" y="457"/>
                  <a:pt x="157" y="459"/>
                  <a:pt x="157" y="460"/>
                </a:cubicBezTo>
                <a:cubicBezTo>
                  <a:pt x="156" y="462"/>
                  <a:pt x="155" y="463"/>
                  <a:pt x="154" y="463"/>
                </a:cubicBezTo>
                <a:cubicBezTo>
                  <a:pt x="153" y="464"/>
                  <a:pt x="151" y="466"/>
                  <a:pt x="148" y="470"/>
                </a:cubicBezTo>
                <a:lnTo>
                  <a:pt x="147" y="484"/>
                </a:lnTo>
                <a:cubicBezTo>
                  <a:pt x="144" y="511"/>
                  <a:pt x="143" y="531"/>
                  <a:pt x="143" y="542"/>
                </a:cubicBezTo>
                <a:cubicBezTo>
                  <a:pt x="143" y="608"/>
                  <a:pt x="158" y="641"/>
                  <a:pt x="188" y="641"/>
                </a:cubicBezTo>
                <a:cubicBezTo>
                  <a:pt x="201" y="641"/>
                  <a:pt x="215" y="637"/>
                  <a:pt x="230" y="629"/>
                </a:cubicBezTo>
                <a:cubicBezTo>
                  <a:pt x="246" y="621"/>
                  <a:pt x="258" y="613"/>
                  <a:pt x="267" y="605"/>
                </a:cubicBezTo>
                <a:cubicBezTo>
                  <a:pt x="277" y="597"/>
                  <a:pt x="290" y="585"/>
                  <a:pt x="307" y="569"/>
                </a:cubicBezTo>
                <a:cubicBezTo>
                  <a:pt x="313" y="563"/>
                  <a:pt x="317" y="560"/>
                  <a:pt x="320" y="560"/>
                </a:cubicBezTo>
                <a:lnTo>
                  <a:pt x="316" y="560"/>
                </a:lnTo>
                <a:moveTo>
                  <a:pt x="330" y="66"/>
                </a:moveTo>
                <a:cubicBezTo>
                  <a:pt x="330" y="53"/>
                  <a:pt x="328" y="45"/>
                  <a:pt x="324" y="41"/>
                </a:cubicBezTo>
                <a:cubicBezTo>
                  <a:pt x="321" y="37"/>
                  <a:pt x="315" y="35"/>
                  <a:pt x="307" y="34"/>
                </a:cubicBezTo>
                <a:cubicBezTo>
                  <a:pt x="303" y="34"/>
                  <a:pt x="298" y="35"/>
                  <a:pt x="294" y="36"/>
                </a:cubicBezTo>
                <a:cubicBezTo>
                  <a:pt x="291" y="37"/>
                  <a:pt x="285" y="44"/>
                  <a:pt x="276" y="56"/>
                </a:cubicBezTo>
                <a:cubicBezTo>
                  <a:pt x="267" y="67"/>
                  <a:pt x="258" y="84"/>
                  <a:pt x="248" y="105"/>
                </a:cubicBezTo>
                <a:cubicBezTo>
                  <a:pt x="236" y="133"/>
                  <a:pt x="222" y="173"/>
                  <a:pt x="208" y="222"/>
                </a:cubicBezTo>
                <a:cubicBezTo>
                  <a:pt x="194" y="272"/>
                  <a:pt x="182" y="314"/>
                  <a:pt x="174" y="350"/>
                </a:cubicBezTo>
                <a:lnTo>
                  <a:pt x="161" y="403"/>
                </a:lnTo>
                <a:cubicBezTo>
                  <a:pt x="161" y="403"/>
                  <a:pt x="164" y="401"/>
                  <a:pt x="168" y="396"/>
                </a:cubicBezTo>
                <a:cubicBezTo>
                  <a:pt x="172" y="391"/>
                  <a:pt x="178" y="385"/>
                  <a:pt x="185" y="378"/>
                </a:cubicBezTo>
                <a:cubicBezTo>
                  <a:pt x="192" y="370"/>
                  <a:pt x="197" y="363"/>
                  <a:pt x="201" y="357"/>
                </a:cubicBezTo>
                <a:cubicBezTo>
                  <a:pt x="266" y="276"/>
                  <a:pt x="308" y="193"/>
                  <a:pt x="325" y="107"/>
                </a:cubicBezTo>
                <a:cubicBezTo>
                  <a:pt x="328" y="93"/>
                  <a:pt x="330" y="80"/>
                  <a:pt x="330"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51" name="フリーフォーム: 図形 550"/>
          <p:cNvSpPr/>
          <p:nvPr/>
        </p:nvSpPr>
        <p:spPr>
          <a:xfrm>
            <a:off x="2028240" y="2727000"/>
            <a:ext cx="80640" cy="335160"/>
          </a:xfrm>
          <a:custGeom>
            <a:avLst/>
            <a:gdLst/>
            <a:ahLst/>
            <a:cxnLst/>
            <a:rect l="0" t="0" r="r" b="b"/>
            <a:pathLst>
              <a:path w="224" h="931">
                <a:moveTo>
                  <a:pt x="0" y="466"/>
                </a:moveTo>
                <a:cubicBezTo>
                  <a:pt x="0" y="423"/>
                  <a:pt x="3" y="383"/>
                  <a:pt x="10" y="344"/>
                </a:cubicBezTo>
                <a:cubicBezTo>
                  <a:pt x="16" y="305"/>
                  <a:pt x="23" y="272"/>
                  <a:pt x="32" y="244"/>
                </a:cubicBezTo>
                <a:cubicBezTo>
                  <a:pt x="40" y="216"/>
                  <a:pt x="52" y="189"/>
                  <a:pt x="66" y="162"/>
                </a:cubicBezTo>
                <a:cubicBezTo>
                  <a:pt x="81" y="135"/>
                  <a:pt x="93" y="114"/>
                  <a:pt x="102" y="100"/>
                </a:cubicBezTo>
                <a:cubicBezTo>
                  <a:pt x="110" y="85"/>
                  <a:pt x="124" y="69"/>
                  <a:pt x="141" y="51"/>
                </a:cubicBezTo>
                <a:cubicBezTo>
                  <a:pt x="158" y="34"/>
                  <a:pt x="168" y="23"/>
                  <a:pt x="172" y="20"/>
                </a:cubicBezTo>
                <a:cubicBezTo>
                  <a:pt x="175" y="16"/>
                  <a:pt x="182" y="9"/>
                  <a:pt x="195" y="0"/>
                </a:cubicBezTo>
                <a:lnTo>
                  <a:pt x="207" y="0"/>
                </a:lnTo>
                <a:lnTo>
                  <a:pt x="211" y="0"/>
                </a:lnTo>
                <a:cubicBezTo>
                  <a:pt x="219" y="0"/>
                  <a:pt x="224" y="3"/>
                  <a:pt x="224" y="8"/>
                </a:cubicBezTo>
                <a:cubicBezTo>
                  <a:pt x="224" y="10"/>
                  <a:pt x="218" y="17"/>
                  <a:pt x="208" y="28"/>
                </a:cubicBezTo>
                <a:cubicBezTo>
                  <a:pt x="197" y="39"/>
                  <a:pt x="185" y="55"/>
                  <a:pt x="170" y="77"/>
                </a:cubicBezTo>
                <a:cubicBezTo>
                  <a:pt x="155" y="99"/>
                  <a:pt x="140" y="126"/>
                  <a:pt x="124" y="157"/>
                </a:cubicBezTo>
                <a:cubicBezTo>
                  <a:pt x="109" y="189"/>
                  <a:pt x="96" y="232"/>
                  <a:pt x="85" y="286"/>
                </a:cubicBezTo>
                <a:cubicBezTo>
                  <a:pt x="75" y="341"/>
                  <a:pt x="69" y="400"/>
                  <a:pt x="69" y="466"/>
                </a:cubicBezTo>
                <a:cubicBezTo>
                  <a:pt x="69" y="532"/>
                  <a:pt x="75" y="591"/>
                  <a:pt x="85" y="645"/>
                </a:cubicBezTo>
                <a:cubicBezTo>
                  <a:pt x="96" y="698"/>
                  <a:pt x="108" y="741"/>
                  <a:pt x="123" y="774"/>
                </a:cubicBezTo>
                <a:cubicBezTo>
                  <a:pt x="138" y="807"/>
                  <a:pt x="153" y="834"/>
                  <a:pt x="169" y="854"/>
                </a:cubicBezTo>
                <a:cubicBezTo>
                  <a:pt x="184" y="875"/>
                  <a:pt x="197" y="891"/>
                  <a:pt x="208" y="904"/>
                </a:cubicBezTo>
                <a:cubicBezTo>
                  <a:pt x="218" y="916"/>
                  <a:pt x="224" y="922"/>
                  <a:pt x="224" y="923"/>
                </a:cubicBezTo>
                <a:cubicBezTo>
                  <a:pt x="224" y="929"/>
                  <a:pt x="219" y="931"/>
                  <a:pt x="210" y="931"/>
                </a:cubicBezTo>
                <a:lnTo>
                  <a:pt x="207" y="931"/>
                </a:lnTo>
                <a:lnTo>
                  <a:pt x="195" y="931"/>
                </a:lnTo>
                <a:lnTo>
                  <a:pt x="169" y="909"/>
                </a:lnTo>
                <a:cubicBezTo>
                  <a:pt x="110" y="856"/>
                  <a:pt x="68" y="791"/>
                  <a:pt x="41"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52" name="フリーフォーム: 図形 551"/>
          <p:cNvSpPr/>
          <p:nvPr/>
        </p:nvSpPr>
        <p:spPr>
          <a:xfrm>
            <a:off x="2141640" y="2826720"/>
            <a:ext cx="186480" cy="154440"/>
          </a:xfrm>
          <a:custGeom>
            <a:avLst/>
            <a:gdLst/>
            <a:ahLst/>
            <a:cxnLst/>
            <a:rect l="0" t="0" r="r" b="b"/>
            <a:pathLst>
              <a:path w="518" h="429">
                <a:moveTo>
                  <a:pt x="29" y="159"/>
                </a:moveTo>
                <a:lnTo>
                  <a:pt x="18" y="159"/>
                </a:lnTo>
                <a:cubicBezTo>
                  <a:pt x="6" y="159"/>
                  <a:pt x="0" y="155"/>
                  <a:pt x="0" y="146"/>
                </a:cubicBezTo>
                <a:cubicBezTo>
                  <a:pt x="0" y="145"/>
                  <a:pt x="0" y="142"/>
                  <a:pt x="2" y="136"/>
                </a:cubicBezTo>
                <a:cubicBezTo>
                  <a:pt x="3" y="131"/>
                  <a:pt x="6" y="123"/>
                  <a:pt x="12" y="113"/>
                </a:cubicBezTo>
                <a:cubicBezTo>
                  <a:pt x="17" y="103"/>
                  <a:pt x="24" y="93"/>
                  <a:pt x="31" y="82"/>
                </a:cubicBezTo>
                <a:cubicBezTo>
                  <a:pt x="37" y="72"/>
                  <a:pt x="48" y="60"/>
                  <a:pt x="62" y="49"/>
                </a:cubicBezTo>
                <a:cubicBezTo>
                  <a:pt x="76" y="36"/>
                  <a:pt x="92" y="26"/>
                  <a:pt x="108" y="18"/>
                </a:cubicBezTo>
                <a:cubicBezTo>
                  <a:pt x="133" y="7"/>
                  <a:pt x="156" y="1"/>
                  <a:pt x="177" y="1"/>
                </a:cubicBezTo>
                <a:lnTo>
                  <a:pt x="179" y="1"/>
                </a:lnTo>
                <a:cubicBezTo>
                  <a:pt x="202" y="1"/>
                  <a:pt x="217" y="1"/>
                  <a:pt x="222" y="2"/>
                </a:cubicBezTo>
                <a:cubicBezTo>
                  <a:pt x="269" y="10"/>
                  <a:pt x="300" y="26"/>
                  <a:pt x="315" y="50"/>
                </a:cubicBezTo>
                <a:lnTo>
                  <a:pt x="325" y="39"/>
                </a:lnTo>
                <a:cubicBezTo>
                  <a:pt x="351" y="13"/>
                  <a:pt x="379" y="0"/>
                  <a:pt x="409" y="0"/>
                </a:cubicBezTo>
                <a:cubicBezTo>
                  <a:pt x="443" y="0"/>
                  <a:pt x="470" y="10"/>
                  <a:pt x="488" y="29"/>
                </a:cubicBezTo>
                <a:cubicBezTo>
                  <a:pt x="507" y="49"/>
                  <a:pt x="518" y="73"/>
                  <a:pt x="518" y="100"/>
                </a:cubicBezTo>
                <a:cubicBezTo>
                  <a:pt x="518" y="127"/>
                  <a:pt x="509" y="147"/>
                  <a:pt x="493" y="161"/>
                </a:cubicBezTo>
                <a:cubicBezTo>
                  <a:pt x="477" y="176"/>
                  <a:pt x="459" y="183"/>
                  <a:pt x="441" y="184"/>
                </a:cubicBezTo>
                <a:cubicBezTo>
                  <a:pt x="427" y="184"/>
                  <a:pt x="414" y="179"/>
                  <a:pt x="405" y="171"/>
                </a:cubicBezTo>
                <a:cubicBezTo>
                  <a:pt x="395" y="162"/>
                  <a:pt x="390" y="150"/>
                  <a:pt x="390" y="135"/>
                </a:cubicBezTo>
                <a:cubicBezTo>
                  <a:pt x="390" y="114"/>
                  <a:pt x="398" y="95"/>
                  <a:pt x="414" y="80"/>
                </a:cubicBezTo>
                <a:cubicBezTo>
                  <a:pt x="422" y="74"/>
                  <a:pt x="432" y="69"/>
                  <a:pt x="444" y="64"/>
                </a:cubicBezTo>
                <a:cubicBezTo>
                  <a:pt x="444" y="63"/>
                  <a:pt x="442" y="62"/>
                  <a:pt x="440" y="60"/>
                </a:cubicBezTo>
                <a:cubicBezTo>
                  <a:pt x="437" y="58"/>
                  <a:pt x="433" y="56"/>
                  <a:pt x="427" y="53"/>
                </a:cubicBezTo>
                <a:cubicBezTo>
                  <a:pt x="421" y="51"/>
                  <a:pt x="414" y="50"/>
                  <a:pt x="406" y="50"/>
                </a:cubicBezTo>
                <a:cubicBezTo>
                  <a:pt x="399" y="50"/>
                  <a:pt x="393" y="50"/>
                  <a:pt x="390" y="51"/>
                </a:cubicBezTo>
                <a:cubicBezTo>
                  <a:pt x="369" y="61"/>
                  <a:pt x="355" y="78"/>
                  <a:pt x="346" y="105"/>
                </a:cubicBezTo>
                <a:cubicBezTo>
                  <a:pt x="308" y="244"/>
                  <a:pt x="289" y="325"/>
                  <a:pt x="289" y="347"/>
                </a:cubicBezTo>
                <a:cubicBezTo>
                  <a:pt x="289" y="370"/>
                  <a:pt x="305" y="381"/>
                  <a:pt x="337" y="381"/>
                </a:cubicBezTo>
                <a:cubicBezTo>
                  <a:pt x="364" y="381"/>
                  <a:pt x="389" y="372"/>
                  <a:pt x="411" y="353"/>
                </a:cubicBezTo>
                <a:cubicBezTo>
                  <a:pt x="433" y="334"/>
                  <a:pt x="449" y="313"/>
                  <a:pt x="458" y="290"/>
                </a:cubicBezTo>
                <a:cubicBezTo>
                  <a:pt x="460" y="281"/>
                  <a:pt x="462" y="276"/>
                  <a:pt x="464" y="274"/>
                </a:cubicBezTo>
                <a:cubicBezTo>
                  <a:pt x="466" y="272"/>
                  <a:pt x="472" y="271"/>
                  <a:pt x="483" y="271"/>
                </a:cubicBezTo>
                <a:lnTo>
                  <a:pt x="488" y="271"/>
                </a:lnTo>
                <a:lnTo>
                  <a:pt x="499" y="271"/>
                </a:lnTo>
                <a:cubicBezTo>
                  <a:pt x="511" y="271"/>
                  <a:pt x="518" y="275"/>
                  <a:pt x="518" y="284"/>
                </a:cubicBezTo>
                <a:cubicBezTo>
                  <a:pt x="518" y="292"/>
                  <a:pt x="513" y="304"/>
                  <a:pt x="505" y="319"/>
                </a:cubicBezTo>
                <a:cubicBezTo>
                  <a:pt x="497" y="333"/>
                  <a:pt x="486" y="349"/>
                  <a:pt x="472" y="366"/>
                </a:cubicBezTo>
                <a:cubicBezTo>
                  <a:pt x="457" y="383"/>
                  <a:pt x="437" y="398"/>
                  <a:pt x="411" y="411"/>
                </a:cubicBezTo>
                <a:cubicBezTo>
                  <a:pt x="385" y="424"/>
                  <a:pt x="358" y="430"/>
                  <a:pt x="329" y="429"/>
                </a:cubicBezTo>
                <a:cubicBezTo>
                  <a:pt x="277" y="429"/>
                  <a:pt x="236" y="416"/>
                  <a:pt x="207" y="389"/>
                </a:cubicBezTo>
                <a:lnTo>
                  <a:pt x="200" y="381"/>
                </a:lnTo>
                <a:cubicBezTo>
                  <a:pt x="173" y="413"/>
                  <a:pt x="143" y="428"/>
                  <a:pt x="110" y="428"/>
                </a:cubicBezTo>
                <a:lnTo>
                  <a:pt x="105" y="428"/>
                </a:lnTo>
                <a:cubicBezTo>
                  <a:pt x="70" y="428"/>
                  <a:pt x="43" y="418"/>
                  <a:pt x="26" y="399"/>
                </a:cubicBezTo>
                <a:cubicBezTo>
                  <a:pt x="8" y="379"/>
                  <a:pt x="0" y="357"/>
                  <a:pt x="0" y="333"/>
                </a:cubicBezTo>
                <a:cubicBezTo>
                  <a:pt x="0" y="304"/>
                  <a:pt x="8" y="282"/>
                  <a:pt x="25" y="268"/>
                </a:cubicBezTo>
                <a:cubicBezTo>
                  <a:pt x="42" y="255"/>
                  <a:pt x="59" y="248"/>
                  <a:pt x="76" y="247"/>
                </a:cubicBezTo>
                <a:cubicBezTo>
                  <a:pt x="90" y="247"/>
                  <a:pt x="102" y="251"/>
                  <a:pt x="112" y="260"/>
                </a:cubicBezTo>
                <a:cubicBezTo>
                  <a:pt x="122" y="269"/>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2"/>
                </a:cubicBezTo>
                <a:cubicBezTo>
                  <a:pt x="123" y="382"/>
                  <a:pt x="135" y="376"/>
                  <a:pt x="146" y="365"/>
                </a:cubicBezTo>
                <a:cubicBezTo>
                  <a:pt x="156" y="354"/>
                  <a:pt x="164" y="341"/>
                  <a:pt x="170" y="326"/>
                </a:cubicBezTo>
                <a:cubicBezTo>
                  <a:pt x="208" y="186"/>
                  <a:pt x="227" y="105"/>
                  <a:pt x="227" y="83"/>
                </a:cubicBezTo>
                <a:cubicBezTo>
                  <a:pt x="227" y="61"/>
                  <a:pt x="211" y="50"/>
                  <a:pt x="179" y="50"/>
                </a:cubicBezTo>
                <a:cubicBezTo>
                  <a:pt x="157" y="50"/>
                  <a:pt x="135" y="57"/>
                  <a:pt x="112" y="71"/>
                </a:cubicBezTo>
                <a:cubicBezTo>
                  <a:pt x="90" y="85"/>
                  <a:pt x="72" y="109"/>
                  <a:pt x="59" y="141"/>
                </a:cubicBezTo>
                <a:cubicBezTo>
                  <a:pt x="57" y="149"/>
                  <a:pt x="55" y="155"/>
                  <a:pt x="53" y="157"/>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53" name="フリーフォーム: 図形 552"/>
          <p:cNvSpPr/>
          <p:nvPr/>
        </p:nvSpPr>
        <p:spPr>
          <a:xfrm>
            <a:off x="2374200" y="2937600"/>
            <a:ext cx="44280" cy="105840"/>
          </a:xfrm>
          <a:custGeom>
            <a:avLst/>
            <a:gdLst/>
            <a:ahLst/>
            <a:cxnLst/>
            <a:rect l="0" t="0" r="r" b="b"/>
            <a:pathLst>
              <a:path w="123" h="294">
                <a:moveTo>
                  <a:pt x="0" y="80"/>
                </a:moveTo>
                <a:cubicBezTo>
                  <a:pt x="0" y="80"/>
                  <a:pt x="0" y="72"/>
                  <a:pt x="0" y="57"/>
                </a:cubicBezTo>
                <a:cubicBezTo>
                  <a:pt x="0" y="41"/>
                  <a:pt x="4" y="28"/>
                  <a:pt x="14" y="17"/>
                </a:cubicBezTo>
                <a:cubicBezTo>
                  <a:pt x="24" y="6"/>
                  <a:pt x="38" y="0"/>
                  <a:pt x="54" y="0"/>
                </a:cubicBezTo>
                <a:cubicBezTo>
                  <a:pt x="73" y="0"/>
                  <a:pt x="88" y="8"/>
                  <a:pt x="102" y="23"/>
                </a:cubicBezTo>
                <a:cubicBezTo>
                  <a:pt x="116" y="39"/>
                  <a:pt x="123" y="66"/>
                  <a:pt x="123" y="105"/>
                </a:cubicBezTo>
                <a:cubicBezTo>
                  <a:pt x="123" y="127"/>
                  <a:pt x="121" y="148"/>
                  <a:pt x="115" y="169"/>
                </a:cubicBezTo>
                <a:cubicBezTo>
                  <a:pt x="109" y="189"/>
                  <a:pt x="103" y="208"/>
                  <a:pt x="95" y="223"/>
                </a:cubicBezTo>
                <a:cubicBezTo>
                  <a:pt x="88" y="238"/>
                  <a:pt x="80" y="250"/>
                  <a:pt x="71" y="261"/>
                </a:cubicBezTo>
                <a:cubicBezTo>
                  <a:pt x="63" y="271"/>
                  <a:pt x="55" y="280"/>
                  <a:pt x="48" y="286"/>
                </a:cubicBezTo>
                <a:cubicBezTo>
                  <a:pt x="42" y="292"/>
                  <a:pt x="38" y="295"/>
                  <a:pt x="36" y="294"/>
                </a:cubicBezTo>
                <a:cubicBezTo>
                  <a:pt x="33" y="294"/>
                  <a:pt x="29" y="292"/>
                  <a:pt x="24" y="286"/>
                </a:cubicBezTo>
                <a:cubicBezTo>
                  <a:pt x="18" y="280"/>
                  <a:pt x="15" y="276"/>
                  <a:pt x="15" y="274"/>
                </a:cubicBezTo>
                <a:cubicBezTo>
                  <a:pt x="15" y="271"/>
                  <a:pt x="19" y="266"/>
                  <a:pt x="26" y="259"/>
                </a:cubicBezTo>
                <a:cubicBezTo>
                  <a:pt x="32" y="252"/>
                  <a:pt x="40" y="242"/>
                  <a:pt x="49" y="231"/>
                </a:cubicBezTo>
                <a:cubicBezTo>
                  <a:pt x="59" y="220"/>
                  <a:pt x="67" y="204"/>
                  <a:pt x="74" y="184"/>
                </a:cubicBezTo>
                <a:cubicBezTo>
                  <a:pt x="81" y="164"/>
                  <a:pt x="86" y="141"/>
                  <a:pt x="89" y="116"/>
                </a:cubicBezTo>
                <a:lnTo>
                  <a:pt x="89" y="104"/>
                </a:lnTo>
                <a:lnTo>
                  <a:pt x="88" y="105"/>
                </a:lnTo>
                <a:cubicBezTo>
                  <a:pt x="87" y="106"/>
                  <a:pt x="85" y="107"/>
                  <a:pt x="83" y="107"/>
                </a:cubicBezTo>
                <a:cubicBezTo>
                  <a:pt x="81" y="108"/>
                  <a:pt x="80" y="109"/>
                  <a:pt x="78" y="110"/>
                </a:cubicBezTo>
                <a:cubicBezTo>
                  <a:pt x="76" y="111"/>
                  <a:pt x="73" y="112"/>
                  <a:pt x="69" y="112"/>
                </a:cubicBezTo>
                <a:cubicBezTo>
                  <a:pt x="66" y="112"/>
                  <a:pt x="62" y="112"/>
                  <a:pt x="58" y="113"/>
                </a:cubicBezTo>
                <a:cubicBezTo>
                  <a:pt x="40" y="113"/>
                  <a:pt x="27" y="108"/>
                  <a:pt x="16"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54" name="フリーフォーム: 図形 553"/>
          <p:cNvSpPr/>
          <p:nvPr/>
        </p:nvSpPr>
        <p:spPr>
          <a:xfrm>
            <a:off x="2504880" y="2826720"/>
            <a:ext cx="211680" cy="154440"/>
          </a:xfrm>
          <a:custGeom>
            <a:avLst/>
            <a:gdLst/>
            <a:ahLst/>
            <a:cxnLst/>
            <a:rect l="0" t="0" r="r" b="b"/>
            <a:pathLst>
              <a:path w="588" h="429">
                <a:moveTo>
                  <a:pt x="154" y="59"/>
                </a:moveTo>
                <a:cubicBezTo>
                  <a:pt x="154" y="54"/>
                  <a:pt x="153" y="51"/>
                  <a:pt x="152" y="50"/>
                </a:cubicBezTo>
                <a:cubicBezTo>
                  <a:pt x="150" y="48"/>
                  <a:pt x="147" y="48"/>
                  <a:pt x="141" y="48"/>
                </a:cubicBezTo>
                <a:cubicBezTo>
                  <a:pt x="125" y="49"/>
                  <a:pt x="110" y="58"/>
                  <a:pt x="95" y="76"/>
                </a:cubicBezTo>
                <a:cubicBezTo>
                  <a:pt x="80" y="92"/>
                  <a:pt x="69" y="114"/>
                  <a:pt x="61" y="139"/>
                </a:cubicBezTo>
                <a:cubicBezTo>
                  <a:pt x="57" y="149"/>
                  <a:pt x="55" y="155"/>
                  <a:pt x="53" y="157"/>
                </a:cubicBezTo>
                <a:cubicBezTo>
                  <a:pt x="51" y="158"/>
                  <a:pt x="45" y="159"/>
                  <a:pt x="34" y="159"/>
                </a:cubicBezTo>
                <a:lnTo>
                  <a:pt x="29" y="159"/>
                </a:lnTo>
                <a:lnTo>
                  <a:pt x="19" y="159"/>
                </a:lnTo>
                <a:cubicBezTo>
                  <a:pt x="6" y="159"/>
                  <a:pt x="0" y="155"/>
                  <a:pt x="0" y="146"/>
                </a:cubicBezTo>
                <a:cubicBezTo>
                  <a:pt x="0" y="140"/>
                  <a:pt x="3" y="129"/>
                  <a:pt x="10" y="114"/>
                </a:cubicBezTo>
                <a:cubicBezTo>
                  <a:pt x="17" y="99"/>
                  <a:pt x="26" y="83"/>
                  <a:pt x="38" y="64"/>
                </a:cubicBezTo>
                <a:cubicBezTo>
                  <a:pt x="50" y="47"/>
                  <a:pt x="66" y="32"/>
                  <a:pt x="87" y="20"/>
                </a:cubicBezTo>
                <a:cubicBezTo>
                  <a:pt x="107" y="7"/>
                  <a:pt x="129" y="1"/>
                  <a:pt x="152" y="0"/>
                </a:cubicBezTo>
                <a:cubicBezTo>
                  <a:pt x="183" y="0"/>
                  <a:pt x="209" y="8"/>
                  <a:pt x="231" y="24"/>
                </a:cubicBezTo>
                <a:cubicBezTo>
                  <a:pt x="253" y="39"/>
                  <a:pt x="264" y="59"/>
                  <a:pt x="264" y="85"/>
                </a:cubicBezTo>
                <a:cubicBezTo>
                  <a:pt x="264" y="94"/>
                  <a:pt x="253" y="128"/>
                  <a:pt x="232" y="185"/>
                </a:cubicBezTo>
                <a:cubicBezTo>
                  <a:pt x="210" y="243"/>
                  <a:pt x="199" y="288"/>
                  <a:pt x="199" y="319"/>
                </a:cubicBezTo>
                <a:cubicBezTo>
                  <a:pt x="199" y="361"/>
                  <a:pt x="216" y="382"/>
                  <a:pt x="248" y="382"/>
                </a:cubicBezTo>
                <a:cubicBezTo>
                  <a:pt x="266" y="382"/>
                  <a:pt x="282" y="377"/>
                  <a:pt x="298" y="368"/>
                </a:cubicBezTo>
                <a:cubicBezTo>
                  <a:pt x="313" y="359"/>
                  <a:pt x="324" y="350"/>
                  <a:pt x="331" y="342"/>
                </a:cubicBezTo>
                <a:cubicBezTo>
                  <a:pt x="338" y="334"/>
                  <a:pt x="342" y="328"/>
                  <a:pt x="342" y="326"/>
                </a:cubicBezTo>
                <a:cubicBezTo>
                  <a:pt x="342" y="323"/>
                  <a:pt x="352" y="279"/>
                  <a:pt x="374" y="192"/>
                </a:cubicBezTo>
                <a:cubicBezTo>
                  <a:pt x="397" y="105"/>
                  <a:pt x="409" y="58"/>
                  <a:pt x="410" y="52"/>
                </a:cubicBezTo>
                <a:cubicBezTo>
                  <a:pt x="415" y="41"/>
                  <a:pt x="424" y="31"/>
                  <a:pt x="436" y="22"/>
                </a:cubicBezTo>
                <a:cubicBezTo>
                  <a:pt x="447" y="12"/>
                  <a:pt x="461" y="8"/>
                  <a:pt x="476" y="8"/>
                </a:cubicBezTo>
                <a:cubicBezTo>
                  <a:pt x="492" y="8"/>
                  <a:pt x="504" y="12"/>
                  <a:pt x="513" y="22"/>
                </a:cubicBezTo>
                <a:cubicBezTo>
                  <a:pt x="521" y="31"/>
                  <a:pt x="526" y="41"/>
                  <a:pt x="526" y="51"/>
                </a:cubicBezTo>
                <a:cubicBezTo>
                  <a:pt x="526" y="56"/>
                  <a:pt x="520" y="82"/>
                  <a:pt x="509" y="129"/>
                </a:cubicBezTo>
                <a:cubicBezTo>
                  <a:pt x="498" y="175"/>
                  <a:pt x="487" y="221"/>
                  <a:pt x="476" y="265"/>
                </a:cubicBezTo>
                <a:lnTo>
                  <a:pt x="459" y="332"/>
                </a:lnTo>
                <a:cubicBezTo>
                  <a:pt x="458" y="337"/>
                  <a:pt x="457" y="344"/>
                  <a:pt x="457" y="355"/>
                </a:cubicBezTo>
                <a:cubicBezTo>
                  <a:pt x="457" y="373"/>
                  <a:pt x="462" y="383"/>
                  <a:pt x="473" y="383"/>
                </a:cubicBezTo>
                <a:cubicBezTo>
                  <a:pt x="481" y="383"/>
                  <a:pt x="489" y="378"/>
                  <a:pt x="496" y="370"/>
                </a:cubicBezTo>
                <a:cubicBezTo>
                  <a:pt x="507" y="357"/>
                  <a:pt x="517" y="333"/>
                  <a:pt x="527" y="297"/>
                </a:cubicBezTo>
                <a:cubicBezTo>
                  <a:pt x="530" y="284"/>
                  <a:pt x="533" y="277"/>
                  <a:pt x="535" y="275"/>
                </a:cubicBezTo>
                <a:cubicBezTo>
                  <a:pt x="538" y="273"/>
                  <a:pt x="544" y="272"/>
                  <a:pt x="555" y="271"/>
                </a:cubicBezTo>
                <a:lnTo>
                  <a:pt x="559" y="271"/>
                </a:lnTo>
                <a:lnTo>
                  <a:pt x="570" y="271"/>
                </a:lnTo>
                <a:cubicBezTo>
                  <a:pt x="582" y="271"/>
                  <a:pt x="588" y="275"/>
                  <a:pt x="588" y="284"/>
                </a:cubicBezTo>
                <a:cubicBezTo>
                  <a:pt x="588" y="288"/>
                  <a:pt x="587" y="293"/>
                  <a:pt x="585" y="299"/>
                </a:cubicBezTo>
                <a:cubicBezTo>
                  <a:pt x="584" y="305"/>
                  <a:pt x="580" y="317"/>
                  <a:pt x="572" y="334"/>
                </a:cubicBezTo>
                <a:cubicBezTo>
                  <a:pt x="565" y="352"/>
                  <a:pt x="557" y="366"/>
                  <a:pt x="550" y="378"/>
                </a:cubicBezTo>
                <a:cubicBezTo>
                  <a:pt x="543" y="390"/>
                  <a:pt x="530" y="402"/>
                  <a:pt x="514" y="413"/>
                </a:cubicBezTo>
                <a:cubicBezTo>
                  <a:pt x="497" y="425"/>
                  <a:pt x="480" y="430"/>
                  <a:pt x="463" y="429"/>
                </a:cubicBezTo>
                <a:cubicBezTo>
                  <a:pt x="456" y="429"/>
                  <a:pt x="449" y="429"/>
                  <a:pt x="442" y="428"/>
                </a:cubicBezTo>
                <a:cubicBezTo>
                  <a:pt x="435" y="428"/>
                  <a:pt x="429" y="426"/>
                  <a:pt x="423" y="425"/>
                </a:cubicBezTo>
                <a:cubicBezTo>
                  <a:pt x="418" y="423"/>
                  <a:pt x="413" y="421"/>
                  <a:pt x="408" y="420"/>
                </a:cubicBezTo>
                <a:cubicBezTo>
                  <a:pt x="403" y="419"/>
                  <a:pt x="398" y="417"/>
                  <a:pt x="394" y="414"/>
                </a:cubicBezTo>
                <a:cubicBezTo>
                  <a:pt x="389" y="412"/>
                  <a:pt x="386" y="409"/>
                  <a:pt x="383" y="407"/>
                </a:cubicBezTo>
                <a:cubicBezTo>
                  <a:pt x="378" y="404"/>
                  <a:pt x="375" y="402"/>
                  <a:pt x="372" y="400"/>
                </a:cubicBezTo>
                <a:cubicBezTo>
                  <a:pt x="369" y="399"/>
                  <a:pt x="367" y="397"/>
                  <a:pt x="365" y="395"/>
                </a:cubicBezTo>
                <a:cubicBezTo>
                  <a:pt x="363" y="393"/>
                  <a:pt x="361" y="391"/>
                  <a:pt x="359" y="389"/>
                </a:cubicBezTo>
                <a:cubicBezTo>
                  <a:pt x="357" y="387"/>
                  <a:pt x="356" y="386"/>
                  <a:pt x="355" y="386"/>
                </a:cubicBezTo>
                <a:lnTo>
                  <a:pt x="355" y="384"/>
                </a:lnTo>
                <a:lnTo>
                  <a:pt x="347" y="390"/>
                </a:lnTo>
                <a:cubicBezTo>
                  <a:pt x="316" y="416"/>
                  <a:pt x="282" y="428"/>
                  <a:pt x="246" y="428"/>
                </a:cubicBezTo>
                <a:lnTo>
                  <a:pt x="239" y="428"/>
                </a:lnTo>
                <a:cubicBezTo>
                  <a:pt x="157" y="428"/>
                  <a:pt x="107" y="402"/>
                  <a:pt x="91" y="349"/>
                </a:cubicBezTo>
                <a:cubicBezTo>
                  <a:pt x="88" y="339"/>
                  <a:pt x="86" y="324"/>
                  <a:pt x="86" y="306"/>
                </a:cubicBezTo>
                <a:lnTo>
                  <a:pt x="86" y="295"/>
                </a:lnTo>
                <a:cubicBezTo>
                  <a:pt x="86" y="272"/>
                  <a:pt x="97" y="229"/>
                  <a:pt x="119" y="168"/>
                </a:cubicBezTo>
                <a:cubicBezTo>
                  <a:pt x="141" y="106"/>
                  <a:pt x="153" y="70"/>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55" name="フリーフォーム: 図形 554"/>
          <p:cNvSpPr/>
          <p:nvPr/>
        </p:nvSpPr>
        <p:spPr>
          <a:xfrm>
            <a:off x="2751120" y="2937600"/>
            <a:ext cx="44640" cy="105840"/>
          </a:xfrm>
          <a:custGeom>
            <a:avLst/>
            <a:gdLst/>
            <a:ahLst/>
            <a:cxnLst/>
            <a:rect l="0" t="0" r="r" b="b"/>
            <a:pathLst>
              <a:path w="124" h="294">
                <a:moveTo>
                  <a:pt x="0" y="80"/>
                </a:moveTo>
                <a:cubicBezTo>
                  <a:pt x="0" y="80"/>
                  <a:pt x="0" y="72"/>
                  <a:pt x="0" y="57"/>
                </a:cubicBezTo>
                <a:cubicBezTo>
                  <a:pt x="0" y="41"/>
                  <a:pt x="5" y="28"/>
                  <a:pt x="15" y="17"/>
                </a:cubicBezTo>
                <a:cubicBezTo>
                  <a:pt x="25" y="6"/>
                  <a:pt x="38" y="0"/>
                  <a:pt x="55" y="0"/>
                </a:cubicBezTo>
                <a:cubicBezTo>
                  <a:pt x="72" y="0"/>
                  <a:pt x="88" y="8"/>
                  <a:pt x="101" y="23"/>
                </a:cubicBezTo>
                <a:cubicBezTo>
                  <a:pt x="116" y="39"/>
                  <a:pt x="123" y="66"/>
                  <a:pt x="124" y="105"/>
                </a:cubicBezTo>
                <a:cubicBezTo>
                  <a:pt x="124" y="127"/>
                  <a:pt x="121" y="148"/>
                  <a:pt x="115" y="169"/>
                </a:cubicBezTo>
                <a:cubicBezTo>
                  <a:pt x="110" y="189"/>
                  <a:pt x="102" y="208"/>
                  <a:pt x="95" y="223"/>
                </a:cubicBezTo>
                <a:cubicBezTo>
                  <a:pt x="87" y="238"/>
                  <a:pt x="79" y="250"/>
                  <a:pt x="71" y="261"/>
                </a:cubicBezTo>
                <a:cubicBezTo>
                  <a:pt x="62" y="271"/>
                  <a:pt x="55" y="280"/>
                  <a:pt x="48" y="286"/>
                </a:cubicBezTo>
                <a:cubicBezTo>
                  <a:pt x="42" y="292"/>
                  <a:pt x="38" y="295"/>
                  <a:pt x="36" y="294"/>
                </a:cubicBezTo>
                <a:cubicBezTo>
                  <a:pt x="34" y="294"/>
                  <a:pt x="30" y="292"/>
                  <a:pt x="24" y="286"/>
                </a:cubicBezTo>
                <a:cubicBezTo>
                  <a:pt x="19" y="280"/>
                  <a:pt x="16" y="276"/>
                  <a:pt x="16" y="274"/>
                </a:cubicBezTo>
                <a:cubicBezTo>
                  <a:pt x="16" y="271"/>
                  <a:pt x="19" y="266"/>
                  <a:pt x="26" y="259"/>
                </a:cubicBezTo>
                <a:cubicBezTo>
                  <a:pt x="33" y="252"/>
                  <a:pt x="41" y="242"/>
                  <a:pt x="49" y="231"/>
                </a:cubicBezTo>
                <a:cubicBezTo>
                  <a:pt x="58" y="220"/>
                  <a:pt x="66" y="204"/>
                  <a:pt x="73" y="184"/>
                </a:cubicBezTo>
                <a:cubicBezTo>
                  <a:pt x="81" y="164"/>
                  <a:pt x="86" y="141"/>
                  <a:pt x="88" y="116"/>
                </a:cubicBezTo>
                <a:lnTo>
                  <a:pt x="88" y="104"/>
                </a:lnTo>
                <a:lnTo>
                  <a:pt x="87" y="105"/>
                </a:lnTo>
                <a:cubicBezTo>
                  <a:pt x="86" y="106"/>
                  <a:pt x="85" y="107"/>
                  <a:pt x="83" y="107"/>
                </a:cubicBezTo>
                <a:cubicBezTo>
                  <a:pt x="81" y="108"/>
                  <a:pt x="79" y="109"/>
                  <a:pt x="77" y="110"/>
                </a:cubicBezTo>
                <a:cubicBezTo>
                  <a:pt x="75" y="111"/>
                  <a:pt x="72" y="112"/>
                  <a:pt x="69" y="112"/>
                </a:cubicBezTo>
                <a:cubicBezTo>
                  <a:pt x="65" y="112"/>
                  <a:pt x="61" y="112"/>
                  <a:pt x="58" y="113"/>
                </a:cubicBezTo>
                <a:cubicBezTo>
                  <a:pt x="41" y="113"/>
                  <a:pt x="27" y="108"/>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56" name="フリーフォーム: 図形 555"/>
          <p:cNvSpPr/>
          <p:nvPr/>
        </p:nvSpPr>
        <p:spPr>
          <a:xfrm>
            <a:off x="2888280" y="2826720"/>
            <a:ext cx="186480" cy="154440"/>
          </a:xfrm>
          <a:custGeom>
            <a:avLst/>
            <a:gdLst/>
            <a:ahLst/>
            <a:cxnLst/>
            <a:rect l="0" t="0" r="r" b="b"/>
            <a:pathLst>
              <a:path w="518" h="429">
                <a:moveTo>
                  <a:pt x="29" y="159"/>
                </a:moveTo>
                <a:lnTo>
                  <a:pt x="19" y="159"/>
                </a:lnTo>
                <a:cubicBezTo>
                  <a:pt x="6" y="159"/>
                  <a:pt x="0" y="155"/>
                  <a:pt x="0" y="146"/>
                </a:cubicBezTo>
                <a:cubicBezTo>
                  <a:pt x="0" y="145"/>
                  <a:pt x="1" y="142"/>
                  <a:pt x="2" y="136"/>
                </a:cubicBezTo>
                <a:cubicBezTo>
                  <a:pt x="3" y="131"/>
                  <a:pt x="7" y="123"/>
                  <a:pt x="12" y="113"/>
                </a:cubicBezTo>
                <a:cubicBezTo>
                  <a:pt x="18" y="103"/>
                  <a:pt x="24" y="93"/>
                  <a:pt x="31" y="82"/>
                </a:cubicBezTo>
                <a:cubicBezTo>
                  <a:pt x="38" y="72"/>
                  <a:pt x="48" y="60"/>
                  <a:pt x="62" y="49"/>
                </a:cubicBezTo>
                <a:cubicBezTo>
                  <a:pt x="77" y="36"/>
                  <a:pt x="92" y="26"/>
                  <a:pt x="108" y="18"/>
                </a:cubicBezTo>
                <a:cubicBezTo>
                  <a:pt x="133" y="7"/>
                  <a:pt x="156" y="1"/>
                  <a:pt x="177" y="1"/>
                </a:cubicBezTo>
                <a:lnTo>
                  <a:pt x="180" y="1"/>
                </a:lnTo>
                <a:cubicBezTo>
                  <a:pt x="203" y="1"/>
                  <a:pt x="217" y="1"/>
                  <a:pt x="222" y="2"/>
                </a:cubicBezTo>
                <a:cubicBezTo>
                  <a:pt x="270" y="10"/>
                  <a:pt x="301" y="26"/>
                  <a:pt x="315" y="50"/>
                </a:cubicBezTo>
                <a:lnTo>
                  <a:pt x="325" y="39"/>
                </a:lnTo>
                <a:cubicBezTo>
                  <a:pt x="351" y="13"/>
                  <a:pt x="379" y="0"/>
                  <a:pt x="409" y="0"/>
                </a:cubicBezTo>
                <a:cubicBezTo>
                  <a:pt x="444" y="0"/>
                  <a:pt x="470" y="10"/>
                  <a:pt x="488" y="29"/>
                </a:cubicBezTo>
                <a:cubicBezTo>
                  <a:pt x="507" y="49"/>
                  <a:pt x="518" y="73"/>
                  <a:pt x="518" y="100"/>
                </a:cubicBezTo>
                <a:cubicBezTo>
                  <a:pt x="518" y="127"/>
                  <a:pt x="510" y="147"/>
                  <a:pt x="493" y="161"/>
                </a:cubicBezTo>
                <a:cubicBezTo>
                  <a:pt x="477" y="176"/>
                  <a:pt x="460" y="183"/>
                  <a:pt x="441" y="184"/>
                </a:cubicBezTo>
                <a:cubicBezTo>
                  <a:pt x="427" y="184"/>
                  <a:pt x="415" y="179"/>
                  <a:pt x="405" y="171"/>
                </a:cubicBezTo>
                <a:cubicBezTo>
                  <a:pt x="395" y="162"/>
                  <a:pt x="390" y="150"/>
                  <a:pt x="390" y="135"/>
                </a:cubicBezTo>
                <a:cubicBezTo>
                  <a:pt x="390" y="114"/>
                  <a:pt x="398" y="95"/>
                  <a:pt x="414" y="80"/>
                </a:cubicBezTo>
                <a:cubicBezTo>
                  <a:pt x="422" y="74"/>
                  <a:pt x="432" y="69"/>
                  <a:pt x="444" y="64"/>
                </a:cubicBezTo>
                <a:cubicBezTo>
                  <a:pt x="444" y="63"/>
                  <a:pt x="443" y="62"/>
                  <a:pt x="440" y="60"/>
                </a:cubicBezTo>
                <a:cubicBezTo>
                  <a:pt x="438" y="58"/>
                  <a:pt x="433" y="56"/>
                  <a:pt x="427" y="53"/>
                </a:cubicBezTo>
                <a:cubicBezTo>
                  <a:pt x="421" y="51"/>
                  <a:pt x="414" y="50"/>
                  <a:pt x="407" y="50"/>
                </a:cubicBezTo>
                <a:cubicBezTo>
                  <a:pt x="399" y="50"/>
                  <a:pt x="394" y="50"/>
                  <a:pt x="390" y="51"/>
                </a:cubicBezTo>
                <a:cubicBezTo>
                  <a:pt x="369" y="61"/>
                  <a:pt x="355" y="78"/>
                  <a:pt x="346" y="105"/>
                </a:cubicBezTo>
                <a:cubicBezTo>
                  <a:pt x="308" y="244"/>
                  <a:pt x="289" y="325"/>
                  <a:pt x="289" y="347"/>
                </a:cubicBezTo>
                <a:cubicBezTo>
                  <a:pt x="289" y="370"/>
                  <a:pt x="305" y="381"/>
                  <a:pt x="337" y="381"/>
                </a:cubicBezTo>
                <a:cubicBezTo>
                  <a:pt x="364" y="381"/>
                  <a:pt x="389" y="372"/>
                  <a:pt x="411" y="353"/>
                </a:cubicBezTo>
                <a:cubicBezTo>
                  <a:pt x="434" y="334"/>
                  <a:pt x="449" y="313"/>
                  <a:pt x="458" y="290"/>
                </a:cubicBezTo>
                <a:cubicBezTo>
                  <a:pt x="460" y="281"/>
                  <a:pt x="462" y="276"/>
                  <a:pt x="464" y="274"/>
                </a:cubicBezTo>
                <a:cubicBezTo>
                  <a:pt x="466" y="272"/>
                  <a:pt x="472" y="271"/>
                  <a:pt x="483" y="271"/>
                </a:cubicBezTo>
                <a:lnTo>
                  <a:pt x="488" y="271"/>
                </a:lnTo>
                <a:lnTo>
                  <a:pt x="499" y="271"/>
                </a:lnTo>
                <a:cubicBezTo>
                  <a:pt x="512" y="271"/>
                  <a:pt x="518" y="275"/>
                  <a:pt x="518" y="284"/>
                </a:cubicBezTo>
                <a:cubicBezTo>
                  <a:pt x="518" y="292"/>
                  <a:pt x="514" y="304"/>
                  <a:pt x="505" y="319"/>
                </a:cubicBezTo>
                <a:cubicBezTo>
                  <a:pt x="497" y="333"/>
                  <a:pt x="486" y="349"/>
                  <a:pt x="472" y="366"/>
                </a:cubicBezTo>
                <a:cubicBezTo>
                  <a:pt x="457" y="383"/>
                  <a:pt x="437" y="398"/>
                  <a:pt x="411" y="411"/>
                </a:cubicBezTo>
                <a:cubicBezTo>
                  <a:pt x="385" y="424"/>
                  <a:pt x="358" y="430"/>
                  <a:pt x="329" y="429"/>
                </a:cubicBezTo>
                <a:cubicBezTo>
                  <a:pt x="277" y="429"/>
                  <a:pt x="237" y="416"/>
                  <a:pt x="208" y="389"/>
                </a:cubicBezTo>
                <a:lnTo>
                  <a:pt x="200" y="381"/>
                </a:lnTo>
                <a:cubicBezTo>
                  <a:pt x="173" y="413"/>
                  <a:pt x="143" y="428"/>
                  <a:pt x="110" y="428"/>
                </a:cubicBezTo>
                <a:lnTo>
                  <a:pt x="105" y="428"/>
                </a:lnTo>
                <a:cubicBezTo>
                  <a:pt x="70" y="428"/>
                  <a:pt x="43" y="418"/>
                  <a:pt x="26" y="399"/>
                </a:cubicBezTo>
                <a:cubicBezTo>
                  <a:pt x="9" y="379"/>
                  <a:pt x="0" y="357"/>
                  <a:pt x="0" y="333"/>
                </a:cubicBezTo>
                <a:cubicBezTo>
                  <a:pt x="0" y="304"/>
                  <a:pt x="8" y="282"/>
                  <a:pt x="25" y="268"/>
                </a:cubicBezTo>
                <a:cubicBezTo>
                  <a:pt x="42" y="255"/>
                  <a:pt x="59" y="248"/>
                  <a:pt x="76" y="247"/>
                </a:cubicBezTo>
                <a:cubicBezTo>
                  <a:pt x="91" y="247"/>
                  <a:pt x="103" y="251"/>
                  <a:pt x="113" y="260"/>
                </a:cubicBezTo>
                <a:cubicBezTo>
                  <a:pt x="123" y="269"/>
                  <a:pt x="127" y="280"/>
                  <a:pt x="127" y="295"/>
                </a:cubicBezTo>
                <a:cubicBezTo>
                  <a:pt x="127" y="317"/>
                  <a:pt x="119" y="335"/>
                  <a:pt x="103" y="350"/>
                </a:cubicBezTo>
                <a:cubicBezTo>
                  <a:pt x="95" y="356"/>
                  <a:pt x="85" y="362"/>
                  <a:pt x="74" y="367"/>
                </a:cubicBezTo>
                <a:cubicBezTo>
                  <a:pt x="75" y="370"/>
                  <a:pt x="79" y="373"/>
                  <a:pt x="87" y="376"/>
                </a:cubicBezTo>
                <a:cubicBezTo>
                  <a:pt x="94" y="379"/>
                  <a:pt x="102" y="381"/>
                  <a:pt x="110" y="382"/>
                </a:cubicBezTo>
                <a:cubicBezTo>
                  <a:pt x="123" y="382"/>
                  <a:pt x="136" y="376"/>
                  <a:pt x="146" y="365"/>
                </a:cubicBezTo>
                <a:cubicBezTo>
                  <a:pt x="157" y="354"/>
                  <a:pt x="165" y="341"/>
                  <a:pt x="170" y="326"/>
                </a:cubicBezTo>
                <a:cubicBezTo>
                  <a:pt x="208" y="186"/>
                  <a:pt x="227" y="105"/>
                  <a:pt x="227" y="83"/>
                </a:cubicBezTo>
                <a:cubicBezTo>
                  <a:pt x="227" y="61"/>
                  <a:pt x="211" y="50"/>
                  <a:pt x="180" y="50"/>
                </a:cubicBezTo>
                <a:cubicBezTo>
                  <a:pt x="157" y="50"/>
                  <a:pt x="135" y="57"/>
                  <a:pt x="113" y="71"/>
                </a:cubicBezTo>
                <a:cubicBezTo>
                  <a:pt x="90" y="85"/>
                  <a:pt x="73" y="109"/>
                  <a:pt x="60" y="141"/>
                </a:cubicBezTo>
                <a:cubicBezTo>
                  <a:pt x="57" y="149"/>
                  <a:pt x="55" y="155"/>
                  <a:pt x="53" y="157"/>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57" name="フリーフォーム: 図形 556"/>
          <p:cNvSpPr/>
          <p:nvPr/>
        </p:nvSpPr>
        <p:spPr>
          <a:xfrm>
            <a:off x="3112920" y="2724120"/>
            <a:ext cx="55080" cy="122760"/>
          </a:xfrm>
          <a:custGeom>
            <a:avLst/>
            <a:gdLst/>
            <a:ahLst/>
            <a:cxnLst/>
            <a:rect l="0" t="0" r="r" b="b"/>
            <a:pathLst>
              <a:path w="153" h="341">
                <a:moveTo>
                  <a:pt x="32" y="341"/>
                </a:moveTo>
                <a:cubicBezTo>
                  <a:pt x="29" y="341"/>
                  <a:pt x="23" y="339"/>
                  <a:pt x="14" y="337"/>
                </a:cubicBezTo>
                <a:cubicBezTo>
                  <a:pt x="5" y="334"/>
                  <a:pt x="0" y="332"/>
                  <a:pt x="0" y="329"/>
                </a:cubicBezTo>
                <a:cubicBezTo>
                  <a:pt x="0" y="326"/>
                  <a:pt x="12" y="275"/>
                  <a:pt x="36" y="176"/>
                </a:cubicBezTo>
                <a:cubicBezTo>
                  <a:pt x="60" y="77"/>
                  <a:pt x="73" y="25"/>
                  <a:pt x="76" y="21"/>
                </a:cubicBezTo>
                <a:cubicBezTo>
                  <a:pt x="82" y="7"/>
                  <a:pt x="95" y="0"/>
                  <a:pt x="111" y="0"/>
                </a:cubicBezTo>
                <a:cubicBezTo>
                  <a:pt x="120" y="0"/>
                  <a:pt x="129" y="3"/>
                  <a:pt x="139" y="10"/>
                </a:cubicBezTo>
                <a:cubicBezTo>
                  <a:pt x="148" y="16"/>
                  <a:pt x="153" y="26"/>
                  <a:pt x="153" y="38"/>
                </a:cubicBezTo>
                <a:cubicBezTo>
                  <a:pt x="153" y="41"/>
                  <a:pt x="153" y="44"/>
                  <a:pt x="152" y="48"/>
                </a:cubicBezTo>
                <a:cubicBezTo>
                  <a:pt x="151" y="51"/>
                  <a:pt x="132" y="101"/>
                  <a:pt x="95" y="196"/>
                </a:cubicBezTo>
                <a:cubicBezTo>
                  <a:pt x="56" y="291"/>
                  <a:pt x="36" y="339"/>
                  <a:pt x="35" y="339"/>
                </a:cubicBezTo>
                <a:cubicBezTo>
                  <a:pt x="34" y="340"/>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58" name="フリーフォーム: 図形 557"/>
          <p:cNvSpPr/>
          <p:nvPr/>
        </p:nvSpPr>
        <p:spPr>
          <a:xfrm>
            <a:off x="3206160" y="2727000"/>
            <a:ext cx="80280" cy="335160"/>
          </a:xfrm>
          <a:custGeom>
            <a:avLst/>
            <a:gdLst/>
            <a:ahLst/>
            <a:cxnLst/>
            <a:rect l="0" t="0" r="r" b="b"/>
            <a:pathLst>
              <a:path w="223" h="931">
                <a:moveTo>
                  <a:pt x="4" y="1"/>
                </a:moveTo>
                <a:lnTo>
                  <a:pt x="8" y="0"/>
                </a:lnTo>
                <a:cubicBezTo>
                  <a:pt x="11" y="0"/>
                  <a:pt x="14" y="0"/>
                  <a:pt x="17" y="0"/>
                </a:cubicBezTo>
                <a:lnTo>
                  <a:pt x="28" y="0"/>
                </a:lnTo>
                <a:lnTo>
                  <a:pt x="54" y="22"/>
                </a:lnTo>
                <a:cubicBezTo>
                  <a:pt x="114" y="75"/>
                  <a:pt x="156" y="141"/>
                  <a:pt x="183" y="220"/>
                </a:cubicBezTo>
                <a:cubicBezTo>
                  <a:pt x="210" y="298"/>
                  <a:pt x="223" y="381"/>
                  <a:pt x="223" y="466"/>
                </a:cubicBezTo>
                <a:cubicBezTo>
                  <a:pt x="223" y="508"/>
                  <a:pt x="220" y="549"/>
                  <a:pt x="214" y="588"/>
                </a:cubicBezTo>
                <a:cubicBezTo>
                  <a:pt x="207" y="627"/>
                  <a:pt x="200" y="660"/>
                  <a:pt x="192" y="688"/>
                </a:cubicBezTo>
                <a:cubicBezTo>
                  <a:pt x="184" y="715"/>
                  <a:pt x="173" y="742"/>
                  <a:pt x="158" y="770"/>
                </a:cubicBezTo>
                <a:cubicBezTo>
                  <a:pt x="143" y="797"/>
                  <a:pt x="131" y="818"/>
                  <a:pt x="122" y="832"/>
                </a:cubicBezTo>
                <a:cubicBezTo>
                  <a:pt x="114" y="846"/>
                  <a:pt x="101" y="862"/>
                  <a:pt x="83" y="879"/>
                </a:cubicBezTo>
                <a:cubicBezTo>
                  <a:pt x="67" y="897"/>
                  <a:pt x="57" y="907"/>
                  <a:pt x="54" y="910"/>
                </a:cubicBezTo>
                <a:cubicBezTo>
                  <a:pt x="50" y="913"/>
                  <a:pt x="43" y="919"/>
                  <a:pt x="32" y="928"/>
                </a:cubicBezTo>
                <a:cubicBezTo>
                  <a:pt x="30" y="930"/>
                  <a:pt x="29" y="931"/>
                  <a:pt x="28" y="931"/>
                </a:cubicBezTo>
                <a:lnTo>
                  <a:pt x="17" y="931"/>
                </a:lnTo>
                <a:cubicBezTo>
                  <a:pt x="12" y="931"/>
                  <a:pt x="9" y="931"/>
                  <a:pt x="7" y="931"/>
                </a:cubicBezTo>
                <a:cubicBezTo>
                  <a:pt x="5" y="931"/>
                  <a:pt x="4" y="930"/>
                  <a:pt x="2" y="929"/>
                </a:cubicBezTo>
                <a:cubicBezTo>
                  <a:pt x="1" y="927"/>
                  <a:pt x="0" y="924"/>
                  <a:pt x="0" y="920"/>
                </a:cubicBezTo>
                <a:cubicBezTo>
                  <a:pt x="0" y="920"/>
                  <a:pt x="4" y="916"/>
                  <a:pt x="10" y="908"/>
                </a:cubicBezTo>
                <a:cubicBezTo>
                  <a:pt x="107" y="808"/>
                  <a:pt x="155" y="661"/>
                  <a:pt x="155" y="466"/>
                </a:cubicBezTo>
                <a:cubicBezTo>
                  <a:pt x="155" y="270"/>
                  <a:pt x="107" y="123"/>
                  <a:pt x="10" y="23"/>
                </a:cubicBezTo>
                <a:cubicBezTo>
                  <a:pt x="4" y="16"/>
                  <a:pt x="0" y="12"/>
                  <a:pt x="0" y="11"/>
                </a:cubicBezTo>
                <a:cubicBezTo>
                  <a:pt x="0" y="6"/>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59" name="フリーフォーム: 図形 558"/>
          <p:cNvSpPr/>
          <p:nvPr/>
        </p:nvSpPr>
        <p:spPr>
          <a:xfrm>
            <a:off x="3429720" y="2855160"/>
            <a:ext cx="223560" cy="78840"/>
          </a:xfrm>
          <a:custGeom>
            <a:avLst/>
            <a:gdLst/>
            <a:ahLst/>
            <a:cxnLst/>
            <a:rect l="0" t="0" r="r" b="b"/>
            <a:pathLst>
              <a:path w="621" h="219">
                <a:moveTo>
                  <a:pt x="0" y="19"/>
                </a:moveTo>
                <a:cubicBezTo>
                  <a:pt x="0" y="11"/>
                  <a:pt x="4" y="5"/>
                  <a:pt x="13" y="0"/>
                </a:cubicBezTo>
                <a:lnTo>
                  <a:pt x="607" y="0"/>
                </a:lnTo>
                <a:cubicBezTo>
                  <a:pt x="616" y="5"/>
                  <a:pt x="621" y="12"/>
                  <a:pt x="621" y="19"/>
                </a:cubicBezTo>
                <a:cubicBezTo>
                  <a:pt x="621" y="26"/>
                  <a:pt x="616" y="32"/>
                  <a:pt x="608" y="37"/>
                </a:cubicBezTo>
                <a:lnTo>
                  <a:pt x="312" y="38"/>
                </a:lnTo>
                <a:lnTo>
                  <a:pt x="15" y="38"/>
                </a:lnTo>
                <a:cubicBezTo>
                  <a:pt x="5" y="34"/>
                  <a:pt x="0" y="28"/>
                  <a:pt x="0" y="19"/>
                </a:cubicBezTo>
                <a:moveTo>
                  <a:pt x="0" y="199"/>
                </a:moveTo>
                <a:cubicBezTo>
                  <a:pt x="0" y="190"/>
                  <a:pt x="5" y="184"/>
                  <a:pt x="15" y="181"/>
                </a:cubicBezTo>
                <a:lnTo>
                  <a:pt x="608" y="181"/>
                </a:lnTo>
                <a:cubicBezTo>
                  <a:pt x="616" y="187"/>
                  <a:pt x="621" y="193"/>
                  <a:pt x="621" y="199"/>
                </a:cubicBezTo>
                <a:cubicBezTo>
                  <a:pt x="621" y="209"/>
                  <a:pt x="616" y="215"/>
                  <a:pt x="607" y="219"/>
                </a:cubicBezTo>
                <a:lnTo>
                  <a:pt x="13" y="219"/>
                </a:lnTo>
                <a:cubicBezTo>
                  <a:pt x="4" y="215"/>
                  <a:pt x="0" y="209"/>
                  <a:pt x="0" y="19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60" name="フリーフォーム: 図形 559"/>
          <p:cNvSpPr/>
          <p:nvPr/>
        </p:nvSpPr>
        <p:spPr>
          <a:xfrm>
            <a:off x="3792240" y="2755080"/>
            <a:ext cx="115560" cy="223560"/>
          </a:xfrm>
          <a:custGeom>
            <a:avLst/>
            <a:gdLst/>
            <a:ahLst/>
            <a:cxnLst/>
            <a:rect l="0" t="0" r="r" b="b"/>
            <a:pathLst>
              <a:path w="321" h="621">
                <a:moveTo>
                  <a:pt x="121" y="82"/>
                </a:moveTo>
                <a:lnTo>
                  <a:pt x="109" y="88"/>
                </a:lnTo>
                <a:cubicBezTo>
                  <a:pt x="100" y="91"/>
                  <a:pt x="88" y="94"/>
                  <a:pt x="72" y="97"/>
                </a:cubicBezTo>
                <a:cubicBezTo>
                  <a:pt x="56" y="100"/>
                  <a:pt x="38" y="102"/>
                  <a:pt x="18" y="103"/>
                </a:cubicBezTo>
                <a:lnTo>
                  <a:pt x="0" y="103"/>
                </a:lnTo>
                <a:lnTo>
                  <a:pt x="0" y="60"/>
                </a:lnTo>
                <a:lnTo>
                  <a:pt x="18" y="60"/>
                </a:lnTo>
                <a:cubicBezTo>
                  <a:pt x="47" y="58"/>
                  <a:pt x="74" y="54"/>
                  <a:pt x="99" y="46"/>
                </a:cubicBezTo>
                <a:cubicBezTo>
                  <a:pt x="124" y="38"/>
                  <a:pt x="141" y="30"/>
                  <a:pt x="151" y="23"/>
                </a:cubicBezTo>
                <a:cubicBezTo>
                  <a:pt x="161" y="17"/>
                  <a:pt x="170" y="10"/>
                  <a:pt x="177" y="3"/>
                </a:cubicBezTo>
                <a:cubicBezTo>
                  <a:pt x="178" y="1"/>
                  <a:pt x="182" y="0"/>
                  <a:pt x="189" y="0"/>
                </a:cubicBezTo>
                <a:cubicBezTo>
                  <a:pt x="195" y="0"/>
                  <a:pt x="200" y="2"/>
                  <a:pt x="205" y="6"/>
                </a:cubicBezTo>
                <a:lnTo>
                  <a:pt x="205" y="285"/>
                </a:lnTo>
                <a:lnTo>
                  <a:pt x="206" y="564"/>
                </a:lnTo>
                <a:cubicBezTo>
                  <a:pt x="210" y="568"/>
                  <a:pt x="214" y="571"/>
                  <a:pt x="217" y="572"/>
                </a:cubicBezTo>
                <a:cubicBezTo>
                  <a:pt x="220" y="574"/>
                  <a:pt x="228" y="575"/>
                  <a:pt x="239" y="576"/>
                </a:cubicBezTo>
                <a:cubicBezTo>
                  <a:pt x="251" y="577"/>
                  <a:pt x="270" y="578"/>
                  <a:pt x="297" y="578"/>
                </a:cubicBezTo>
                <a:lnTo>
                  <a:pt x="321" y="578"/>
                </a:lnTo>
                <a:lnTo>
                  <a:pt x="321" y="621"/>
                </a:lnTo>
                <a:lnTo>
                  <a:pt x="311" y="621"/>
                </a:lnTo>
                <a:cubicBezTo>
                  <a:pt x="298" y="619"/>
                  <a:pt x="249" y="618"/>
                  <a:pt x="162" y="618"/>
                </a:cubicBezTo>
                <a:cubicBezTo>
                  <a:pt x="78" y="618"/>
                  <a:pt x="29" y="619"/>
                  <a:pt x="16" y="621"/>
                </a:cubicBezTo>
                <a:lnTo>
                  <a:pt x="5" y="621"/>
                </a:lnTo>
                <a:lnTo>
                  <a:pt x="5" y="578"/>
                </a:lnTo>
                <a:lnTo>
                  <a:pt x="29" y="578"/>
                </a:lnTo>
                <a:cubicBezTo>
                  <a:pt x="43" y="578"/>
                  <a:pt x="55" y="578"/>
                  <a:pt x="64" y="578"/>
                </a:cubicBezTo>
                <a:cubicBezTo>
                  <a:pt x="74" y="578"/>
                  <a:pt x="82" y="578"/>
                  <a:pt x="88" y="577"/>
                </a:cubicBezTo>
                <a:cubicBezTo>
                  <a:pt x="93" y="576"/>
                  <a:pt x="98" y="576"/>
                  <a:pt x="103" y="574"/>
                </a:cubicBezTo>
                <a:cubicBezTo>
                  <a:pt x="107" y="573"/>
                  <a:pt x="109" y="572"/>
                  <a:pt x="110" y="572"/>
                </a:cubicBezTo>
                <a:cubicBezTo>
                  <a:pt x="111" y="572"/>
                  <a:pt x="113" y="571"/>
                  <a:pt x="116" y="568"/>
                </a:cubicBezTo>
                <a:cubicBezTo>
                  <a:pt x="119" y="565"/>
                  <a:pt x="121" y="563"/>
                  <a:pt x="121" y="564"/>
                </a:cubicBezTo>
                <a:lnTo>
                  <a:pt x="121" y="8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61" name="テキスト ボックス 560"/>
          <p:cNvSpPr txBox="1"/>
          <p:nvPr/>
        </p:nvSpPr>
        <p:spPr>
          <a:xfrm>
            <a:off x="4858560" y="220752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決定論的）</a:t>
            </a:r>
            <a:endParaRPr lang="en-US" sz="2170" b="0" strike="noStrike" spc="-1">
              <a:solidFill>
                <a:srgbClr val="000000"/>
              </a:solidFill>
              <a:latin typeface="Times New Roman"/>
            </a:endParaRPr>
          </a:p>
        </p:txBody>
      </p:sp>
      <p:sp>
        <p:nvSpPr>
          <p:cNvPr id="562" name="フリーフォーム: 図形 561"/>
          <p:cNvSpPr/>
          <p:nvPr/>
        </p:nvSpPr>
        <p:spPr>
          <a:xfrm>
            <a:off x="1599840" y="3314520"/>
            <a:ext cx="95760" cy="95760"/>
          </a:xfrm>
          <a:custGeom>
            <a:avLst/>
            <a:gdLst/>
            <a:ahLst/>
            <a:cxnLst/>
            <a:rect l="0" t="0" r="r" b="b"/>
            <a:pathLst>
              <a:path w="266" h="266">
                <a:moveTo>
                  <a:pt x="266" y="132"/>
                </a:moveTo>
                <a:cubicBezTo>
                  <a:pt x="266" y="150"/>
                  <a:pt x="263" y="168"/>
                  <a:pt x="256" y="184"/>
                </a:cubicBezTo>
                <a:cubicBezTo>
                  <a:pt x="249" y="200"/>
                  <a:pt x="240" y="214"/>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4"/>
                  <a:pt x="17" y="200"/>
                  <a:pt x="11" y="184"/>
                </a:cubicBezTo>
                <a:cubicBezTo>
                  <a:pt x="4" y="168"/>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563" name="フリーフォーム: 図形 562"/>
          <p:cNvSpPr/>
          <p:nvPr/>
        </p:nvSpPr>
        <p:spPr>
          <a:xfrm>
            <a:off x="1874880" y="323208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6" y="2"/>
                  <a:pt x="249" y="0"/>
                </a:cubicBezTo>
                <a:lnTo>
                  <a:pt x="259" y="0"/>
                </a:lnTo>
                <a:cubicBezTo>
                  <a:pt x="262" y="4"/>
                  <a:pt x="264" y="7"/>
                  <a:pt x="264" y="9"/>
                </a:cubicBezTo>
                <a:cubicBezTo>
                  <a:pt x="264" y="11"/>
                  <a:pt x="264" y="16"/>
                  <a:pt x="262" y="25"/>
                </a:cubicBezTo>
                <a:cubicBezTo>
                  <a:pt x="259" y="35"/>
                  <a:pt x="256" y="41"/>
                  <a:pt x="254" y="43"/>
                </a:cubicBezTo>
                <a:lnTo>
                  <a:pt x="234" y="43"/>
                </a:lnTo>
                <a:cubicBezTo>
                  <a:pt x="221" y="44"/>
                  <a:pt x="211" y="45"/>
                  <a:pt x="206" y="45"/>
                </a:cubicBezTo>
                <a:cubicBezTo>
                  <a:pt x="188" y="48"/>
                  <a:pt x="179" y="53"/>
                  <a:pt x="177" y="59"/>
                </a:cubicBezTo>
                <a:cubicBezTo>
                  <a:pt x="177" y="60"/>
                  <a:pt x="186" y="138"/>
                  <a:pt x="204" y="292"/>
                </a:cubicBezTo>
                <a:cubicBezTo>
                  <a:pt x="222" y="447"/>
                  <a:pt x="231" y="526"/>
                  <a:pt x="232" y="527"/>
                </a:cubicBezTo>
                <a:lnTo>
                  <a:pt x="299" y="417"/>
                </a:lnTo>
                <a:cubicBezTo>
                  <a:pt x="345" y="344"/>
                  <a:pt x="390" y="271"/>
                  <a:pt x="435" y="197"/>
                </a:cubicBezTo>
                <a:cubicBezTo>
                  <a:pt x="482" y="124"/>
                  <a:pt x="505" y="86"/>
                  <a:pt x="506" y="83"/>
                </a:cubicBezTo>
                <a:cubicBezTo>
                  <a:pt x="509" y="79"/>
                  <a:pt x="510" y="74"/>
                  <a:pt x="510" y="69"/>
                </a:cubicBezTo>
                <a:cubicBezTo>
                  <a:pt x="510" y="54"/>
                  <a:pt x="496" y="46"/>
                  <a:pt x="469" y="43"/>
                </a:cubicBezTo>
                <a:cubicBezTo>
                  <a:pt x="458" y="43"/>
                  <a:pt x="451" y="40"/>
                  <a:pt x="451" y="33"/>
                </a:cubicBezTo>
                <a:cubicBezTo>
                  <a:pt x="451" y="32"/>
                  <a:pt x="452" y="28"/>
                  <a:pt x="453" y="21"/>
                </a:cubicBezTo>
                <a:cubicBezTo>
                  <a:pt x="456" y="12"/>
                  <a:pt x="458" y="6"/>
                  <a:pt x="460" y="4"/>
                </a:cubicBezTo>
                <a:cubicBezTo>
                  <a:pt x="461" y="2"/>
                  <a:pt x="465" y="0"/>
                  <a:pt x="472" y="0"/>
                </a:cubicBezTo>
                <a:cubicBezTo>
                  <a:pt x="473" y="0"/>
                  <a:pt x="477" y="0"/>
                  <a:pt x="483" y="0"/>
                </a:cubicBezTo>
                <a:cubicBezTo>
                  <a:pt x="489" y="0"/>
                  <a:pt x="500" y="1"/>
                  <a:pt x="514" y="1"/>
                </a:cubicBezTo>
                <a:cubicBezTo>
                  <a:pt x="529" y="2"/>
                  <a:pt x="549" y="2"/>
                  <a:pt x="574" y="2"/>
                </a:cubicBezTo>
                <a:cubicBezTo>
                  <a:pt x="617" y="2"/>
                  <a:pt x="644" y="2"/>
                  <a:pt x="655" y="0"/>
                </a:cubicBezTo>
                <a:lnTo>
                  <a:pt x="661" y="0"/>
                </a:lnTo>
                <a:cubicBezTo>
                  <a:pt x="666" y="5"/>
                  <a:pt x="668" y="8"/>
                  <a:pt x="668" y="11"/>
                </a:cubicBezTo>
                <a:cubicBezTo>
                  <a:pt x="668" y="21"/>
                  <a:pt x="665" y="31"/>
                  <a:pt x="660" y="40"/>
                </a:cubicBezTo>
                <a:cubicBezTo>
                  <a:pt x="658" y="42"/>
                  <a:pt x="652" y="43"/>
                  <a:pt x="644" y="43"/>
                </a:cubicBezTo>
                <a:cubicBezTo>
                  <a:pt x="636" y="44"/>
                  <a:pt x="628" y="44"/>
                  <a:pt x="621" y="45"/>
                </a:cubicBezTo>
                <a:cubicBezTo>
                  <a:pt x="615" y="46"/>
                  <a:pt x="608" y="47"/>
                  <a:pt x="602" y="50"/>
                </a:cubicBezTo>
                <a:cubicBezTo>
                  <a:pt x="596" y="52"/>
                  <a:pt x="591" y="54"/>
                  <a:pt x="587" y="56"/>
                </a:cubicBezTo>
                <a:cubicBezTo>
                  <a:pt x="583" y="58"/>
                  <a:pt x="580" y="60"/>
                  <a:pt x="576" y="64"/>
                </a:cubicBezTo>
                <a:cubicBezTo>
                  <a:pt x="572" y="67"/>
                  <a:pt x="569" y="69"/>
                  <a:pt x="567" y="70"/>
                </a:cubicBezTo>
                <a:cubicBezTo>
                  <a:pt x="564" y="71"/>
                  <a:pt x="562" y="74"/>
                  <a:pt x="559" y="78"/>
                </a:cubicBezTo>
                <a:cubicBezTo>
                  <a:pt x="557" y="83"/>
                  <a:pt x="554" y="85"/>
                  <a:pt x="553" y="85"/>
                </a:cubicBezTo>
                <a:lnTo>
                  <a:pt x="372" y="373"/>
                </a:lnTo>
                <a:cubicBezTo>
                  <a:pt x="260" y="555"/>
                  <a:pt x="203" y="647"/>
                  <a:pt x="199" y="651"/>
                </a:cubicBezTo>
                <a:cubicBezTo>
                  <a:pt x="197" y="653"/>
                  <a:pt x="195" y="654"/>
                  <a:pt x="193" y="656"/>
                </a:cubicBezTo>
                <a:lnTo>
                  <a:pt x="176" y="657"/>
                </a:lnTo>
                <a:lnTo>
                  <a:pt x="169" y="657"/>
                </a:lnTo>
                <a:cubicBezTo>
                  <a:pt x="158" y="657"/>
                  <a:pt x="153" y="655"/>
                  <a:pt x="153" y="651"/>
                </a:cubicBezTo>
                <a:cubicBezTo>
                  <a:pt x="151" y="647"/>
                  <a:pt x="139" y="548"/>
                  <a:pt x="116" y="352"/>
                </a:cubicBezTo>
                <a:cubicBezTo>
                  <a:pt x="93" y="155"/>
                  <a:pt x="81" y="55"/>
                  <a:pt x="80" y="53"/>
                </a:cubicBezTo>
                <a:cubicBezTo>
                  <a:pt x="77" y="46"/>
                  <a:pt x="58" y="43"/>
                  <a:pt x="22" y="43"/>
                </a:cubicBezTo>
                <a:lnTo>
                  <a:pt x="6" y="43"/>
                </a:lnTo>
                <a:cubicBezTo>
                  <a:pt x="2" y="40"/>
                  <a:pt x="0" y="37"/>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64" name="フリーフォーム: 図形 563"/>
          <p:cNvSpPr/>
          <p:nvPr/>
        </p:nvSpPr>
        <p:spPr>
          <a:xfrm>
            <a:off x="2146320" y="3209760"/>
            <a:ext cx="80640" cy="335160"/>
          </a:xfrm>
          <a:custGeom>
            <a:avLst/>
            <a:gdLst/>
            <a:ahLst/>
            <a:cxnLst/>
            <a:rect l="0" t="0" r="r" b="b"/>
            <a:pathLst>
              <a:path w="224" h="931">
                <a:moveTo>
                  <a:pt x="0" y="465"/>
                </a:moveTo>
                <a:cubicBezTo>
                  <a:pt x="0" y="422"/>
                  <a:pt x="3" y="382"/>
                  <a:pt x="10" y="343"/>
                </a:cubicBezTo>
                <a:cubicBezTo>
                  <a:pt x="16" y="305"/>
                  <a:pt x="23" y="272"/>
                  <a:pt x="31" y="244"/>
                </a:cubicBezTo>
                <a:cubicBezTo>
                  <a:pt x="39" y="216"/>
                  <a:pt x="51" y="188"/>
                  <a:pt x="65" y="162"/>
                </a:cubicBezTo>
                <a:cubicBezTo>
                  <a:pt x="80" y="135"/>
                  <a:pt x="92" y="114"/>
                  <a:pt x="101" y="99"/>
                </a:cubicBezTo>
                <a:cubicBezTo>
                  <a:pt x="109" y="85"/>
                  <a:pt x="122" y="68"/>
                  <a:pt x="140" y="51"/>
                </a:cubicBezTo>
                <a:cubicBezTo>
                  <a:pt x="158" y="34"/>
                  <a:pt x="168" y="23"/>
                  <a:pt x="172" y="19"/>
                </a:cubicBezTo>
                <a:cubicBezTo>
                  <a:pt x="175" y="16"/>
                  <a:pt x="182" y="9"/>
                  <a:pt x="195" y="0"/>
                </a:cubicBezTo>
                <a:lnTo>
                  <a:pt x="207" y="0"/>
                </a:lnTo>
                <a:lnTo>
                  <a:pt x="211" y="0"/>
                </a:lnTo>
                <a:cubicBezTo>
                  <a:pt x="219" y="0"/>
                  <a:pt x="224" y="3"/>
                  <a:pt x="224" y="8"/>
                </a:cubicBezTo>
                <a:cubicBezTo>
                  <a:pt x="224" y="10"/>
                  <a:pt x="218" y="17"/>
                  <a:pt x="208" y="28"/>
                </a:cubicBezTo>
                <a:cubicBezTo>
                  <a:pt x="197" y="39"/>
                  <a:pt x="185" y="55"/>
                  <a:pt x="170" y="77"/>
                </a:cubicBezTo>
                <a:cubicBezTo>
                  <a:pt x="155" y="99"/>
                  <a:pt x="139" y="126"/>
                  <a:pt x="123" y="157"/>
                </a:cubicBezTo>
                <a:cubicBezTo>
                  <a:pt x="108" y="189"/>
                  <a:pt x="95" y="232"/>
                  <a:pt x="84" y="286"/>
                </a:cubicBezTo>
                <a:cubicBezTo>
                  <a:pt x="74" y="339"/>
                  <a:pt x="68" y="399"/>
                  <a:pt x="68" y="465"/>
                </a:cubicBezTo>
                <a:cubicBezTo>
                  <a:pt x="68" y="531"/>
                  <a:pt x="74" y="590"/>
                  <a:pt x="84" y="644"/>
                </a:cubicBezTo>
                <a:cubicBezTo>
                  <a:pt x="95" y="697"/>
                  <a:pt x="107" y="740"/>
                  <a:pt x="122" y="773"/>
                </a:cubicBezTo>
                <a:cubicBezTo>
                  <a:pt x="137" y="806"/>
                  <a:pt x="153" y="832"/>
                  <a:pt x="169" y="854"/>
                </a:cubicBezTo>
                <a:cubicBezTo>
                  <a:pt x="184" y="874"/>
                  <a:pt x="197" y="891"/>
                  <a:pt x="208" y="903"/>
                </a:cubicBezTo>
                <a:cubicBezTo>
                  <a:pt x="218" y="916"/>
                  <a:pt x="224" y="922"/>
                  <a:pt x="224" y="923"/>
                </a:cubicBezTo>
                <a:cubicBezTo>
                  <a:pt x="224" y="928"/>
                  <a:pt x="219" y="931"/>
                  <a:pt x="210" y="931"/>
                </a:cubicBezTo>
                <a:lnTo>
                  <a:pt x="207" y="931"/>
                </a:lnTo>
                <a:lnTo>
                  <a:pt x="195" y="931"/>
                </a:lnTo>
                <a:lnTo>
                  <a:pt x="169" y="909"/>
                </a:lnTo>
                <a:cubicBezTo>
                  <a:pt x="109" y="856"/>
                  <a:pt x="67" y="789"/>
                  <a:pt x="40" y="711"/>
                </a:cubicBezTo>
                <a:cubicBezTo>
                  <a:pt x="14"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65" name="フリーフォーム: 図形 564"/>
          <p:cNvSpPr/>
          <p:nvPr/>
        </p:nvSpPr>
        <p:spPr>
          <a:xfrm>
            <a:off x="2259720" y="3309480"/>
            <a:ext cx="186480" cy="154440"/>
          </a:xfrm>
          <a:custGeom>
            <a:avLst/>
            <a:gdLst/>
            <a:ahLst/>
            <a:cxnLst/>
            <a:rect l="0" t="0" r="r" b="b"/>
            <a:pathLst>
              <a:path w="518" h="429">
                <a:moveTo>
                  <a:pt x="29" y="158"/>
                </a:moveTo>
                <a:lnTo>
                  <a:pt x="18" y="158"/>
                </a:lnTo>
                <a:cubicBezTo>
                  <a:pt x="6" y="158"/>
                  <a:pt x="0" y="154"/>
                  <a:pt x="0" y="145"/>
                </a:cubicBezTo>
                <a:cubicBezTo>
                  <a:pt x="0" y="144"/>
                  <a:pt x="0" y="141"/>
                  <a:pt x="2" y="135"/>
                </a:cubicBezTo>
                <a:cubicBezTo>
                  <a:pt x="3" y="129"/>
                  <a:pt x="6" y="122"/>
                  <a:pt x="12" y="112"/>
                </a:cubicBezTo>
                <a:cubicBezTo>
                  <a:pt x="17" y="102"/>
                  <a:pt x="24" y="92"/>
                  <a:pt x="30" y="81"/>
                </a:cubicBezTo>
                <a:cubicBezTo>
                  <a:pt x="37" y="71"/>
                  <a:pt x="48" y="59"/>
                  <a:pt x="62" y="48"/>
                </a:cubicBezTo>
                <a:cubicBezTo>
                  <a:pt x="76" y="36"/>
                  <a:pt x="92" y="26"/>
                  <a:pt x="108" y="18"/>
                </a:cubicBezTo>
                <a:cubicBezTo>
                  <a:pt x="133" y="7"/>
                  <a:pt x="156" y="1"/>
                  <a:pt x="176" y="1"/>
                </a:cubicBezTo>
                <a:lnTo>
                  <a:pt x="179" y="1"/>
                </a:lnTo>
                <a:cubicBezTo>
                  <a:pt x="203" y="1"/>
                  <a:pt x="217" y="1"/>
                  <a:pt x="223" y="2"/>
                </a:cubicBezTo>
                <a:cubicBezTo>
                  <a:pt x="270" y="10"/>
                  <a:pt x="301" y="26"/>
                  <a:pt x="316" y="49"/>
                </a:cubicBezTo>
                <a:lnTo>
                  <a:pt x="325" y="39"/>
                </a:lnTo>
                <a:cubicBezTo>
                  <a:pt x="351" y="13"/>
                  <a:pt x="380" y="0"/>
                  <a:pt x="410" y="0"/>
                </a:cubicBezTo>
                <a:cubicBezTo>
                  <a:pt x="444" y="0"/>
                  <a:pt x="470" y="10"/>
                  <a:pt x="489" y="29"/>
                </a:cubicBezTo>
                <a:cubicBezTo>
                  <a:pt x="508" y="48"/>
                  <a:pt x="517" y="71"/>
                  <a:pt x="518" y="99"/>
                </a:cubicBezTo>
                <a:cubicBezTo>
                  <a:pt x="518" y="125"/>
                  <a:pt x="510" y="146"/>
                  <a:pt x="494" y="160"/>
                </a:cubicBezTo>
                <a:cubicBezTo>
                  <a:pt x="478" y="174"/>
                  <a:pt x="460" y="182"/>
                  <a:pt x="442" y="182"/>
                </a:cubicBezTo>
                <a:cubicBezTo>
                  <a:pt x="427" y="182"/>
                  <a:pt x="415" y="178"/>
                  <a:pt x="405" y="169"/>
                </a:cubicBezTo>
                <a:cubicBezTo>
                  <a:pt x="395" y="161"/>
                  <a:pt x="390" y="149"/>
                  <a:pt x="390" y="134"/>
                </a:cubicBezTo>
                <a:cubicBezTo>
                  <a:pt x="390" y="112"/>
                  <a:pt x="399" y="94"/>
                  <a:pt x="415" y="79"/>
                </a:cubicBezTo>
                <a:cubicBezTo>
                  <a:pt x="423" y="73"/>
                  <a:pt x="433" y="67"/>
                  <a:pt x="444" y="62"/>
                </a:cubicBezTo>
                <a:cubicBezTo>
                  <a:pt x="444" y="62"/>
                  <a:pt x="443" y="61"/>
                  <a:pt x="441" y="59"/>
                </a:cubicBezTo>
                <a:cubicBezTo>
                  <a:pt x="438" y="57"/>
                  <a:pt x="434" y="55"/>
                  <a:pt x="428" y="52"/>
                </a:cubicBezTo>
                <a:cubicBezTo>
                  <a:pt x="421" y="50"/>
                  <a:pt x="415" y="49"/>
                  <a:pt x="407" y="49"/>
                </a:cubicBezTo>
                <a:cubicBezTo>
                  <a:pt x="400" y="49"/>
                  <a:pt x="394" y="49"/>
                  <a:pt x="390" y="50"/>
                </a:cubicBezTo>
                <a:cubicBezTo>
                  <a:pt x="370" y="60"/>
                  <a:pt x="355" y="77"/>
                  <a:pt x="347" y="103"/>
                </a:cubicBezTo>
                <a:cubicBezTo>
                  <a:pt x="309" y="243"/>
                  <a:pt x="290" y="324"/>
                  <a:pt x="290" y="346"/>
                </a:cubicBezTo>
                <a:cubicBezTo>
                  <a:pt x="290" y="368"/>
                  <a:pt x="306" y="380"/>
                  <a:pt x="337" y="380"/>
                </a:cubicBezTo>
                <a:cubicBezTo>
                  <a:pt x="365" y="380"/>
                  <a:pt x="390" y="370"/>
                  <a:pt x="412" y="352"/>
                </a:cubicBezTo>
                <a:cubicBezTo>
                  <a:pt x="434" y="333"/>
                  <a:pt x="450" y="312"/>
                  <a:pt x="458" y="289"/>
                </a:cubicBezTo>
                <a:cubicBezTo>
                  <a:pt x="461" y="280"/>
                  <a:pt x="463" y="275"/>
                  <a:pt x="465" y="273"/>
                </a:cubicBezTo>
                <a:cubicBezTo>
                  <a:pt x="467" y="271"/>
                  <a:pt x="473" y="270"/>
                  <a:pt x="483" y="270"/>
                </a:cubicBezTo>
                <a:lnTo>
                  <a:pt x="489" y="270"/>
                </a:lnTo>
                <a:lnTo>
                  <a:pt x="499" y="270"/>
                </a:lnTo>
                <a:cubicBezTo>
                  <a:pt x="512" y="270"/>
                  <a:pt x="518" y="274"/>
                  <a:pt x="518" y="283"/>
                </a:cubicBezTo>
                <a:cubicBezTo>
                  <a:pt x="518" y="291"/>
                  <a:pt x="514" y="302"/>
                  <a:pt x="506" y="317"/>
                </a:cubicBezTo>
                <a:cubicBezTo>
                  <a:pt x="498" y="332"/>
                  <a:pt x="487" y="348"/>
                  <a:pt x="472" y="365"/>
                </a:cubicBezTo>
                <a:cubicBezTo>
                  <a:pt x="458" y="382"/>
                  <a:pt x="438" y="396"/>
                  <a:pt x="412" y="409"/>
                </a:cubicBezTo>
                <a:cubicBezTo>
                  <a:pt x="386" y="423"/>
                  <a:pt x="359" y="430"/>
                  <a:pt x="330" y="429"/>
                </a:cubicBezTo>
                <a:cubicBezTo>
                  <a:pt x="278" y="429"/>
                  <a:pt x="237" y="416"/>
                  <a:pt x="208" y="388"/>
                </a:cubicBezTo>
                <a:lnTo>
                  <a:pt x="201" y="380"/>
                </a:lnTo>
                <a:cubicBezTo>
                  <a:pt x="173" y="411"/>
                  <a:pt x="143" y="428"/>
                  <a:pt x="109" y="428"/>
                </a:cubicBezTo>
                <a:lnTo>
                  <a:pt x="105" y="428"/>
                </a:lnTo>
                <a:cubicBezTo>
                  <a:pt x="69" y="428"/>
                  <a:pt x="43" y="418"/>
                  <a:pt x="26" y="397"/>
                </a:cubicBezTo>
                <a:cubicBezTo>
                  <a:pt x="8" y="377"/>
                  <a:pt x="0" y="356"/>
                  <a:pt x="0" y="332"/>
                </a:cubicBezTo>
                <a:cubicBezTo>
                  <a:pt x="0" y="302"/>
                  <a:pt x="8" y="281"/>
                  <a:pt x="25" y="267"/>
                </a:cubicBezTo>
                <a:cubicBezTo>
                  <a:pt x="42" y="253"/>
                  <a:pt x="59" y="246"/>
                  <a:pt x="76" y="246"/>
                </a:cubicBezTo>
                <a:cubicBezTo>
                  <a:pt x="90" y="246"/>
                  <a:pt x="102" y="250"/>
                  <a:pt x="112" y="259"/>
                </a:cubicBezTo>
                <a:cubicBezTo>
                  <a:pt x="122" y="267"/>
                  <a:pt x="127" y="279"/>
                  <a:pt x="127" y="294"/>
                </a:cubicBezTo>
                <a:cubicBezTo>
                  <a:pt x="127" y="316"/>
                  <a:pt x="119" y="334"/>
                  <a:pt x="103" y="349"/>
                </a:cubicBezTo>
                <a:cubicBezTo>
                  <a:pt x="95" y="355"/>
                  <a:pt x="85" y="361"/>
                  <a:pt x="73" y="366"/>
                </a:cubicBezTo>
                <a:cubicBezTo>
                  <a:pt x="74" y="369"/>
                  <a:pt x="79" y="372"/>
                  <a:pt x="86" y="375"/>
                </a:cubicBezTo>
                <a:cubicBezTo>
                  <a:pt x="94" y="378"/>
                  <a:pt x="101" y="380"/>
                  <a:pt x="109" y="381"/>
                </a:cubicBezTo>
                <a:cubicBezTo>
                  <a:pt x="123" y="381"/>
                  <a:pt x="135" y="375"/>
                  <a:pt x="146" y="364"/>
                </a:cubicBezTo>
                <a:cubicBezTo>
                  <a:pt x="156" y="353"/>
                  <a:pt x="164" y="340"/>
                  <a:pt x="170" y="325"/>
                </a:cubicBezTo>
                <a:cubicBezTo>
                  <a:pt x="209" y="185"/>
                  <a:pt x="228" y="104"/>
                  <a:pt x="228" y="82"/>
                </a:cubicBezTo>
                <a:cubicBezTo>
                  <a:pt x="228" y="60"/>
                  <a:pt x="212" y="49"/>
                  <a:pt x="179" y="49"/>
                </a:cubicBezTo>
                <a:cubicBezTo>
                  <a:pt x="157" y="49"/>
                  <a:pt x="135" y="56"/>
                  <a:pt x="112" y="70"/>
                </a:cubicBezTo>
                <a:cubicBezTo>
                  <a:pt x="90" y="84"/>
                  <a:pt x="72" y="107"/>
                  <a:pt x="59" y="140"/>
                </a:cubicBezTo>
                <a:cubicBezTo>
                  <a:pt x="57" y="148"/>
                  <a:pt x="55" y="154"/>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66" name="フリーフォーム: 図形 565"/>
          <p:cNvSpPr/>
          <p:nvPr/>
        </p:nvSpPr>
        <p:spPr>
          <a:xfrm>
            <a:off x="2483280" y="3344040"/>
            <a:ext cx="82080" cy="167400"/>
          </a:xfrm>
          <a:custGeom>
            <a:avLst/>
            <a:gdLst/>
            <a:ahLst/>
            <a:cxnLst/>
            <a:rect l="0" t="0" r="r" b="b"/>
            <a:pathLst>
              <a:path w="228" h="465">
                <a:moveTo>
                  <a:pt x="163" y="465"/>
                </a:moveTo>
                <a:cubicBezTo>
                  <a:pt x="155" y="464"/>
                  <a:pt x="127" y="463"/>
                  <a:pt x="79" y="463"/>
                </a:cubicBezTo>
                <a:cubicBezTo>
                  <a:pt x="34" y="463"/>
                  <a:pt x="9" y="464"/>
                  <a:pt x="5" y="465"/>
                </a:cubicBezTo>
                <a:lnTo>
                  <a:pt x="0" y="465"/>
                </a:lnTo>
                <a:lnTo>
                  <a:pt x="0" y="435"/>
                </a:lnTo>
                <a:lnTo>
                  <a:pt x="10" y="435"/>
                </a:lnTo>
                <a:cubicBezTo>
                  <a:pt x="22" y="435"/>
                  <a:pt x="34" y="434"/>
                  <a:pt x="43" y="433"/>
                </a:cubicBezTo>
                <a:cubicBezTo>
                  <a:pt x="47" y="432"/>
                  <a:pt x="49" y="429"/>
                  <a:pt x="51" y="426"/>
                </a:cubicBezTo>
                <a:cubicBezTo>
                  <a:pt x="52" y="425"/>
                  <a:pt x="52" y="389"/>
                  <a:pt x="52" y="318"/>
                </a:cubicBezTo>
                <a:lnTo>
                  <a:pt x="52" y="212"/>
                </a:lnTo>
                <a:lnTo>
                  <a:pt x="4" y="212"/>
                </a:lnTo>
                <a:lnTo>
                  <a:pt x="4" y="181"/>
                </a:lnTo>
                <a:lnTo>
                  <a:pt x="52" y="181"/>
                </a:lnTo>
                <a:lnTo>
                  <a:pt x="52" y="137"/>
                </a:lnTo>
                <a:lnTo>
                  <a:pt x="52" y="93"/>
                </a:lnTo>
                <a:lnTo>
                  <a:pt x="54" y="87"/>
                </a:lnTo>
                <a:cubicBezTo>
                  <a:pt x="62" y="58"/>
                  <a:pt x="76" y="38"/>
                  <a:pt x="96" y="25"/>
                </a:cubicBezTo>
                <a:cubicBezTo>
                  <a:pt x="116" y="12"/>
                  <a:pt x="136" y="4"/>
                  <a:pt x="158" y="1"/>
                </a:cubicBezTo>
                <a:cubicBezTo>
                  <a:pt x="159" y="1"/>
                  <a:pt x="161" y="1"/>
                  <a:pt x="164" y="1"/>
                </a:cubicBezTo>
                <a:cubicBezTo>
                  <a:pt x="168" y="1"/>
                  <a:pt x="171" y="1"/>
                  <a:pt x="173" y="0"/>
                </a:cubicBezTo>
                <a:cubicBezTo>
                  <a:pt x="191" y="2"/>
                  <a:pt x="205" y="7"/>
                  <a:pt x="214" y="18"/>
                </a:cubicBezTo>
                <a:cubicBezTo>
                  <a:pt x="223" y="28"/>
                  <a:pt x="228" y="39"/>
                  <a:pt x="228" y="52"/>
                </a:cubicBezTo>
                <a:cubicBezTo>
                  <a:pt x="228" y="62"/>
                  <a:pt x="225" y="70"/>
                  <a:pt x="219" y="76"/>
                </a:cubicBezTo>
                <a:cubicBezTo>
                  <a:pt x="213" y="82"/>
                  <a:pt x="205" y="85"/>
                  <a:pt x="195" y="85"/>
                </a:cubicBezTo>
                <a:cubicBezTo>
                  <a:pt x="184" y="85"/>
                  <a:pt x="176" y="82"/>
                  <a:pt x="170" y="76"/>
                </a:cubicBezTo>
                <a:cubicBezTo>
                  <a:pt x="164" y="70"/>
                  <a:pt x="161" y="62"/>
                  <a:pt x="161" y="52"/>
                </a:cubicBezTo>
                <a:cubicBezTo>
                  <a:pt x="161" y="43"/>
                  <a:pt x="165" y="34"/>
                  <a:pt x="173" y="25"/>
                </a:cubicBezTo>
                <a:lnTo>
                  <a:pt x="170" y="25"/>
                </a:lnTo>
                <a:cubicBezTo>
                  <a:pt x="168" y="25"/>
                  <a:pt x="166" y="25"/>
                  <a:pt x="163" y="25"/>
                </a:cubicBezTo>
                <a:cubicBezTo>
                  <a:pt x="151" y="25"/>
                  <a:pt x="140" y="29"/>
                  <a:pt x="130" y="39"/>
                </a:cubicBezTo>
                <a:cubicBezTo>
                  <a:pt x="120" y="48"/>
                  <a:pt x="113" y="60"/>
                  <a:pt x="108" y="75"/>
                </a:cubicBezTo>
                <a:cubicBezTo>
                  <a:pt x="105" y="84"/>
                  <a:pt x="104" y="104"/>
                  <a:pt x="103" y="137"/>
                </a:cubicBezTo>
                <a:lnTo>
                  <a:pt x="103" y="181"/>
                </a:lnTo>
                <a:lnTo>
                  <a:pt x="176" y="181"/>
                </a:lnTo>
                <a:lnTo>
                  <a:pt x="176" y="212"/>
                </a:lnTo>
                <a:lnTo>
                  <a:pt x="105" y="212"/>
                </a:lnTo>
                <a:lnTo>
                  <a:pt x="105" y="317"/>
                </a:lnTo>
                <a:cubicBezTo>
                  <a:pt x="105" y="388"/>
                  <a:pt x="105" y="424"/>
                  <a:pt x="106" y="425"/>
                </a:cubicBezTo>
                <a:cubicBezTo>
                  <a:pt x="106" y="426"/>
                  <a:pt x="107" y="427"/>
                  <a:pt x="108" y="428"/>
                </a:cubicBezTo>
                <a:cubicBezTo>
                  <a:pt x="109" y="429"/>
                  <a:pt x="110" y="429"/>
                  <a:pt x="111" y="430"/>
                </a:cubicBezTo>
                <a:cubicBezTo>
                  <a:pt x="112" y="430"/>
                  <a:pt x="113" y="431"/>
                  <a:pt x="114" y="432"/>
                </a:cubicBezTo>
                <a:cubicBezTo>
                  <a:pt x="115" y="432"/>
                  <a:pt x="117" y="433"/>
                  <a:pt x="119" y="433"/>
                </a:cubicBezTo>
                <a:cubicBezTo>
                  <a:pt x="121" y="433"/>
                  <a:pt x="123" y="433"/>
                  <a:pt x="123" y="434"/>
                </a:cubicBezTo>
                <a:cubicBezTo>
                  <a:pt x="124" y="434"/>
                  <a:pt x="126" y="434"/>
                  <a:pt x="129" y="434"/>
                </a:cubicBezTo>
                <a:cubicBezTo>
                  <a:pt x="132" y="434"/>
                  <a:pt x="134" y="434"/>
                  <a:pt x="135" y="434"/>
                </a:cubicBezTo>
                <a:cubicBezTo>
                  <a:pt x="136" y="434"/>
                  <a:pt x="138" y="434"/>
                  <a:pt x="142" y="435"/>
                </a:cubicBezTo>
                <a:cubicBezTo>
                  <a:pt x="145" y="435"/>
                  <a:pt x="148" y="435"/>
                  <a:pt x="148" y="435"/>
                </a:cubicBezTo>
                <a:lnTo>
                  <a:pt x="169" y="435"/>
                </a:lnTo>
                <a:lnTo>
                  <a:pt x="169" y="465"/>
                </a:lnTo>
                <a:lnTo>
                  <a:pt x="163" y="4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67" name="フリーフォーム: 図形 566"/>
          <p:cNvSpPr/>
          <p:nvPr/>
        </p:nvSpPr>
        <p:spPr>
          <a:xfrm>
            <a:off x="2584440" y="3209760"/>
            <a:ext cx="80640" cy="335160"/>
          </a:xfrm>
          <a:custGeom>
            <a:avLst/>
            <a:gdLst/>
            <a:ahLst/>
            <a:cxnLst/>
            <a:rect l="0" t="0" r="r" b="b"/>
            <a:pathLst>
              <a:path w="224" h="931">
                <a:moveTo>
                  <a:pt x="5" y="1"/>
                </a:moveTo>
                <a:lnTo>
                  <a:pt x="9" y="0"/>
                </a:lnTo>
                <a:cubicBezTo>
                  <a:pt x="12" y="0"/>
                  <a:pt x="15" y="0"/>
                  <a:pt x="18" y="0"/>
                </a:cubicBezTo>
                <a:lnTo>
                  <a:pt x="29" y="0"/>
                </a:lnTo>
                <a:lnTo>
                  <a:pt x="56" y="22"/>
                </a:lnTo>
                <a:cubicBezTo>
                  <a:pt x="115" y="75"/>
                  <a:pt x="157" y="141"/>
                  <a:pt x="184" y="219"/>
                </a:cubicBezTo>
                <a:cubicBezTo>
                  <a:pt x="210" y="298"/>
                  <a:pt x="224" y="380"/>
                  <a:pt x="224" y="465"/>
                </a:cubicBezTo>
                <a:cubicBezTo>
                  <a:pt x="224" y="507"/>
                  <a:pt x="221" y="548"/>
                  <a:pt x="214" y="587"/>
                </a:cubicBezTo>
                <a:cubicBezTo>
                  <a:pt x="208" y="626"/>
                  <a:pt x="201" y="659"/>
                  <a:pt x="193" y="686"/>
                </a:cubicBezTo>
                <a:cubicBezTo>
                  <a:pt x="185" y="714"/>
                  <a:pt x="173" y="741"/>
                  <a:pt x="159" y="768"/>
                </a:cubicBezTo>
                <a:cubicBezTo>
                  <a:pt x="144" y="796"/>
                  <a:pt x="132" y="816"/>
                  <a:pt x="123" y="831"/>
                </a:cubicBezTo>
                <a:cubicBezTo>
                  <a:pt x="115" y="845"/>
                  <a:pt x="102" y="862"/>
                  <a:pt x="85" y="879"/>
                </a:cubicBezTo>
                <a:cubicBezTo>
                  <a:pt x="68" y="896"/>
                  <a:pt x="58" y="907"/>
                  <a:pt x="55" y="910"/>
                </a:cubicBezTo>
                <a:cubicBezTo>
                  <a:pt x="52" y="913"/>
                  <a:pt x="45" y="919"/>
                  <a:pt x="33" y="927"/>
                </a:cubicBezTo>
                <a:cubicBezTo>
                  <a:pt x="31" y="929"/>
                  <a:pt x="30" y="931"/>
                  <a:pt x="29" y="931"/>
                </a:cubicBezTo>
                <a:lnTo>
                  <a:pt x="18" y="931"/>
                </a:lnTo>
                <a:cubicBezTo>
                  <a:pt x="13" y="931"/>
                  <a:pt x="10" y="931"/>
                  <a:pt x="8" y="931"/>
                </a:cubicBezTo>
                <a:cubicBezTo>
                  <a:pt x="6" y="931"/>
                  <a:pt x="4" y="930"/>
                  <a:pt x="3" y="928"/>
                </a:cubicBezTo>
                <a:cubicBezTo>
                  <a:pt x="2" y="926"/>
                  <a:pt x="1" y="924"/>
                  <a:pt x="0" y="920"/>
                </a:cubicBezTo>
                <a:cubicBezTo>
                  <a:pt x="1" y="919"/>
                  <a:pt x="4" y="915"/>
                  <a:pt x="11" y="908"/>
                </a:cubicBezTo>
                <a:cubicBezTo>
                  <a:pt x="108" y="807"/>
                  <a:pt x="156" y="660"/>
                  <a:pt x="156" y="465"/>
                </a:cubicBezTo>
                <a:cubicBezTo>
                  <a:pt x="156" y="270"/>
                  <a:pt x="108" y="123"/>
                  <a:pt x="11"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68" name="フリーフォーム: 図形 567"/>
          <p:cNvSpPr/>
          <p:nvPr/>
        </p:nvSpPr>
        <p:spPr>
          <a:xfrm>
            <a:off x="2808360" y="3337920"/>
            <a:ext cx="223200" cy="78840"/>
          </a:xfrm>
          <a:custGeom>
            <a:avLst/>
            <a:gdLst/>
            <a:ahLst/>
            <a:cxnLst/>
            <a:rect l="0" t="0" r="r" b="b"/>
            <a:pathLst>
              <a:path w="620" h="219">
                <a:moveTo>
                  <a:pt x="0" y="19"/>
                </a:moveTo>
                <a:cubicBezTo>
                  <a:pt x="0" y="11"/>
                  <a:pt x="4" y="5"/>
                  <a:pt x="13" y="0"/>
                </a:cubicBezTo>
                <a:lnTo>
                  <a:pt x="606" y="0"/>
                </a:lnTo>
                <a:cubicBezTo>
                  <a:pt x="615" y="5"/>
                  <a:pt x="620" y="11"/>
                  <a:pt x="620" y="19"/>
                </a:cubicBezTo>
                <a:cubicBezTo>
                  <a:pt x="620" y="26"/>
                  <a:pt x="616" y="32"/>
                  <a:pt x="607" y="36"/>
                </a:cubicBezTo>
                <a:lnTo>
                  <a:pt x="310" y="37"/>
                </a:lnTo>
                <a:lnTo>
                  <a:pt x="14" y="37"/>
                </a:lnTo>
                <a:cubicBezTo>
                  <a:pt x="5" y="34"/>
                  <a:pt x="0" y="28"/>
                  <a:pt x="0" y="19"/>
                </a:cubicBezTo>
                <a:moveTo>
                  <a:pt x="0" y="200"/>
                </a:moveTo>
                <a:cubicBezTo>
                  <a:pt x="0" y="191"/>
                  <a:pt x="5" y="185"/>
                  <a:pt x="14" y="182"/>
                </a:cubicBezTo>
                <a:lnTo>
                  <a:pt x="607" y="182"/>
                </a:lnTo>
                <a:cubicBezTo>
                  <a:pt x="616" y="188"/>
                  <a:pt x="620" y="194"/>
                  <a:pt x="620" y="200"/>
                </a:cubicBezTo>
                <a:cubicBezTo>
                  <a:pt x="620" y="208"/>
                  <a:pt x="615" y="215"/>
                  <a:pt x="606" y="219"/>
                </a:cubicBezTo>
                <a:lnTo>
                  <a:pt x="13" y="219"/>
                </a:lnTo>
                <a:cubicBezTo>
                  <a:pt x="4" y="215"/>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69" name="フリーフォーム: 図形 568"/>
          <p:cNvSpPr/>
          <p:nvPr/>
        </p:nvSpPr>
        <p:spPr>
          <a:xfrm>
            <a:off x="3156120" y="3237840"/>
            <a:ext cx="141120" cy="230760"/>
          </a:xfrm>
          <a:custGeom>
            <a:avLst/>
            <a:gdLst/>
            <a:ahLst/>
            <a:cxnLst/>
            <a:rect l="0" t="0" r="r" b="b"/>
            <a:pathLst>
              <a:path w="392" h="641">
                <a:moveTo>
                  <a:pt x="54" y="75"/>
                </a:moveTo>
                <a:cubicBezTo>
                  <a:pt x="88" y="25"/>
                  <a:pt x="136" y="0"/>
                  <a:pt x="196" y="0"/>
                </a:cubicBezTo>
                <a:cubicBezTo>
                  <a:pt x="226" y="0"/>
                  <a:pt x="256" y="8"/>
                  <a:pt x="285" y="24"/>
                </a:cubicBezTo>
                <a:cubicBezTo>
                  <a:pt x="315" y="40"/>
                  <a:pt x="339" y="69"/>
                  <a:pt x="358" y="110"/>
                </a:cubicBezTo>
                <a:cubicBezTo>
                  <a:pt x="381" y="161"/>
                  <a:pt x="392" y="232"/>
                  <a:pt x="392" y="323"/>
                </a:cubicBezTo>
                <a:cubicBezTo>
                  <a:pt x="392" y="419"/>
                  <a:pt x="379" y="493"/>
                  <a:pt x="352" y="543"/>
                </a:cubicBezTo>
                <a:cubicBezTo>
                  <a:pt x="340" y="569"/>
                  <a:pt x="323" y="590"/>
                  <a:pt x="301" y="606"/>
                </a:cubicBezTo>
                <a:cubicBezTo>
                  <a:pt x="279" y="621"/>
                  <a:pt x="261" y="631"/>
                  <a:pt x="244" y="635"/>
                </a:cubicBezTo>
                <a:cubicBezTo>
                  <a:pt x="228" y="638"/>
                  <a:pt x="212" y="640"/>
                  <a:pt x="197" y="641"/>
                </a:cubicBezTo>
                <a:cubicBezTo>
                  <a:pt x="181" y="641"/>
                  <a:pt x="165" y="639"/>
                  <a:pt x="149" y="635"/>
                </a:cubicBezTo>
                <a:cubicBezTo>
                  <a:pt x="132" y="632"/>
                  <a:pt x="114" y="622"/>
                  <a:pt x="92" y="606"/>
                </a:cubicBezTo>
                <a:cubicBezTo>
                  <a:pt x="70" y="590"/>
                  <a:pt x="53" y="569"/>
                  <a:pt x="41" y="543"/>
                </a:cubicBezTo>
                <a:cubicBezTo>
                  <a:pt x="13" y="493"/>
                  <a:pt x="0" y="419"/>
                  <a:pt x="0" y="323"/>
                </a:cubicBezTo>
                <a:cubicBezTo>
                  <a:pt x="0" y="214"/>
                  <a:pt x="17" y="132"/>
                  <a:pt x="54" y="75"/>
                </a:cubicBezTo>
                <a:moveTo>
                  <a:pt x="263" y="64"/>
                </a:moveTo>
                <a:cubicBezTo>
                  <a:pt x="244" y="44"/>
                  <a:pt x="222" y="35"/>
                  <a:pt x="197" y="35"/>
                </a:cubicBezTo>
                <a:cubicBezTo>
                  <a:pt x="171" y="35"/>
                  <a:pt x="149" y="44"/>
                  <a:pt x="130" y="64"/>
                </a:cubicBezTo>
                <a:cubicBezTo>
                  <a:pt x="115" y="80"/>
                  <a:pt x="104" y="103"/>
                  <a:pt x="99" y="131"/>
                </a:cubicBezTo>
                <a:cubicBezTo>
                  <a:pt x="94" y="160"/>
                  <a:pt x="92" y="219"/>
                  <a:pt x="92" y="311"/>
                </a:cubicBezTo>
                <a:cubicBezTo>
                  <a:pt x="92" y="409"/>
                  <a:pt x="94" y="473"/>
                  <a:pt x="99" y="504"/>
                </a:cubicBezTo>
                <a:cubicBezTo>
                  <a:pt x="104" y="535"/>
                  <a:pt x="115" y="560"/>
                  <a:pt x="133" y="578"/>
                </a:cubicBezTo>
                <a:cubicBezTo>
                  <a:pt x="150" y="596"/>
                  <a:pt x="172" y="606"/>
                  <a:pt x="197" y="606"/>
                </a:cubicBezTo>
                <a:cubicBezTo>
                  <a:pt x="222" y="606"/>
                  <a:pt x="243" y="596"/>
                  <a:pt x="260" y="578"/>
                </a:cubicBezTo>
                <a:cubicBezTo>
                  <a:pt x="278" y="559"/>
                  <a:pt x="289" y="533"/>
                  <a:pt x="294" y="500"/>
                </a:cubicBezTo>
                <a:cubicBezTo>
                  <a:pt x="298" y="466"/>
                  <a:pt x="301" y="403"/>
                  <a:pt x="301" y="311"/>
                </a:cubicBezTo>
                <a:cubicBezTo>
                  <a:pt x="301" y="220"/>
                  <a:pt x="299" y="161"/>
                  <a:pt x="294" y="132"/>
                </a:cubicBezTo>
                <a:cubicBezTo>
                  <a:pt x="289" y="104"/>
                  <a:pt x="279" y="81"/>
                  <a:pt x="263" y="6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70" name="フリーフォーム: 図形 569"/>
          <p:cNvSpPr/>
          <p:nvPr/>
        </p:nvSpPr>
        <p:spPr>
          <a:xfrm>
            <a:off x="1047600" y="380016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0"/>
                  <a:pt x="10" y="184"/>
                </a:cubicBezTo>
                <a:cubicBezTo>
                  <a:pt x="3" y="168"/>
                  <a:pt x="0" y="151"/>
                  <a:pt x="0" y="133"/>
                </a:cubicBezTo>
                <a:cubicBezTo>
                  <a:pt x="0" y="115"/>
                  <a:pt x="3" y="98"/>
                  <a:pt x="10" y="82"/>
                </a:cubicBezTo>
                <a:cubicBezTo>
                  <a:pt x="17" y="66"/>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71" name="テキスト ボックス 570"/>
          <p:cNvSpPr txBox="1"/>
          <p:nvPr/>
        </p:nvSpPr>
        <p:spPr>
          <a:xfrm>
            <a:off x="3927600" y="2676600"/>
            <a:ext cx="55692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step</a:t>
            </a:r>
            <a:endParaRPr lang="en-US" sz="2170" b="0" strike="noStrike" spc="-1">
              <a:solidFill>
                <a:srgbClr val="000000"/>
              </a:solidFill>
              <a:latin typeface="Times New Roman"/>
            </a:endParaRPr>
          </a:p>
        </p:txBody>
      </p:sp>
      <p:sp>
        <p:nvSpPr>
          <p:cNvPr id="572" name="テキスト ボックス 571"/>
          <p:cNvSpPr txBox="1"/>
          <p:nvPr/>
        </p:nvSpPr>
        <p:spPr>
          <a:xfrm>
            <a:off x="1300320" y="365508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右図</a:t>
            </a:r>
            <a:endParaRPr lang="en-US" sz="2170" b="0" strike="noStrike" spc="-1">
              <a:solidFill>
                <a:srgbClr val="000000"/>
              </a:solidFill>
              <a:latin typeface="Times New Roman"/>
            </a:endParaRPr>
          </a:p>
        </p:txBody>
      </p:sp>
      <p:sp>
        <p:nvSpPr>
          <p:cNvPr id="573" name="テキスト ボックス 572"/>
          <p:cNvSpPr txBox="1"/>
          <p:nvPr/>
        </p:nvSpPr>
        <p:spPr>
          <a:xfrm>
            <a:off x="1852560" y="36482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574" name="フリーフォーム: 図形 573"/>
          <p:cNvSpPr/>
          <p:nvPr/>
        </p:nvSpPr>
        <p:spPr>
          <a:xfrm>
            <a:off x="1047600" y="4286160"/>
            <a:ext cx="95400" cy="95400"/>
          </a:xfrm>
          <a:custGeom>
            <a:avLst/>
            <a:gdLst/>
            <a:ahLst/>
            <a:cxnLst/>
            <a:rect l="0" t="0" r="r" b="b"/>
            <a:pathLst>
              <a:path w="265" h="265">
                <a:moveTo>
                  <a:pt x="265" y="133"/>
                </a:moveTo>
                <a:cubicBezTo>
                  <a:pt x="265" y="151"/>
                  <a:pt x="262" y="167"/>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7"/>
                  <a:pt x="0" y="151"/>
                  <a:pt x="0" y="133"/>
                </a:cubicBezTo>
                <a:cubicBezTo>
                  <a:pt x="0" y="115"/>
                  <a:pt x="3" y="98"/>
                  <a:pt x="10" y="81"/>
                </a:cubicBezTo>
                <a:cubicBezTo>
                  <a:pt x="17" y="65"/>
                  <a:pt x="26" y="51"/>
                  <a:pt x="39" y="38"/>
                </a:cubicBezTo>
                <a:cubicBezTo>
                  <a:pt x="51" y="26"/>
                  <a:pt x="65" y="17"/>
                  <a:pt x="82" y="10"/>
                </a:cubicBezTo>
                <a:cubicBezTo>
                  <a:pt x="98" y="3"/>
                  <a:pt x="115" y="0"/>
                  <a:pt x="133" y="0"/>
                </a:cubicBezTo>
                <a:cubicBezTo>
                  <a:pt x="151" y="0"/>
                  <a:pt x="168" y="3"/>
                  <a:pt x="184" y="10"/>
                </a:cubicBezTo>
                <a:cubicBezTo>
                  <a:pt x="200" y="17"/>
                  <a:pt x="214" y="26"/>
                  <a:pt x="227" y="38"/>
                </a:cubicBezTo>
                <a:cubicBezTo>
                  <a:pt x="239" y="51"/>
                  <a:pt x="249" y="65"/>
                  <a:pt x="255" y="81"/>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75" name="テキスト ボックス 574"/>
          <p:cNvSpPr txBox="1"/>
          <p:nvPr/>
        </p:nvSpPr>
        <p:spPr>
          <a:xfrm>
            <a:off x="1998360" y="365508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問題と解の例</a:t>
            </a:r>
            <a:endParaRPr lang="en-US" sz="2170" b="0" strike="noStrike" spc="-1">
              <a:solidFill>
                <a:srgbClr val="000000"/>
              </a:solidFill>
              <a:latin typeface="Times New Roman"/>
            </a:endParaRPr>
          </a:p>
        </p:txBody>
      </p:sp>
      <p:sp>
        <p:nvSpPr>
          <p:cNvPr id="576" name="フリーフォーム: 図形 575"/>
          <p:cNvSpPr/>
          <p:nvPr/>
        </p:nvSpPr>
        <p:spPr>
          <a:xfrm>
            <a:off x="1599840" y="469548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6"/>
                  <a:pt x="4" y="99"/>
                  <a:pt x="11" y="83"/>
                </a:cubicBezTo>
                <a:cubicBezTo>
                  <a:pt x="17" y="67"/>
                  <a:pt x="27" y="53"/>
                  <a:pt x="39" y="40"/>
                </a:cubicBezTo>
                <a:cubicBezTo>
                  <a:pt x="52" y="28"/>
                  <a:pt x="66" y="17"/>
                  <a:pt x="82" y="11"/>
                </a:cubicBezTo>
                <a:cubicBezTo>
                  <a:pt x="98" y="4"/>
                  <a:pt x="115" y="0"/>
                  <a:pt x="133" y="0"/>
                </a:cubicBezTo>
                <a:cubicBezTo>
                  <a:pt x="150" y="0"/>
                  <a:pt x="167" y="4"/>
                  <a:pt x="184" y="11"/>
                </a:cubicBezTo>
                <a:cubicBezTo>
                  <a:pt x="201" y="17"/>
                  <a:pt x="215" y="28"/>
                  <a:pt x="227" y="40"/>
                </a:cubicBezTo>
                <a:cubicBezTo>
                  <a:pt x="240" y="53"/>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577" name="テキスト ボックス 576"/>
          <p:cNvSpPr txBox="1"/>
          <p:nvPr/>
        </p:nvSpPr>
        <p:spPr>
          <a:xfrm>
            <a:off x="1300320" y="414108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重要</a:t>
            </a:r>
            <a:endParaRPr lang="en-US" sz="2170" b="0" strike="noStrike" spc="-1">
              <a:solidFill>
                <a:srgbClr val="000000"/>
              </a:solidFill>
              <a:latin typeface="Times New Roman"/>
            </a:endParaRPr>
          </a:p>
        </p:txBody>
      </p:sp>
      <p:sp>
        <p:nvSpPr>
          <p:cNvPr id="578" name="フリーフォーム: 図形 577"/>
          <p:cNvSpPr/>
          <p:nvPr/>
        </p:nvSpPr>
        <p:spPr>
          <a:xfrm>
            <a:off x="1599840" y="5181480"/>
            <a:ext cx="95760" cy="95400"/>
          </a:xfrm>
          <a:custGeom>
            <a:avLst/>
            <a:gdLst/>
            <a:ahLst/>
            <a:cxnLst/>
            <a:rect l="0" t="0" r="r" b="b"/>
            <a:pathLst>
              <a:path w="266" h="265">
                <a:moveTo>
                  <a:pt x="266" y="132"/>
                </a:moveTo>
                <a:cubicBezTo>
                  <a:pt x="266" y="150"/>
                  <a:pt x="263" y="167"/>
                  <a:pt x="256" y="183"/>
                </a:cubicBezTo>
                <a:cubicBezTo>
                  <a:pt x="249" y="199"/>
                  <a:pt x="240" y="213"/>
                  <a:pt x="227" y="226"/>
                </a:cubicBezTo>
                <a:cubicBezTo>
                  <a:pt x="215" y="238"/>
                  <a:pt x="201" y="248"/>
                  <a:pt x="184" y="254"/>
                </a:cubicBezTo>
                <a:cubicBezTo>
                  <a:pt x="167" y="262"/>
                  <a:pt x="150" y="265"/>
                  <a:pt x="133" y="265"/>
                </a:cubicBezTo>
                <a:cubicBezTo>
                  <a:pt x="115" y="265"/>
                  <a:pt x="98" y="262"/>
                  <a:pt x="82" y="254"/>
                </a:cubicBezTo>
                <a:cubicBezTo>
                  <a:pt x="66" y="248"/>
                  <a:pt x="52" y="238"/>
                  <a:pt x="39" y="226"/>
                </a:cubicBezTo>
                <a:cubicBezTo>
                  <a:pt x="27" y="213"/>
                  <a:pt x="17" y="199"/>
                  <a:pt x="11" y="183"/>
                </a:cubicBezTo>
                <a:cubicBezTo>
                  <a:pt x="4" y="167"/>
                  <a:pt x="0" y="150"/>
                  <a:pt x="0" y="132"/>
                </a:cubicBezTo>
                <a:cubicBezTo>
                  <a:pt x="0" y="115"/>
                  <a:pt x="4" y="98"/>
                  <a:pt x="11" y="81"/>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1"/>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579" name="テキスト ボックス 578"/>
          <p:cNvSpPr txBox="1"/>
          <p:nvPr/>
        </p:nvSpPr>
        <p:spPr>
          <a:xfrm>
            <a:off x="1852560" y="455076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状態ごとに終端状態までのコストが見積もれる</a:t>
            </a:r>
            <a:endParaRPr lang="en-US" sz="2170" b="0" strike="noStrike" spc="-1">
              <a:solidFill>
                <a:srgbClr val="000000"/>
              </a:solidFill>
              <a:latin typeface="Times New Roman"/>
            </a:endParaRPr>
          </a:p>
        </p:txBody>
      </p:sp>
      <p:sp>
        <p:nvSpPr>
          <p:cNvPr id="580" name="フリーフォーム: 図形 579"/>
          <p:cNvSpPr/>
          <p:nvPr/>
        </p:nvSpPr>
        <p:spPr>
          <a:xfrm>
            <a:off x="2693880" y="5171760"/>
            <a:ext cx="211680" cy="154440"/>
          </a:xfrm>
          <a:custGeom>
            <a:avLst/>
            <a:gdLst/>
            <a:ahLst/>
            <a:cxnLst/>
            <a:rect l="0" t="0" r="r" b="b"/>
            <a:pathLst>
              <a:path w="588" h="429">
                <a:moveTo>
                  <a:pt x="154" y="59"/>
                </a:moveTo>
                <a:cubicBezTo>
                  <a:pt x="154" y="54"/>
                  <a:pt x="153" y="51"/>
                  <a:pt x="152" y="50"/>
                </a:cubicBezTo>
                <a:cubicBezTo>
                  <a:pt x="151" y="48"/>
                  <a:pt x="147" y="48"/>
                  <a:pt x="142" y="48"/>
                </a:cubicBezTo>
                <a:cubicBezTo>
                  <a:pt x="125" y="49"/>
                  <a:pt x="110" y="58"/>
                  <a:pt x="95" y="75"/>
                </a:cubicBezTo>
                <a:cubicBezTo>
                  <a:pt x="80" y="92"/>
                  <a:pt x="69" y="113"/>
                  <a:pt x="61" y="138"/>
                </a:cubicBezTo>
                <a:cubicBezTo>
                  <a:pt x="58" y="148"/>
                  <a:pt x="55" y="154"/>
                  <a:pt x="53" y="156"/>
                </a:cubicBezTo>
                <a:cubicBezTo>
                  <a:pt x="51" y="158"/>
                  <a:pt x="45" y="159"/>
                  <a:pt x="35" y="159"/>
                </a:cubicBezTo>
                <a:lnTo>
                  <a:pt x="29" y="159"/>
                </a:lnTo>
                <a:lnTo>
                  <a:pt x="19" y="159"/>
                </a:lnTo>
                <a:cubicBezTo>
                  <a:pt x="6" y="159"/>
                  <a:pt x="0" y="154"/>
                  <a:pt x="0" y="145"/>
                </a:cubicBezTo>
                <a:cubicBezTo>
                  <a:pt x="0" y="139"/>
                  <a:pt x="4" y="128"/>
                  <a:pt x="10" y="113"/>
                </a:cubicBezTo>
                <a:cubicBezTo>
                  <a:pt x="17" y="98"/>
                  <a:pt x="27" y="82"/>
                  <a:pt x="38" y="65"/>
                </a:cubicBezTo>
                <a:cubicBezTo>
                  <a:pt x="50" y="47"/>
                  <a:pt x="66" y="32"/>
                  <a:pt x="87" y="20"/>
                </a:cubicBezTo>
                <a:cubicBezTo>
                  <a:pt x="107" y="8"/>
                  <a:pt x="129" y="1"/>
                  <a:pt x="152" y="0"/>
                </a:cubicBezTo>
                <a:cubicBezTo>
                  <a:pt x="183" y="0"/>
                  <a:pt x="209" y="8"/>
                  <a:pt x="231" y="24"/>
                </a:cubicBezTo>
                <a:cubicBezTo>
                  <a:pt x="253" y="39"/>
                  <a:pt x="264" y="59"/>
                  <a:pt x="264" y="84"/>
                </a:cubicBezTo>
                <a:cubicBezTo>
                  <a:pt x="264" y="93"/>
                  <a:pt x="254" y="127"/>
                  <a:pt x="232" y="185"/>
                </a:cubicBezTo>
                <a:cubicBezTo>
                  <a:pt x="210" y="242"/>
                  <a:pt x="199" y="287"/>
                  <a:pt x="199" y="318"/>
                </a:cubicBezTo>
                <a:cubicBezTo>
                  <a:pt x="199" y="360"/>
                  <a:pt x="216" y="381"/>
                  <a:pt x="249" y="381"/>
                </a:cubicBezTo>
                <a:cubicBezTo>
                  <a:pt x="266" y="381"/>
                  <a:pt x="282" y="376"/>
                  <a:pt x="298" y="367"/>
                </a:cubicBezTo>
                <a:cubicBezTo>
                  <a:pt x="313" y="358"/>
                  <a:pt x="325" y="349"/>
                  <a:pt x="331" y="341"/>
                </a:cubicBezTo>
                <a:cubicBezTo>
                  <a:pt x="338" y="333"/>
                  <a:pt x="342" y="327"/>
                  <a:pt x="342" y="325"/>
                </a:cubicBezTo>
                <a:cubicBezTo>
                  <a:pt x="342" y="323"/>
                  <a:pt x="352" y="278"/>
                  <a:pt x="374" y="191"/>
                </a:cubicBezTo>
                <a:cubicBezTo>
                  <a:pt x="396" y="104"/>
                  <a:pt x="408" y="58"/>
                  <a:pt x="410" y="52"/>
                </a:cubicBezTo>
                <a:cubicBezTo>
                  <a:pt x="414" y="41"/>
                  <a:pt x="423" y="31"/>
                  <a:pt x="436" y="22"/>
                </a:cubicBezTo>
                <a:cubicBezTo>
                  <a:pt x="447" y="12"/>
                  <a:pt x="461" y="8"/>
                  <a:pt x="477" y="8"/>
                </a:cubicBezTo>
                <a:cubicBezTo>
                  <a:pt x="492" y="8"/>
                  <a:pt x="504" y="12"/>
                  <a:pt x="513" y="22"/>
                </a:cubicBezTo>
                <a:cubicBezTo>
                  <a:pt x="522" y="31"/>
                  <a:pt x="526" y="41"/>
                  <a:pt x="526" y="52"/>
                </a:cubicBezTo>
                <a:cubicBezTo>
                  <a:pt x="526" y="56"/>
                  <a:pt x="520" y="81"/>
                  <a:pt x="509" y="128"/>
                </a:cubicBezTo>
                <a:cubicBezTo>
                  <a:pt x="498" y="174"/>
                  <a:pt x="487" y="220"/>
                  <a:pt x="476" y="265"/>
                </a:cubicBezTo>
                <a:lnTo>
                  <a:pt x="459" y="331"/>
                </a:lnTo>
                <a:cubicBezTo>
                  <a:pt x="458" y="336"/>
                  <a:pt x="457" y="343"/>
                  <a:pt x="457" y="354"/>
                </a:cubicBezTo>
                <a:cubicBezTo>
                  <a:pt x="457" y="372"/>
                  <a:pt x="462" y="382"/>
                  <a:pt x="473" y="382"/>
                </a:cubicBezTo>
                <a:cubicBezTo>
                  <a:pt x="481" y="382"/>
                  <a:pt x="489" y="377"/>
                  <a:pt x="496" y="369"/>
                </a:cubicBezTo>
                <a:cubicBezTo>
                  <a:pt x="507" y="356"/>
                  <a:pt x="517" y="332"/>
                  <a:pt x="527" y="296"/>
                </a:cubicBezTo>
                <a:cubicBezTo>
                  <a:pt x="530" y="283"/>
                  <a:pt x="533" y="276"/>
                  <a:pt x="535" y="274"/>
                </a:cubicBezTo>
                <a:cubicBezTo>
                  <a:pt x="538" y="272"/>
                  <a:pt x="544" y="271"/>
                  <a:pt x="555" y="270"/>
                </a:cubicBezTo>
                <a:lnTo>
                  <a:pt x="559" y="270"/>
                </a:lnTo>
                <a:lnTo>
                  <a:pt x="570" y="270"/>
                </a:lnTo>
                <a:cubicBezTo>
                  <a:pt x="582" y="270"/>
                  <a:pt x="588" y="274"/>
                  <a:pt x="588" y="283"/>
                </a:cubicBezTo>
                <a:cubicBezTo>
                  <a:pt x="588" y="287"/>
                  <a:pt x="587" y="292"/>
                  <a:pt x="585" y="298"/>
                </a:cubicBezTo>
                <a:cubicBezTo>
                  <a:pt x="584" y="304"/>
                  <a:pt x="580" y="316"/>
                  <a:pt x="572" y="333"/>
                </a:cubicBezTo>
                <a:cubicBezTo>
                  <a:pt x="565" y="351"/>
                  <a:pt x="557" y="365"/>
                  <a:pt x="550" y="377"/>
                </a:cubicBezTo>
                <a:cubicBezTo>
                  <a:pt x="543" y="389"/>
                  <a:pt x="530" y="402"/>
                  <a:pt x="514" y="413"/>
                </a:cubicBezTo>
                <a:cubicBezTo>
                  <a:pt x="497" y="425"/>
                  <a:pt x="480" y="430"/>
                  <a:pt x="463" y="429"/>
                </a:cubicBezTo>
                <a:cubicBezTo>
                  <a:pt x="456" y="429"/>
                  <a:pt x="449" y="429"/>
                  <a:pt x="442" y="428"/>
                </a:cubicBezTo>
                <a:cubicBezTo>
                  <a:pt x="435" y="428"/>
                  <a:pt x="429" y="426"/>
                  <a:pt x="423" y="425"/>
                </a:cubicBezTo>
                <a:cubicBezTo>
                  <a:pt x="417" y="423"/>
                  <a:pt x="412" y="421"/>
                  <a:pt x="407" y="420"/>
                </a:cubicBezTo>
                <a:cubicBezTo>
                  <a:pt x="402" y="419"/>
                  <a:pt x="397" y="417"/>
                  <a:pt x="393" y="414"/>
                </a:cubicBezTo>
                <a:cubicBezTo>
                  <a:pt x="388" y="412"/>
                  <a:pt x="385" y="409"/>
                  <a:pt x="382" y="407"/>
                </a:cubicBezTo>
                <a:cubicBezTo>
                  <a:pt x="379" y="404"/>
                  <a:pt x="375" y="402"/>
                  <a:pt x="372" y="399"/>
                </a:cubicBezTo>
                <a:cubicBezTo>
                  <a:pt x="369" y="398"/>
                  <a:pt x="367" y="396"/>
                  <a:pt x="365" y="394"/>
                </a:cubicBezTo>
                <a:cubicBezTo>
                  <a:pt x="363" y="392"/>
                  <a:pt x="361" y="390"/>
                  <a:pt x="359" y="388"/>
                </a:cubicBezTo>
                <a:cubicBezTo>
                  <a:pt x="357" y="386"/>
                  <a:pt x="356" y="385"/>
                  <a:pt x="356" y="385"/>
                </a:cubicBezTo>
                <a:lnTo>
                  <a:pt x="355" y="383"/>
                </a:lnTo>
                <a:lnTo>
                  <a:pt x="347" y="389"/>
                </a:lnTo>
                <a:cubicBezTo>
                  <a:pt x="316" y="416"/>
                  <a:pt x="282" y="428"/>
                  <a:pt x="246" y="428"/>
                </a:cubicBezTo>
                <a:lnTo>
                  <a:pt x="239" y="428"/>
                </a:lnTo>
                <a:cubicBezTo>
                  <a:pt x="157" y="428"/>
                  <a:pt x="108" y="402"/>
                  <a:pt x="91" y="348"/>
                </a:cubicBezTo>
                <a:cubicBezTo>
                  <a:pt x="88" y="338"/>
                  <a:pt x="86" y="323"/>
                  <a:pt x="86" y="305"/>
                </a:cubicBezTo>
                <a:lnTo>
                  <a:pt x="86" y="294"/>
                </a:lnTo>
                <a:cubicBezTo>
                  <a:pt x="86" y="271"/>
                  <a:pt x="97" y="228"/>
                  <a:pt x="119" y="167"/>
                </a:cubicBezTo>
                <a:cubicBezTo>
                  <a:pt x="142" y="105"/>
                  <a:pt x="153" y="70"/>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81" name="テキスト ボックス 580"/>
          <p:cNvSpPr txBox="1"/>
          <p:nvPr/>
        </p:nvSpPr>
        <p:spPr>
          <a:xfrm>
            <a:off x="1852560" y="5036400"/>
            <a:ext cx="20034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最良の を選ぶと</a:t>
            </a:r>
            <a:endParaRPr lang="en-US" sz="2170" b="0" strike="noStrike" spc="-1">
              <a:solidFill>
                <a:srgbClr val="000000"/>
              </a:solidFill>
              <a:latin typeface="Times New Roman"/>
            </a:endParaRPr>
          </a:p>
        </p:txBody>
      </p:sp>
      <p:sp>
        <p:nvSpPr>
          <p:cNvPr id="582" name="テキスト ボックス 581"/>
          <p:cNvSpPr txBox="1"/>
          <p:nvPr/>
        </p:nvSpPr>
        <p:spPr>
          <a:xfrm>
            <a:off x="4014360" y="50292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a:t>
            </a:r>
            <a:endParaRPr lang="en-US" sz="2170" b="0" strike="noStrike" spc="-1">
              <a:solidFill>
                <a:srgbClr val="000000"/>
              </a:solidFill>
              <a:latin typeface="Times New Roman"/>
            </a:endParaRPr>
          </a:p>
        </p:txBody>
      </p:sp>
      <p:sp>
        <p:nvSpPr>
          <p:cNvPr id="583" name="テキスト ボックス 582"/>
          <p:cNvSpPr txBox="1"/>
          <p:nvPr/>
        </p:nvSpPr>
        <p:spPr>
          <a:xfrm>
            <a:off x="4172400" y="503640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ステップのコストとコストの</a:t>
            </a:r>
            <a:endParaRPr lang="en-US" sz="2170" b="0" strike="noStrike" spc="-1">
              <a:solidFill>
                <a:srgbClr val="000000"/>
              </a:solidFill>
              <a:latin typeface="Times New Roman"/>
            </a:endParaRPr>
          </a:p>
        </p:txBody>
      </p:sp>
      <p:sp>
        <p:nvSpPr>
          <p:cNvPr id="584" name="フリーフォーム: 図形 583"/>
          <p:cNvSpPr/>
          <p:nvPr/>
        </p:nvSpPr>
        <p:spPr>
          <a:xfrm>
            <a:off x="1599840" y="6076800"/>
            <a:ext cx="95760" cy="95400"/>
          </a:xfrm>
          <a:custGeom>
            <a:avLst/>
            <a:gdLst/>
            <a:ahLst/>
            <a:cxnLst/>
            <a:rect l="0" t="0" r="r" b="b"/>
            <a:pathLst>
              <a:path w="266" h="265">
                <a:moveTo>
                  <a:pt x="266" y="132"/>
                </a:moveTo>
                <a:cubicBezTo>
                  <a:pt x="266" y="151"/>
                  <a:pt x="263" y="168"/>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8"/>
                  <a:pt x="0" y="151"/>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585" name="テキスト ボックス 584"/>
          <p:cNvSpPr txBox="1"/>
          <p:nvPr/>
        </p:nvSpPr>
        <p:spPr>
          <a:xfrm>
            <a:off x="1852560" y="544608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見積もりの減少が釣り合う</a:t>
            </a:r>
            <a:endParaRPr lang="en-US" sz="2170" b="0" strike="noStrike" spc="-1">
              <a:solidFill>
                <a:srgbClr val="000000"/>
              </a:solidFill>
              <a:latin typeface="Times New Roman"/>
            </a:endParaRPr>
          </a:p>
        </p:txBody>
      </p:sp>
      <p:sp>
        <p:nvSpPr>
          <p:cNvPr id="586" name="フリーフォーム: 図形 585"/>
          <p:cNvSpPr/>
          <p:nvPr/>
        </p:nvSpPr>
        <p:spPr>
          <a:xfrm>
            <a:off x="3252600" y="6067080"/>
            <a:ext cx="186840" cy="154440"/>
          </a:xfrm>
          <a:custGeom>
            <a:avLst/>
            <a:gdLst/>
            <a:ahLst/>
            <a:cxnLst/>
            <a:rect l="0" t="0" r="r" b="b"/>
            <a:pathLst>
              <a:path w="519" h="429">
                <a:moveTo>
                  <a:pt x="30" y="160"/>
                </a:moveTo>
                <a:lnTo>
                  <a:pt x="20" y="160"/>
                </a:lnTo>
                <a:cubicBezTo>
                  <a:pt x="7" y="160"/>
                  <a:pt x="0" y="155"/>
                  <a:pt x="0" y="147"/>
                </a:cubicBezTo>
                <a:cubicBezTo>
                  <a:pt x="0" y="145"/>
                  <a:pt x="1" y="142"/>
                  <a:pt x="2" y="136"/>
                </a:cubicBezTo>
                <a:cubicBezTo>
                  <a:pt x="3" y="131"/>
                  <a:pt x="7" y="123"/>
                  <a:pt x="12" y="113"/>
                </a:cubicBezTo>
                <a:cubicBezTo>
                  <a:pt x="19" y="103"/>
                  <a:pt x="25" y="93"/>
                  <a:pt x="32" y="82"/>
                </a:cubicBezTo>
                <a:cubicBezTo>
                  <a:pt x="39" y="72"/>
                  <a:pt x="49" y="61"/>
                  <a:pt x="64" y="49"/>
                </a:cubicBezTo>
                <a:cubicBezTo>
                  <a:pt x="78" y="37"/>
                  <a:pt x="93" y="27"/>
                  <a:pt x="109" y="19"/>
                </a:cubicBezTo>
                <a:cubicBezTo>
                  <a:pt x="135" y="7"/>
                  <a:pt x="158" y="1"/>
                  <a:pt x="178" y="1"/>
                </a:cubicBezTo>
                <a:lnTo>
                  <a:pt x="181" y="1"/>
                </a:lnTo>
                <a:cubicBezTo>
                  <a:pt x="204" y="1"/>
                  <a:pt x="218" y="2"/>
                  <a:pt x="224" y="2"/>
                </a:cubicBezTo>
                <a:cubicBezTo>
                  <a:pt x="271" y="10"/>
                  <a:pt x="302" y="27"/>
                  <a:pt x="317" y="50"/>
                </a:cubicBezTo>
                <a:lnTo>
                  <a:pt x="326" y="41"/>
                </a:lnTo>
                <a:cubicBezTo>
                  <a:pt x="352" y="13"/>
                  <a:pt x="380" y="0"/>
                  <a:pt x="411" y="0"/>
                </a:cubicBezTo>
                <a:cubicBezTo>
                  <a:pt x="445" y="0"/>
                  <a:pt x="471" y="10"/>
                  <a:pt x="490" y="30"/>
                </a:cubicBezTo>
                <a:cubicBezTo>
                  <a:pt x="508" y="50"/>
                  <a:pt x="518" y="73"/>
                  <a:pt x="519" y="100"/>
                </a:cubicBezTo>
                <a:cubicBezTo>
                  <a:pt x="519" y="127"/>
                  <a:pt x="510" y="147"/>
                  <a:pt x="494" y="161"/>
                </a:cubicBezTo>
                <a:cubicBezTo>
                  <a:pt x="478" y="176"/>
                  <a:pt x="461" y="183"/>
                  <a:pt x="442" y="184"/>
                </a:cubicBezTo>
                <a:cubicBezTo>
                  <a:pt x="428" y="184"/>
                  <a:pt x="416" y="179"/>
                  <a:pt x="406" y="171"/>
                </a:cubicBezTo>
                <a:cubicBezTo>
                  <a:pt x="396" y="162"/>
                  <a:pt x="391" y="150"/>
                  <a:pt x="391" y="135"/>
                </a:cubicBezTo>
                <a:cubicBezTo>
                  <a:pt x="391" y="114"/>
                  <a:pt x="399" y="95"/>
                  <a:pt x="415" y="81"/>
                </a:cubicBezTo>
                <a:cubicBezTo>
                  <a:pt x="423" y="74"/>
                  <a:pt x="433" y="69"/>
                  <a:pt x="445" y="64"/>
                </a:cubicBezTo>
                <a:cubicBezTo>
                  <a:pt x="445" y="63"/>
                  <a:pt x="444" y="62"/>
                  <a:pt x="441" y="60"/>
                </a:cubicBezTo>
                <a:cubicBezTo>
                  <a:pt x="439" y="58"/>
                  <a:pt x="435" y="56"/>
                  <a:pt x="428" y="54"/>
                </a:cubicBezTo>
                <a:cubicBezTo>
                  <a:pt x="422" y="51"/>
                  <a:pt x="415" y="50"/>
                  <a:pt x="408" y="50"/>
                </a:cubicBezTo>
                <a:cubicBezTo>
                  <a:pt x="400" y="50"/>
                  <a:pt x="395" y="50"/>
                  <a:pt x="391" y="52"/>
                </a:cubicBezTo>
                <a:cubicBezTo>
                  <a:pt x="371" y="61"/>
                  <a:pt x="356" y="79"/>
                  <a:pt x="347" y="105"/>
                </a:cubicBezTo>
                <a:cubicBezTo>
                  <a:pt x="310" y="244"/>
                  <a:pt x="291" y="325"/>
                  <a:pt x="291" y="347"/>
                </a:cubicBezTo>
                <a:cubicBezTo>
                  <a:pt x="291" y="370"/>
                  <a:pt x="306" y="381"/>
                  <a:pt x="338" y="381"/>
                </a:cubicBezTo>
                <a:cubicBezTo>
                  <a:pt x="365" y="381"/>
                  <a:pt x="390" y="372"/>
                  <a:pt x="413" y="353"/>
                </a:cubicBezTo>
                <a:cubicBezTo>
                  <a:pt x="435" y="334"/>
                  <a:pt x="450" y="313"/>
                  <a:pt x="459" y="290"/>
                </a:cubicBezTo>
                <a:cubicBezTo>
                  <a:pt x="462" y="281"/>
                  <a:pt x="464" y="276"/>
                  <a:pt x="466" y="274"/>
                </a:cubicBezTo>
                <a:cubicBezTo>
                  <a:pt x="467" y="272"/>
                  <a:pt x="474" y="271"/>
                  <a:pt x="484" y="271"/>
                </a:cubicBezTo>
                <a:lnTo>
                  <a:pt x="490" y="271"/>
                </a:lnTo>
                <a:lnTo>
                  <a:pt x="500" y="271"/>
                </a:lnTo>
                <a:cubicBezTo>
                  <a:pt x="512" y="271"/>
                  <a:pt x="519" y="276"/>
                  <a:pt x="519" y="284"/>
                </a:cubicBezTo>
                <a:cubicBezTo>
                  <a:pt x="519" y="292"/>
                  <a:pt x="515" y="304"/>
                  <a:pt x="506" y="319"/>
                </a:cubicBezTo>
                <a:cubicBezTo>
                  <a:pt x="498" y="334"/>
                  <a:pt x="487" y="349"/>
                  <a:pt x="473" y="366"/>
                </a:cubicBezTo>
                <a:cubicBezTo>
                  <a:pt x="459" y="383"/>
                  <a:pt x="439" y="398"/>
                  <a:pt x="413" y="411"/>
                </a:cubicBezTo>
                <a:cubicBezTo>
                  <a:pt x="386" y="424"/>
                  <a:pt x="359" y="430"/>
                  <a:pt x="331" y="429"/>
                </a:cubicBezTo>
                <a:cubicBezTo>
                  <a:pt x="279" y="429"/>
                  <a:pt x="238" y="416"/>
                  <a:pt x="209" y="389"/>
                </a:cubicBezTo>
                <a:lnTo>
                  <a:pt x="201" y="381"/>
                </a:lnTo>
                <a:cubicBezTo>
                  <a:pt x="175" y="413"/>
                  <a:pt x="145" y="428"/>
                  <a:pt x="111" y="428"/>
                </a:cubicBezTo>
                <a:lnTo>
                  <a:pt x="106" y="428"/>
                </a:lnTo>
                <a:cubicBezTo>
                  <a:pt x="71" y="428"/>
                  <a:pt x="45" y="418"/>
                  <a:pt x="27" y="399"/>
                </a:cubicBezTo>
                <a:cubicBezTo>
                  <a:pt x="9" y="379"/>
                  <a:pt x="0" y="357"/>
                  <a:pt x="0" y="334"/>
                </a:cubicBezTo>
                <a:cubicBezTo>
                  <a:pt x="0" y="304"/>
                  <a:pt x="9" y="282"/>
                  <a:pt x="26" y="268"/>
                </a:cubicBezTo>
                <a:cubicBezTo>
                  <a:pt x="43" y="255"/>
                  <a:pt x="60" y="248"/>
                  <a:pt x="78" y="247"/>
                </a:cubicBezTo>
                <a:cubicBezTo>
                  <a:pt x="92" y="247"/>
                  <a:pt x="104" y="251"/>
                  <a:pt x="114" y="260"/>
                </a:cubicBezTo>
                <a:cubicBezTo>
                  <a:pt x="124" y="269"/>
                  <a:pt x="129" y="281"/>
                  <a:pt x="129" y="295"/>
                </a:cubicBezTo>
                <a:cubicBezTo>
                  <a:pt x="129" y="317"/>
                  <a:pt x="121" y="335"/>
                  <a:pt x="105" y="350"/>
                </a:cubicBezTo>
                <a:cubicBezTo>
                  <a:pt x="97" y="356"/>
                  <a:pt x="87" y="362"/>
                  <a:pt x="75" y="367"/>
                </a:cubicBezTo>
                <a:cubicBezTo>
                  <a:pt x="76" y="370"/>
                  <a:pt x="80" y="373"/>
                  <a:pt x="88" y="376"/>
                </a:cubicBezTo>
                <a:cubicBezTo>
                  <a:pt x="95" y="379"/>
                  <a:pt x="103" y="381"/>
                  <a:pt x="111" y="382"/>
                </a:cubicBezTo>
                <a:cubicBezTo>
                  <a:pt x="125" y="382"/>
                  <a:pt x="137" y="376"/>
                  <a:pt x="147" y="365"/>
                </a:cubicBezTo>
                <a:cubicBezTo>
                  <a:pt x="158" y="354"/>
                  <a:pt x="166" y="341"/>
                  <a:pt x="172" y="326"/>
                </a:cubicBezTo>
                <a:cubicBezTo>
                  <a:pt x="209" y="187"/>
                  <a:pt x="228" y="106"/>
                  <a:pt x="228" y="83"/>
                </a:cubicBezTo>
                <a:cubicBezTo>
                  <a:pt x="228" y="61"/>
                  <a:pt x="213" y="50"/>
                  <a:pt x="181" y="50"/>
                </a:cubicBezTo>
                <a:cubicBezTo>
                  <a:pt x="159" y="50"/>
                  <a:pt x="136" y="57"/>
                  <a:pt x="114" y="71"/>
                </a:cubicBezTo>
                <a:cubicBezTo>
                  <a:pt x="92" y="85"/>
                  <a:pt x="74" y="109"/>
                  <a:pt x="61" y="141"/>
                </a:cubicBezTo>
                <a:cubicBezTo>
                  <a:pt x="58" y="150"/>
                  <a:pt x="56" y="155"/>
                  <a:pt x="54" y="157"/>
                </a:cubicBezTo>
                <a:cubicBezTo>
                  <a:pt x="53" y="159"/>
                  <a:pt x="46" y="160"/>
                  <a:pt x="36" y="160"/>
                </a:cubicBezTo>
                <a:lnTo>
                  <a:pt x="30" y="16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87" name="テキスト ボックス 586"/>
          <p:cNvSpPr txBox="1"/>
          <p:nvPr/>
        </p:nvSpPr>
        <p:spPr>
          <a:xfrm>
            <a:off x="1852560" y="5931720"/>
            <a:ext cx="31068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いまの状態 と解は無関係</a:t>
            </a:r>
            <a:endParaRPr lang="en-US" sz="2170" b="0" strike="noStrike" spc="-1">
              <a:solidFill>
                <a:srgbClr val="000000"/>
              </a:solidFill>
              <a:latin typeface="Times New Roman"/>
            </a:endParaRPr>
          </a:p>
        </p:txBody>
      </p:sp>
      <p:sp>
        <p:nvSpPr>
          <p:cNvPr id="588" name="テキスト ボックス 587"/>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589" name="テキスト ボックス 588"/>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590" name="テキスト ボックス 589"/>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591" name="テキスト ボックス 590"/>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592" name="テキスト ボックス 591"/>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593" name="テキスト ボックス 592"/>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594" name="テキスト ボックス 593"/>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595" name="テキスト ボックス 594"/>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596" name="テキスト ボックス 595"/>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11</a:t>
            </a:r>
            <a:endParaRPr lang="en-US" sz="1800" b="0" strike="noStrike" spc="-1">
              <a:solidFill>
                <a:srgbClr val="000000"/>
              </a:solidFill>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フリーフォーム: 図形 59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598" name="フリーフォーム: 図形 59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599" name="フリーフォーム: 図形 59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600" name="フリーフォーム: 図形 599"/>
          <p:cNvSpPr/>
          <p:nvPr/>
        </p:nvSpPr>
        <p:spPr>
          <a:xfrm>
            <a:off x="11642400" y="3796920"/>
            <a:ext cx="365760" cy="366120"/>
          </a:xfrm>
          <a:custGeom>
            <a:avLst/>
            <a:gdLst/>
            <a:ahLst/>
            <a:cxnLst/>
            <a:rect l="0" t="0" r="r" b="b"/>
            <a:pathLst>
              <a:path w="1016" h="1017">
                <a:moveTo>
                  <a:pt x="0" y="0"/>
                </a:moveTo>
                <a:lnTo>
                  <a:pt x="1016" y="0"/>
                </a:lnTo>
                <a:lnTo>
                  <a:pt x="1016" y="1017"/>
                </a:lnTo>
                <a:lnTo>
                  <a:pt x="0" y="1017"/>
                </a:lnTo>
                <a:lnTo>
                  <a:pt x="0" y="0"/>
                </a:lnTo>
                <a:close/>
              </a:path>
            </a:pathLst>
          </a:custGeom>
          <a:solidFill>
            <a:srgbClr val="ABAAA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601" name="フリーフォーム: 図形 600"/>
          <p:cNvSpPr/>
          <p:nvPr/>
        </p:nvSpPr>
        <p:spPr>
          <a:xfrm>
            <a:off x="11642400" y="3796920"/>
            <a:ext cx="365760" cy="366120"/>
          </a:xfrm>
          <a:custGeom>
            <a:avLst/>
            <a:gdLst/>
            <a:ahLst/>
            <a:cxnLst/>
            <a:rect l="0" t="0" r="r" b="b"/>
            <a:pathLst>
              <a:path w="1016" h="1017">
                <a:moveTo>
                  <a:pt x="0" y="0"/>
                </a:moveTo>
                <a:lnTo>
                  <a:pt x="1016" y="0"/>
                </a:lnTo>
                <a:lnTo>
                  <a:pt x="1016" y="1017"/>
                </a:lnTo>
                <a:lnTo>
                  <a:pt x="0" y="1017"/>
                </a:lnTo>
                <a:lnTo>
                  <a:pt x="0" y="0"/>
                </a:lnTo>
                <a:close/>
              </a:path>
            </a:pathLst>
          </a:custGeom>
          <a:noFill/>
          <a:ln w="10800">
            <a:solidFill>
              <a:srgbClr val="231815"/>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602" name="直線コネクタ 601"/>
          <p:cNvSpPr/>
          <p:nvPr/>
        </p:nvSpPr>
        <p:spPr>
          <a:xfrm flipV="1">
            <a:off x="11921040" y="3925080"/>
            <a:ext cx="0" cy="372240"/>
          </a:xfrm>
          <a:prstGeom prst="line">
            <a:avLst/>
          </a:prstGeom>
          <a:ln w="21600">
            <a:solidFill>
              <a:srgbClr val="231815"/>
            </a:solidFill>
            <a:miter/>
          </a:ln>
        </p:spPr>
        <p:style>
          <a:lnRef idx="0">
            <a:scrgbClr r="0" g="0" b="0"/>
          </a:lnRef>
          <a:fillRef idx="0">
            <a:scrgbClr r="0" g="0" b="0"/>
          </a:fillRef>
          <a:effectRef idx="0">
            <a:scrgbClr r="0" g="0" b="0"/>
          </a:effectRef>
          <a:fontRef idx="minor"/>
        </p:style>
        <p:txBody>
          <a:bodyPr lIns="10800" tIns="10800" rIns="10800" bIns="10800" anchor="t">
            <a:noAutofit/>
          </a:bodyPr>
          <a:lstStyle/>
          <a:p>
            <a:endParaRPr lang="en-US" sz="2400" b="0" strike="noStrike" spc="-1">
              <a:solidFill>
                <a:srgbClr val="000000"/>
              </a:solidFill>
              <a:latin typeface="Times New Roman"/>
            </a:endParaRPr>
          </a:p>
        </p:txBody>
      </p:sp>
      <p:sp>
        <p:nvSpPr>
          <p:cNvPr id="603" name="フリーフォーム: 図形 602"/>
          <p:cNvSpPr/>
          <p:nvPr/>
        </p:nvSpPr>
        <p:spPr>
          <a:xfrm>
            <a:off x="11921040" y="3873240"/>
            <a:ext cx="182880" cy="213120"/>
          </a:xfrm>
          <a:custGeom>
            <a:avLst/>
            <a:gdLst/>
            <a:ahLst/>
            <a:cxnLst/>
            <a:rect l="0" t="0" r="r" b="b"/>
            <a:pathLst>
              <a:path w="508" h="592">
                <a:moveTo>
                  <a:pt x="508" y="297"/>
                </a:moveTo>
                <a:lnTo>
                  <a:pt x="0" y="592"/>
                </a:lnTo>
                <a:lnTo>
                  <a:pt x="0" y="0"/>
                </a:lnTo>
                <a:lnTo>
                  <a:pt x="508" y="297"/>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04" name="フリーフォーム: 図形 603"/>
          <p:cNvSpPr/>
          <p:nvPr/>
        </p:nvSpPr>
        <p:spPr>
          <a:xfrm>
            <a:off x="11921040" y="3873240"/>
            <a:ext cx="182880" cy="213120"/>
          </a:xfrm>
          <a:custGeom>
            <a:avLst/>
            <a:gdLst/>
            <a:ahLst/>
            <a:cxnLst/>
            <a:rect l="0" t="0" r="r" b="b"/>
            <a:pathLst>
              <a:path w="508" h="592">
                <a:moveTo>
                  <a:pt x="508" y="297"/>
                </a:moveTo>
                <a:lnTo>
                  <a:pt x="0" y="592"/>
                </a:lnTo>
                <a:lnTo>
                  <a:pt x="0" y="0"/>
                </a:lnTo>
                <a:lnTo>
                  <a:pt x="508" y="297"/>
                </a:lnTo>
                <a:close/>
              </a:path>
            </a:pathLst>
          </a:custGeom>
          <a:noFill/>
          <a:ln w="21600">
            <a:solidFill>
              <a:srgbClr val="231815"/>
            </a:solidFill>
            <a:miter/>
          </a:ln>
        </p:spPr>
        <p:txBody>
          <a:bodyPr lIns="10800" tIns="10800" rIns="10800" bIns="10800" anchor="t">
            <a:noAutofit/>
          </a:bodyPr>
          <a:lstStyle/>
          <a:p>
            <a:endParaRPr lang="en-US" sz="2400" b="0" strike="noStrike" spc="-1">
              <a:solidFill>
                <a:srgbClr val="000000"/>
              </a:solidFill>
              <a:latin typeface="Times New Roman"/>
            </a:endParaRPr>
          </a:p>
        </p:txBody>
      </p:sp>
      <p:sp>
        <p:nvSpPr>
          <p:cNvPr id="605" name="直線コネクタ 604"/>
          <p:cNvSpPr/>
          <p:nvPr/>
        </p:nvSpPr>
        <p:spPr>
          <a:xfrm>
            <a:off x="10398240" y="3344760"/>
            <a:ext cx="0" cy="292320"/>
          </a:xfrm>
          <a:prstGeom prst="line">
            <a:avLst/>
          </a:prstGeom>
          <a:ln w="10800">
            <a:solidFill>
              <a:srgbClr val="E71F19"/>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06" name="フリーフォーム: 図形 605"/>
          <p:cNvSpPr/>
          <p:nvPr/>
        </p:nvSpPr>
        <p:spPr>
          <a:xfrm>
            <a:off x="10353240" y="3593520"/>
            <a:ext cx="90000" cy="56160"/>
          </a:xfrm>
          <a:custGeom>
            <a:avLst/>
            <a:gdLst/>
            <a:ahLst/>
            <a:cxnLst/>
            <a:rect l="0" t="0" r="r" b="b"/>
            <a:pathLst>
              <a:path w="250" h="156">
                <a:moveTo>
                  <a:pt x="0" y="21"/>
                </a:moveTo>
                <a:lnTo>
                  <a:pt x="24" y="0"/>
                </a:lnTo>
                <a:lnTo>
                  <a:pt x="126" y="111"/>
                </a:lnTo>
                <a:lnTo>
                  <a:pt x="228" y="0"/>
                </a:lnTo>
                <a:lnTo>
                  <a:pt x="250" y="21"/>
                </a:lnTo>
                <a:lnTo>
                  <a:pt x="126" y="156"/>
                </a:lnTo>
                <a:lnTo>
                  <a:pt x="0" y="21"/>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07" name="テキスト ボックス 606"/>
          <p:cNvSpPr txBox="1"/>
          <p:nvPr/>
        </p:nvSpPr>
        <p:spPr>
          <a:xfrm>
            <a:off x="10729800" y="2752200"/>
            <a:ext cx="262440" cy="291600"/>
          </a:xfrm>
          <a:prstGeom prst="rect">
            <a:avLst/>
          </a:prstGeom>
          <a:noFill/>
          <a:ln w="0">
            <a:noFill/>
          </a:ln>
        </p:spPr>
        <p:txBody>
          <a:bodyPr wrap="none" lIns="0" tIns="0" rIns="0" bIns="0" anchor="t">
            <a:noAutofit/>
          </a:bodyPr>
          <a:lstStyle/>
          <a:p>
            <a:r>
              <a:rPr lang="en-US" sz="2070" b="1" i="1" strike="noStrike" spc="-1">
                <a:solidFill>
                  <a:srgbClr val="231815"/>
                </a:solidFill>
                <a:latin typeface="Tinos"/>
                <a:ea typeface="Tinos"/>
              </a:rPr>
              <a:t>x</a:t>
            </a:r>
            <a:endParaRPr lang="en-US" sz="2070" b="0" strike="noStrike" spc="-1">
              <a:solidFill>
                <a:srgbClr val="000000"/>
              </a:solidFill>
              <a:latin typeface="Times New Roman"/>
            </a:endParaRPr>
          </a:p>
        </p:txBody>
      </p:sp>
      <p:sp>
        <p:nvSpPr>
          <p:cNvPr id="608" name="テキスト ボックス 607"/>
          <p:cNvSpPr txBox="1"/>
          <p:nvPr/>
        </p:nvSpPr>
        <p:spPr>
          <a:xfrm>
            <a:off x="11772360" y="4197240"/>
            <a:ext cx="262440" cy="291600"/>
          </a:xfrm>
          <a:prstGeom prst="rect">
            <a:avLst/>
          </a:prstGeom>
          <a:noFill/>
          <a:ln w="0">
            <a:noFill/>
          </a:ln>
        </p:spPr>
        <p:txBody>
          <a:bodyPr wrap="none" lIns="0" tIns="0" rIns="0" bIns="0" anchor="t">
            <a:noAutofit/>
          </a:bodyPr>
          <a:lstStyle/>
          <a:p>
            <a:r>
              <a:rPr lang="en-US" sz="2070" b="1" i="1" strike="noStrike" spc="-1">
                <a:solidFill>
                  <a:srgbClr val="231815"/>
                </a:solidFill>
                <a:latin typeface="Tinos"/>
                <a:ea typeface="Tinos"/>
              </a:rPr>
              <a:t>x</a:t>
            </a:r>
            <a:endParaRPr lang="en-US" sz="2070" b="0" strike="noStrike" spc="-1">
              <a:solidFill>
                <a:srgbClr val="000000"/>
              </a:solidFill>
              <a:latin typeface="Times New Roman"/>
            </a:endParaRPr>
          </a:p>
        </p:txBody>
      </p:sp>
      <p:sp>
        <p:nvSpPr>
          <p:cNvPr id="609" name="フリーフォーム: 図形 608"/>
          <p:cNvSpPr/>
          <p:nvPr/>
        </p:nvSpPr>
        <p:spPr>
          <a:xfrm>
            <a:off x="9816120" y="2329560"/>
            <a:ext cx="2192400" cy="2194920"/>
          </a:xfrm>
          <a:custGeom>
            <a:avLst/>
            <a:gdLst/>
            <a:ahLst/>
            <a:cxnLst/>
            <a:rect l="0" t="0" r="r" b="b"/>
            <a:pathLst>
              <a:path w="6090" h="6097">
                <a:moveTo>
                  <a:pt x="0" y="0"/>
                </a:moveTo>
                <a:lnTo>
                  <a:pt x="6090" y="0"/>
                </a:lnTo>
                <a:lnTo>
                  <a:pt x="6090" y="6097"/>
                </a:lnTo>
                <a:lnTo>
                  <a:pt x="0" y="6097"/>
                </a:lnTo>
                <a:lnTo>
                  <a:pt x="0" y="0"/>
                </a:lnTo>
                <a:close/>
              </a:path>
            </a:pathLst>
          </a:custGeom>
          <a:noFill/>
          <a:ln w="10800">
            <a:solidFill>
              <a:srgbClr val="231815"/>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610" name="直線コネクタ 609"/>
          <p:cNvSpPr/>
          <p:nvPr/>
        </p:nvSpPr>
        <p:spPr>
          <a:xfrm>
            <a:off x="9816120" y="4158360"/>
            <a:ext cx="2192040" cy="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11" name="直線コネクタ 610"/>
          <p:cNvSpPr/>
          <p:nvPr/>
        </p:nvSpPr>
        <p:spPr>
          <a:xfrm>
            <a:off x="9816120" y="3792600"/>
            <a:ext cx="2192040" cy="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12" name="直線コネクタ 611"/>
          <p:cNvSpPr/>
          <p:nvPr/>
        </p:nvSpPr>
        <p:spPr>
          <a:xfrm>
            <a:off x="9816120" y="3426840"/>
            <a:ext cx="2192040" cy="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13" name="直線コネクタ 612"/>
          <p:cNvSpPr/>
          <p:nvPr/>
        </p:nvSpPr>
        <p:spPr>
          <a:xfrm>
            <a:off x="9816120" y="3061080"/>
            <a:ext cx="2192040" cy="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14" name="直線コネクタ 613"/>
          <p:cNvSpPr/>
          <p:nvPr/>
        </p:nvSpPr>
        <p:spPr>
          <a:xfrm>
            <a:off x="9816120" y="2695320"/>
            <a:ext cx="2192040" cy="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15" name="直線コネクタ 614"/>
          <p:cNvSpPr/>
          <p:nvPr/>
        </p:nvSpPr>
        <p:spPr>
          <a:xfrm>
            <a:off x="11642760" y="2329560"/>
            <a:ext cx="0" cy="219456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16" name="直線コネクタ 615"/>
          <p:cNvSpPr/>
          <p:nvPr/>
        </p:nvSpPr>
        <p:spPr>
          <a:xfrm>
            <a:off x="11277360" y="2329560"/>
            <a:ext cx="0" cy="219456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17" name="直線コネクタ 616"/>
          <p:cNvSpPr/>
          <p:nvPr/>
        </p:nvSpPr>
        <p:spPr>
          <a:xfrm>
            <a:off x="10911960" y="2329560"/>
            <a:ext cx="0" cy="219456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18" name="直線コネクタ 617"/>
          <p:cNvSpPr/>
          <p:nvPr/>
        </p:nvSpPr>
        <p:spPr>
          <a:xfrm>
            <a:off x="10546560" y="2329560"/>
            <a:ext cx="0" cy="219456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19" name="直線コネクタ 618"/>
          <p:cNvSpPr/>
          <p:nvPr/>
        </p:nvSpPr>
        <p:spPr>
          <a:xfrm>
            <a:off x="10181520" y="2329560"/>
            <a:ext cx="0" cy="219456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20" name="直線コネクタ 619"/>
          <p:cNvSpPr/>
          <p:nvPr/>
        </p:nvSpPr>
        <p:spPr>
          <a:xfrm flipH="1">
            <a:off x="10416960" y="3259800"/>
            <a:ext cx="271440" cy="0"/>
          </a:xfrm>
          <a:prstGeom prst="line">
            <a:avLst/>
          </a:prstGeom>
          <a:ln w="10800">
            <a:solidFill>
              <a:srgbClr val="E71F19"/>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21" name="フリーフォーム: 図形 620"/>
          <p:cNvSpPr/>
          <p:nvPr/>
        </p:nvSpPr>
        <p:spPr>
          <a:xfrm>
            <a:off x="10405080" y="3214800"/>
            <a:ext cx="56160" cy="90000"/>
          </a:xfrm>
          <a:custGeom>
            <a:avLst/>
            <a:gdLst/>
            <a:ahLst/>
            <a:cxnLst/>
            <a:rect l="0" t="0" r="r" b="b"/>
            <a:pathLst>
              <a:path w="156" h="250">
                <a:moveTo>
                  <a:pt x="135" y="0"/>
                </a:moveTo>
                <a:lnTo>
                  <a:pt x="156" y="22"/>
                </a:lnTo>
                <a:lnTo>
                  <a:pt x="44" y="125"/>
                </a:lnTo>
                <a:lnTo>
                  <a:pt x="156" y="228"/>
                </a:lnTo>
                <a:lnTo>
                  <a:pt x="135" y="250"/>
                </a:lnTo>
                <a:lnTo>
                  <a:pt x="0" y="125"/>
                </a:lnTo>
                <a:lnTo>
                  <a:pt x="135" y="0"/>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22" name="直線コネクタ 621"/>
          <p:cNvSpPr/>
          <p:nvPr/>
        </p:nvSpPr>
        <p:spPr>
          <a:xfrm>
            <a:off x="10656360" y="2919240"/>
            <a:ext cx="0" cy="271440"/>
          </a:xfrm>
          <a:prstGeom prst="line">
            <a:avLst/>
          </a:prstGeom>
          <a:ln w="10800">
            <a:solidFill>
              <a:srgbClr val="E71F19"/>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23" name="フリーフォーム: 図形 622"/>
          <p:cNvSpPr/>
          <p:nvPr/>
        </p:nvSpPr>
        <p:spPr>
          <a:xfrm>
            <a:off x="10611720" y="3147120"/>
            <a:ext cx="90000" cy="55800"/>
          </a:xfrm>
          <a:custGeom>
            <a:avLst/>
            <a:gdLst/>
            <a:ahLst/>
            <a:cxnLst/>
            <a:rect l="0" t="0" r="r" b="b"/>
            <a:pathLst>
              <a:path w="250" h="155">
                <a:moveTo>
                  <a:pt x="0" y="20"/>
                </a:moveTo>
                <a:lnTo>
                  <a:pt x="21" y="0"/>
                </a:lnTo>
                <a:lnTo>
                  <a:pt x="125" y="110"/>
                </a:lnTo>
                <a:lnTo>
                  <a:pt x="227" y="0"/>
                </a:lnTo>
                <a:lnTo>
                  <a:pt x="250" y="20"/>
                </a:lnTo>
                <a:lnTo>
                  <a:pt x="125" y="155"/>
                </a:lnTo>
                <a:lnTo>
                  <a:pt x="0" y="20"/>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24" name="直線コネクタ 623"/>
          <p:cNvSpPr/>
          <p:nvPr/>
        </p:nvSpPr>
        <p:spPr>
          <a:xfrm>
            <a:off x="10398240" y="3720960"/>
            <a:ext cx="0" cy="292680"/>
          </a:xfrm>
          <a:prstGeom prst="line">
            <a:avLst/>
          </a:prstGeom>
          <a:ln w="10800">
            <a:solidFill>
              <a:srgbClr val="E71F19"/>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25" name="フリーフォーム: 図形 624"/>
          <p:cNvSpPr/>
          <p:nvPr/>
        </p:nvSpPr>
        <p:spPr>
          <a:xfrm>
            <a:off x="10353240" y="3970080"/>
            <a:ext cx="90000" cy="56160"/>
          </a:xfrm>
          <a:custGeom>
            <a:avLst/>
            <a:gdLst/>
            <a:ahLst/>
            <a:cxnLst/>
            <a:rect l="0" t="0" r="r" b="b"/>
            <a:pathLst>
              <a:path w="250" h="156">
                <a:moveTo>
                  <a:pt x="0" y="20"/>
                </a:moveTo>
                <a:lnTo>
                  <a:pt x="24" y="0"/>
                </a:lnTo>
                <a:lnTo>
                  <a:pt x="126" y="109"/>
                </a:lnTo>
                <a:lnTo>
                  <a:pt x="228" y="0"/>
                </a:lnTo>
                <a:lnTo>
                  <a:pt x="250" y="20"/>
                </a:lnTo>
                <a:lnTo>
                  <a:pt x="126" y="156"/>
                </a:lnTo>
                <a:lnTo>
                  <a:pt x="0" y="20"/>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26" name="直線コネクタ 625"/>
          <p:cNvSpPr/>
          <p:nvPr/>
        </p:nvSpPr>
        <p:spPr>
          <a:xfrm>
            <a:off x="10398240" y="4016880"/>
            <a:ext cx="248040" cy="0"/>
          </a:xfrm>
          <a:prstGeom prst="line">
            <a:avLst/>
          </a:prstGeom>
          <a:ln w="10800">
            <a:solidFill>
              <a:srgbClr val="E71F19"/>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27" name="フリーフォーム: 図形 626"/>
          <p:cNvSpPr/>
          <p:nvPr/>
        </p:nvSpPr>
        <p:spPr>
          <a:xfrm>
            <a:off x="10602720" y="3971880"/>
            <a:ext cx="55800" cy="90000"/>
          </a:xfrm>
          <a:custGeom>
            <a:avLst/>
            <a:gdLst/>
            <a:ahLst/>
            <a:cxnLst/>
            <a:rect l="0" t="0" r="r" b="b"/>
            <a:pathLst>
              <a:path w="155" h="250">
                <a:moveTo>
                  <a:pt x="20" y="250"/>
                </a:moveTo>
                <a:lnTo>
                  <a:pt x="0" y="228"/>
                </a:lnTo>
                <a:lnTo>
                  <a:pt x="110" y="126"/>
                </a:lnTo>
                <a:lnTo>
                  <a:pt x="0" y="22"/>
                </a:lnTo>
                <a:lnTo>
                  <a:pt x="20" y="0"/>
                </a:lnTo>
                <a:lnTo>
                  <a:pt x="155" y="126"/>
                </a:lnTo>
                <a:lnTo>
                  <a:pt x="20" y="250"/>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28" name="直線コネクタ 627"/>
          <p:cNvSpPr/>
          <p:nvPr/>
        </p:nvSpPr>
        <p:spPr>
          <a:xfrm>
            <a:off x="10815120" y="3989160"/>
            <a:ext cx="248040" cy="0"/>
          </a:xfrm>
          <a:prstGeom prst="line">
            <a:avLst/>
          </a:prstGeom>
          <a:ln w="10800">
            <a:solidFill>
              <a:srgbClr val="E71F19"/>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29" name="フリーフォーム: 図形 628"/>
          <p:cNvSpPr/>
          <p:nvPr/>
        </p:nvSpPr>
        <p:spPr>
          <a:xfrm>
            <a:off x="11019600" y="3944160"/>
            <a:ext cx="55800" cy="90000"/>
          </a:xfrm>
          <a:custGeom>
            <a:avLst/>
            <a:gdLst/>
            <a:ahLst/>
            <a:cxnLst/>
            <a:rect l="0" t="0" r="r" b="b"/>
            <a:pathLst>
              <a:path w="155" h="250">
                <a:moveTo>
                  <a:pt x="20" y="250"/>
                </a:moveTo>
                <a:lnTo>
                  <a:pt x="0" y="228"/>
                </a:lnTo>
                <a:lnTo>
                  <a:pt x="110" y="126"/>
                </a:lnTo>
                <a:lnTo>
                  <a:pt x="0" y="22"/>
                </a:lnTo>
                <a:lnTo>
                  <a:pt x="20" y="0"/>
                </a:lnTo>
                <a:lnTo>
                  <a:pt x="155" y="126"/>
                </a:lnTo>
                <a:lnTo>
                  <a:pt x="20" y="250"/>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30" name="フリーフォーム: 図形 629"/>
          <p:cNvSpPr/>
          <p:nvPr/>
        </p:nvSpPr>
        <p:spPr>
          <a:xfrm>
            <a:off x="10546560" y="3426840"/>
            <a:ext cx="365760" cy="366120"/>
          </a:xfrm>
          <a:custGeom>
            <a:avLst/>
            <a:gdLst/>
            <a:ahLst/>
            <a:cxnLst/>
            <a:rect l="0" t="0" r="r" b="b"/>
            <a:pathLst>
              <a:path w="1016" h="1017">
                <a:moveTo>
                  <a:pt x="0" y="0"/>
                </a:moveTo>
                <a:lnTo>
                  <a:pt x="1016" y="0"/>
                </a:lnTo>
                <a:lnTo>
                  <a:pt x="1016" y="1017"/>
                </a:lnTo>
                <a:lnTo>
                  <a:pt x="0" y="1017"/>
                </a:lnTo>
                <a:lnTo>
                  <a:pt x="0" y="0"/>
                </a:lnTo>
                <a:close/>
              </a:path>
            </a:pathLst>
          </a:custGeom>
          <a:solidFill>
            <a:srgbClr val="ABAAA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631" name="フリーフォーム: 図形 630"/>
          <p:cNvSpPr/>
          <p:nvPr/>
        </p:nvSpPr>
        <p:spPr>
          <a:xfrm>
            <a:off x="10546560" y="3426840"/>
            <a:ext cx="365760" cy="366120"/>
          </a:xfrm>
          <a:custGeom>
            <a:avLst/>
            <a:gdLst/>
            <a:ahLst/>
            <a:cxnLst/>
            <a:rect l="0" t="0" r="r" b="b"/>
            <a:pathLst>
              <a:path w="1016" h="1017">
                <a:moveTo>
                  <a:pt x="0" y="0"/>
                </a:moveTo>
                <a:lnTo>
                  <a:pt x="1016" y="0"/>
                </a:lnTo>
                <a:lnTo>
                  <a:pt x="1016" y="1017"/>
                </a:lnTo>
                <a:lnTo>
                  <a:pt x="0" y="1017"/>
                </a:lnTo>
                <a:lnTo>
                  <a:pt x="0" y="0"/>
                </a:lnTo>
                <a:close/>
              </a:path>
            </a:pathLst>
          </a:custGeom>
          <a:noFill/>
          <a:ln w="10800">
            <a:solidFill>
              <a:srgbClr val="231815"/>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632" name="フリーフォーム: 図形 631"/>
          <p:cNvSpPr/>
          <p:nvPr/>
        </p:nvSpPr>
        <p:spPr>
          <a:xfrm>
            <a:off x="10914480" y="3061080"/>
            <a:ext cx="365760" cy="366120"/>
          </a:xfrm>
          <a:custGeom>
            <a:avLst/>
            <a:gdLst/>
            <a:ahLst/>
            <a:cxnLst/>
            <a:rect l="0" t="0" r="r" b="b"/>
            <a:pathLst>
              <a:path w="1016" h="1017">
                <a:moveTo>
                  <a:pt x="0" y="0"/>
                </a:moveTo>
                <a:lnTo>
                  <a:pt x="1016" y="0"/>
                </a:lnTo>
                <a:lnTo>
                  <a:pt x="1016" y="1017"/>
                </a:lnTo>
                <a:lnTo>
                  <a:pt x="0" y="1017"/>
                </a:lnTo>
                <a:lnTo>
                  <a:pt x="0" y="0"/>
                </a:lnTo>
                <a:close/>
              </a:path>
            </a:pathLst>
          </a:custGeom>
          <a:solidFill>
            <a:srgbClr val="ABAAA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633" name="フリーフォーム: 図形 632"/>
          <p:cNvSpPr/>
          <p:nvPr/>
        </p:nvSpPr>
        <p:spPr>
          <a:xfrm>
            <a:off x="10914480" y="3061080"/>
            <a:ext cx="365760" cy="366120"/>
          </a:xfrm>
          <a:custGeom>
            <a:avLst/>
            <a:gdLst/>
            <a:ahLst/>
            <a:cxnLst/>
            <a:rect l="0" t="0" r="r" b="b"/>
            <a:pathLst>
              <a:path w="1016" h="1017">
                <a:moveTo>
                  <a:pt x="0" y="0"/>
                </a:moveTo>
                <a:lnTo>
                  <a:pt x="1016" y="0"/>
                </a:lnTo>
                <a:lnTo>
                  <a:pt x="1016" y="1017"/>
                </a:lnTo>
                <a:lnTo>
                  <a:pt x="0" y="1017"/>
                </a:lnTo>
                <a:lnTo>
                  <a:pt x="0" y="0"/>
                </a:lnTo>
                <a:close/>
              </a:path>
            </a:pathLst>
          </a:custGeom>
          <a:noFill/>
          <a:ln w="10800">
            <a:solidFill>
              <a:srgbClr val="231815"/>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634" name="フリーフォーム: 図形 633"/>
          <p:cNvSpPr/>
          <p:nvPr/>
        </p:nvSpPr>
        <p:spPr>
          <a:xfrm>
            <a:off x="11282040" y="3054960"/>
            <a:ext cx="365760" cy="366120"/>
          </a:xfrm>
          <a:custGeom>
            <a:avLst/>
            <a:gdLst/>
            <a:ahLst/>
            <a:cxnLst/>
            <a:rect l="0" t="0" r="r" b="b"/>
            <a:pathLst>
              <a:path w="1016" h="1017">
                <a:moveTo>
                  <a:pt x="0" y="0"/>
                </a:moveTo>
                <a:lnTo>
                  <a:pt x="1016" y="0"/>
                </a:lnTo>
                <a:lnTo>
                  <a:pt x="1016" y="1017"/>
                </a:lnTo>
                <a:lnTo>
                  <a:pt x="0" y="1017"/>
                </a:lnTo>
                <a:lnTo>
                  <a:pt x="0" y="0"/>
                </a:lnTo>
                <a:close/>
              </a:path>
            </a:pathLst>
          </a:custGeom>
          <a:solidFill>
            <a:srgbClr val="ABAAA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635" name="フリーフォーム: 図形 634"/>
          <p:cNvSpPr/>
          <p:nvPr/>
        </p:nvSpPr>
        <p:spPr>
          <a:xfrm>
            <a:off x="11282040" y="3054960"/>
            <a:ext cx="365760" cy="366120"/>
          </a:xfrm>
          <a:custGeom>
            <a:avLst/>
            <a:gdLst/>
            <a:ahLst/>
            <a:cxnLst/>
            <a:rect l="0" t="0" r="r" b="b"/>
            <a:pathLst>
              <a:path w="1016" h="1017">
                <a:moveTo>
                  <a:pt x="0" y="0"/>
                </a:moveTo>
                <a:lnTo>
                  <a:pt x="1016" y="0"/>
                </a:lnTo>
                <a:lnTo>
                  <a:pt x="1016" y="1017"/>
                </a:lnTo>
                <a:lnTo>
                  <a:pt x="0" y="1017"/>
                </a:lnTo>
                <a:lnTo>
                  <a:pt x="0" y="0"/>
                </a:lnTo>
                <a:close/>
              </a:path>
            </a:pathLst>
          </a:custGeom>
          <a:noFill/>
          <a:ln w="10800">
            <a:solidFill>
              <a:srgbClr val="231815"/>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636" name="テキスト ボックス 635"/>
          <p:cNvSpPr txBox="1"/>
          <p:nvPr/>
        </p:nvSpPr>
        <p:spPr>
          <a:xfrm>
            <a:off x="11906280" y="4329360"/>
            <a:ext cx="174960" cy="194040"/>
          </a:xfrm>
          <a:prstGeom prst="rect">
            <a:avLst/>
          </a:prstGeom>
          <a:noFill/>
          <a:ln w="0">
            <a:noFill/>
          </a:ln>
        </p:spPr>
        <p:txBody>
          <a:bodyPr wrap="none" lIns="0" tIns="0" rIns="0" bIns="0" anchor="t">
            <a:noAutofit/>
          </a:bodyPr>
          <a:lstStyle/>
          <a:p>
            <a:r>
              <a:rPr lang="en-US" sz="1380" b="0" strike="noStrike" spc="-1">
                <a:solidFill>
                  <a:srgbClr val="231815"/>
                </a:solidFill>
                <a:latin typeface="Tinos"/>
                <a:ea typeface="Tinos"/>
              </a:rPr>
              <a:t>f</a:t>
            </a:r>
            <a:endParaRPr lang="en-US" sz="1380" b="0" strike="noStrike" spc="-1">
              <a:solidFill>
                <a:srgbClr val="000000"/>
              </a:solidFill>
              <a:latin typeface="Times New Roman"/>
            </a:endParaRPr>
          </a:p>
        </p:txBody>
      </p:sp>
      <p:sp>
        <p:nvSpPr>
          <p:cNvPr id="637" name="テキスト ボックス 636"/>
          <p:cNvSpPr txBox="1"/>
          <p:nvPr/>
        </p:nvSpPr>
        <p:spPr>
          <a:xfrm>
            <a:off x="11407680" y="420732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1</a:t>
            </a:r>
            <a:endParaRPr lang="en-US" sz="2070" b="0" strike="noStrike" spc="-1">
              <a:solidFill>
                <a:srgbClr val="000000"/>
              </a:solidFill>
              <a:latin typeface="Times New Roman"/>
            </a:endParaRPr>
          </a:p>
        </p:txBody>
      </p:sp>
      <p:sp>
        <p:nvSpPr>
          <p:cNvPr id="638" name="テキスト ボックス 637"/>
          <p:cNvSpPr txBox="1"/>
          <p:nvPr/>
        </p:nvSpPr>
        <p:spPr>
          <a:xfrm>
            <a:off x="11026080" y="421956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2</a:t>
            </a:r>
            <a:endParaRPr lang="en-US" sz="2070" b="0" strike="noStrike" spc="-1">
              <a:solidFill>
                <a:srgbClr val="000000"/>
              </a:solidFill>
              <a:latin typeface="Times New Roman"/>
            </a:endParaRPr>
          </a:p>
        </p:txBody>
      </p:sp>
      <p:sp>
        <p:nvSpPr>
          <p:cNvPr id="639" name="テキスト ボックス 638"/>
          <p:cNvSpPr txBox="1"/>
          <p:nvPr/>
        </p:nvSpPr>
        <p:spPr>
          <a:xfrm>
            <a:off x="11385720" y="38512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2</a:t>
            </a:r>
            <a:endParaRPr lang="en-US" sz="2070" b="0" strike="noStrike" spc="-1">
              <a:solidFill>
                <a:srgbClr val="000000"/>
              </a:solidFill>
              <a:latin typeface="Times New Roman"/>
            </a:endParaRPr>
          </a:p>
        </p:txBody>
      </p:sp>
      <p:sp>
        <p:nvSpPr>
          <p:cNvPr id="640" name="テキスト ボックス 639"/>
          <p:cNvSpPr txBox="1"/>
          <p:nvPr/>
        </p:nvSpPr>
        <p:spPr>
          <a:xfrm>
            <a:off x="11026080" y="38512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3</a:t>
            </a:r>
            <a:endParaRPr lang="en-US" sz="2070" b="0" strike="noStrike" spc="-1">
              <a:solidFill>
                <a:srgbClr val="000000"/>
              </a:solidFill>
              <a:latin typeface="Times New Roman"/>
            </a:endParaRPr>
          </a:p>
        </p:txBody>
      </p:sp>
      <p:sp>
        <p:nvSpPr>
          <p:cNvPr id="641" name="テキスト ボックス 640"/>
          <p:cNvSpPr txBox="1"/>
          <p:nvPr/>
        </p:nvSpPr>
        <p:spPr>
          <a:xfrm>
            <a:off x="10633320" y="420732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3</a:t>
            </a:r>
            <a:endParaRPr lang="en-US" sz="2070" b="0" strike="noStrike" spc="-1">
              <a:solidFill>
                <a:srgbClr val="000000"/>
              </a:solidFill>
              <a:latin typeface="Times New Roman"/>
            </a:endParaRPr>
          </a:p>
        </p:txBody>
      </p:sp>
      <p:sp>
        <p:nvSpPr>
          <p:cNvPr id="642" name="テキスト ボックス 641"/>
          <p:cNvSpPr txBox="1"/>
          <p:nvPr/>
        </p:nvSpPr>
        <p:spPr>
          <a:xfrm>
            <a:off x="11398680" y="346320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3</a:t>
            </a:r>
            <a:endParaRPr lang="en-US" sz="2070" b="0" strike="noStrike" spc="-1">
              <a:solidFill>
                <a:srgbClr val="000000"/>
              </a:solidFill>
              <a:latin typeface="Times New Roman"/>
            </a:endParaRPr>
          </a:p>
        </p:txBody>
      </p:sp>
      <p:sp>
        <p:nvSpPr>
          <p:cNvPr id="643" name="テキスト ボックス 642"/>
          <p:cNvSpPr txBox="1"/>
          <p:nvPr/>
        </p:nvSpPr>
        <p:spPr>
          <a:xfrm>
            <a:off x="10287000" y="421056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4</a:t>
            </a:r>
            <a:endParaRPr lang="en-US" sz="2070" b="0" strike="noStrike" spc="-1">
              <a:solidFill>
                <a:srgbClr val="000000"/>
              </a:solidFill>
              <a:latin typeface="Times New Roman"/>
            </a:endParaRPr>
          </a:p>
        </p:txBody>
      </p:sp>
      <p:sp>
        <p:nvSpPr>
          <p:cNvPr id="644" name="テキスト ボックス 643"/>
          <p:cNvSpPr txBox="1"/>
          <p:nvPr/>
        </p:nvSpPr>
        <p:spPr>
          <a:xfrm>
            <a:off x="10645200" y="38548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4</a:t>
            </a:r>
            <a:endParaRPr lang="en-US" sz="2070" b="0" strike="noStrike" spc="-1">
              <a:solidFill>
                <a:srgbClr val="000000"/>
              </a:solidFill>
              <a:latin typeface="Times New Roman"/>
            </a:endParaRPr>
          </a:p>
        </p:txBody>
      </p:sp>
      <p:sp>
        <p:nvSpPr>
          <p:cNvPr id="645" name="テキスト ボックス 644"/>
          <p:cNvSpPr txBox="1"/>
          <p:nvPr/>
        </p:nvSpPr>
        <p:spPr>
          <a:xfrm>
            <a:off x="11004120" y="346644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4</a:t>
            </a:r>
            <a:endParaRPr lang="en-US" sz="2070" b="0" strike="noStrike" spc="-1">
              <a:solidFill>
                <a:srgbClr val="000000"/>
              </a:solidFill>
              <a:latin typeface="Times New Roman"/>
            </a:endParaRPr>
          </a:p>
        </p:txBody>
      </p:sp>
      <p:sp>
        <p:nvSpPr>
          <p:cNvPr id="646" name="テキスト ボックス 645"/>
          <p:cNvSpPr txBox="1"/>
          <p:nvPr/>
        </p:nvSpPr>
        <p:spPr>
          <a:xfrm>
            <a:off x="11728440" y="34948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4</a:t>
            </a:r>
            <a:endParaRPr lang="en-US" sz="2070" b="0" strike="noStrike" spc="-1">
              <a:solidFill>
                <a:srgbClr val="000000"/>
              </a:solidFill>
              <a:latin typeface="Times New Roman"/>
            </a:endParaRPr>
          </a:p>
        </p:txBody>
      </p:sp>
      <p:sp>
        <p:nvSpPr>
          <p:cNvPr id="647" name="テキスト ボックス 646"/>
          <p:cNvSpPr txBox="1"/>
          <p:nvPr/>
        </p:nvSpPr>
        <p:spPr>
          <a:xfrm>
            <a:off x="9930960" y="421956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5</a:t>
            </a:r>
            <a:endParaRPr lang="en-US" sz="2070" b="0" strike="noStrike" spc="-1">
              <a:solidFill>
                <a:srgbClr val="000000"/>
              </a:solidFill>
              <a:latin typeface="Times New Roman"/>
            </a:endParaRPr>
          </a:p>
        </p:txBody>
      </p:sp>
      <p:sp>
        <p:nvSpPr>
          <p:cNvPr id="648" name="テキスト ボックス 647"/>
          <p:cNvSpPr txBox="1"/>
          <p:nvPr/>
        </p:nvSpPr>
        <p:spPr>
          <a:xfrm>
            <a:off x="10292040" y="38512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5</a:t>
            </a:r>
            <a:endParaRPr lang="en-US" sz="2070" b="0" strike="noStrike" spc="-1">
              <a:solidFill>
                <a:srgbClr val="000000"/>
              </a:solidFill>
              <a:latin typeface="Times New Roman"/>
            </a:endParaRPr>
          </a:p>
        </p:txBody>
      </p:sp>
      <p:sp>
        <p:nvSpPr>
          <p:cNvPr id="649" name="テキスト ボックス 648"/>
          <p:cNvSpPr txBox="1"/>
          <p:nvPr/>
        </p:nvSpPr>
        <p:spPr>
          <a:xfrm>
            <a:off x="11760840" y="311436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5</a:t>
            </a:r>
            <a:endParaRPr lang="en-US" sz="2070" b="0" strike="noStrike" spc="-1">
              <a:solidFill>
                <a:srgbClr val="000000"/>
              </a:solidFill>
              <a:latin typeface="Times New Roman"/>
            </a:endParaRPr>
          </a:p>
        </p:txBody>
      </p:sp>
      <p:sp>
        <p:nvSpPr>
          <p:cNvPr id="650" name="テキスト ボックス 649"/>
          <p:cNvSpPr txBox="1"/>
          <p:nvPr/>
        </p:nvSpPr>
        <p:spPr>
          <a:xfrm>
            <a:off x="9942840" y="38512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6</a:t>
            </a:r>
            <a:endParaRPr lang="en-US" sz="2070" b="0" strike="noStrike" spc="-1">
              <a:solidFill>
                <a:srgbClr val="000000"/>
              </a:solidFill>
              <a:latin typeface="Times New Roman"/>
            </a:endParaRPr>
          </a:p>
        </p:txBody>
      </p:sp>
      <p:sp>
        <p:nvSpPr>
          <p:cNvPr id="651" name="テキスト ボックス 650"/>
          <p:cNvSpPr txBox="1"/>
          <p:nvPr/>
        </p:nvSpPr>
        <p:spPr>
          <a:xfrm>
            <a:off x="10292040" y="34948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6</a:t>
            </a:r>
            <a:endParaRPr lang="en-US" sz="2070" b="0" strike="noStrike" spc="-1">
              <a:solidFill>
                <a:srgbClr val="000000"/>
              </a:solidFill>
              <a:latin typeface="Times New Roman"/>
            </a:endParaRPr>
          </a:p>
        </p:txBody>
      </p:sp>
      <p:sp>
        <p:nvSpPr>
          <p:cNvPr id="652" name="テキスト ボックス 651"/>
          <p:cNvSpPr txBox="1"/>
          <p:nvPr/>
        </p:nvSpPr>
        <p:spPr>
          <a:xfrm>
            <a:off x="11733840" y="27208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6</a:t>
            </a:r>
            <a:endParaRPr lang="en-US" sz="2070" b="0" strike="noStrike" spc="-1">
              <a:solidFill>
                <a:srgbClr val="000000"/>
              </a:solidFill>
              <a:latin typeface="Times New Roman"/>
            </a:endParaRPr>
          </a:p>
        </p:txBody>
      </p:sp>
      <p:sp>
        <p:nvSpPr>
          <p:cNvPr id="653" name="テキスト ボックス 652"/>
          <p:cNvSpPr txBox="1"/>
          <p:nvPr/>
        </p:nvSpPr>
        <p:spPr>
          <a:xfrm>
            <a:off x="9936000" y="34948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7</a:t>
            </a:r>
            <a:endParaRPr lang="en-US" sz="2070" b="0" strike="noStrike" spc="-1">
              <a:solidFill>
                <a:srgbClr val="000000"/>
              </a:solidFill>
              <a:latin typeface="Times New Roman"/>
            </a:endParaRPr>
          </a:p>
        </p:txBody>
      </p:sp>
      <p:sp>
        <p:nvSpPr>
          <p:cNvPr id="654" name="テキスト ボックス 653"/>
          <p:cNvSpPr txBox="1"/>
          <p:nvPr/>
        </p:nvSpPr>
        <p:spPr>
          <a:xfrm>
            <a:off x="10292040" y="311436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7</a:t>
            </a:r>
            <a:endParaRPr lang="en-US" sz="2070" b="0" strike="noStrike" spc="-1">
              <a:solidFill>
                <a:srgbClr val="000000"/>
              </a:solidFill>
              <a:latin typeface="Times New Roman"/>
            </a:endParaRPr>
          </a:p>
        </p:txBody>
      </p:sp>
      <p:sp>
        <p:nvSpPr>
          <p:cNvPr id="655" name="テキスト ボックス 654"/>
          <p:cNvSpPr txBox="1"/>
          <p:nvPr/>
        </p:nvSpPr>
        <p:spPr>
          <a:xfrm>
            <a:off x="11394720" y="27208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7</a:t>
            </a:r>
            <a:endParaRPr lang="en-US" sz="2070" b="0" strike="noStrike" spc="-1">
              <a:solidFill>
                <a:srgbClr val="000000"/>
              </a:solidFill>
              <a:latin typeface="Times New Roman"/>
            </a:endParaRPr>
          </a:p>
        </p:txBody>
      </p:sp>
      <p:sp>
        <p:nvSpPr>
          <p:cNvPr id="656" name="テキスト ボックス 655"/>
          <p:cNvSpPr txBox="1"/>
          <p:nvPr/>
        </p:nvSpPr>
        <p:spPr>
          <a:xfrm>
            <a:off x="11744280" y="239076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7</a:t>
            </a:r>
            <a:endParaRPr lang="en-US" sz="2070" b="0" strike="noStrike" spc="-1">
              <a:solidFill>
                <a:srgbClr val="000000"/>
              </a:solidFill>
              <a:latin typeface="Times New Roman"/>
            </a:endParaRPr>
          </a:p>
        </p:txBody>
      </p:sp>
      <p:sp>
        <p:nvSpPr>
          <p:cNvPr id="657" name="テキスト ボックス 656"/>
          <p:cNvSpPr txBox="1"/>
          <p:nvPr/>
        </p:nvSpPr>
        <p:spPr>
          <a:xfrm>
            <a:off x="9942840" y="311760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8</a:t>
            </a:r>
            <a:endParaRPr lang="en-US" sz="2070" b="0" strike="noStrike" spc="-1">
              <a:solidFill>
                <a:srgbClr val="000000"/>
              </a:solidFill>
              <a:latin typeface="Times New Roman"/>
            </a:endParaRPr>
          </a:p>
        </p:txBody>
      </p:sp>
      <p:sp>
        <p:nvSpPr>
          <p:cNvPr id="658" name="テキスト ボックス 657"/>
          <p:cNvSpPr txBox="1"/>
          <p:nvPr/>
        </p:nvSpPr>
        <p:spPr>
          <a:xfrm>
            <a:off x="10645200" y="311436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8</a:t>
            </a:r>
            <a:endParaRPr lang="en-US" sz="2070" b="0" strike="noStrike" spc="-1">
              <a:solidFill>
                <a:srgbClr val="000000"/>
              </a:solidFill>
              <a:latin typeface="Times New Roman"/>
            </a:endParaRPr>
          </a:p>
        </p:txBody>
      </p:sp>
      <p:sp>
        <p:nvSpPr>
          <p:cNvPr id="659" name="テキスト ボックス 658"/>
          <p:cNvSpPr txBox="1"/>
          <p:nvPr/>
        </p:nvSpPr>
        <p:spPr>
          <a:xfrm>
            <a:off x="11004120" y="27208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8</a:t>
            </a:r>
            <a:endParaRPr lang="en-US" sz="2070" b="0" strike="noStrike" spc="-1">
              <a:solidFill>
                <a:srgbClr val="000000"/>
              </a:solidFill>
              <a:latin typeface="Times New Roman"/>
            </a:endParaRPr>
          </a:p>
        </p:txBody>
      </p:sp>
      <p:sp>
        <p:nvSpPr>
          <p:cNvPr id="660" name="テキスト ボックス 659"/>
          <p:cNvSpPr txBox="1"/>
          <p:nvPr/>
        </p:nvSpPr>
        <p:spPr>
          <a:xfrm>
            <a:off x="11407680" y="239076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8</a:t>
            </a:r>
            <a:endParaRPr lang="en-US" sz="2070" b="0" strike="noStrike" spc="-1">
              <a:solidFill>
                <a:srgbClr val="000000"/>
              </a:solidFill>
              <a:latin typeface="Times New Roman"/>
            </a:endParaRPr>
          </a:p>
        </p:txBody>
      </p:sp>
      <p:sp>
        <p:nvSpPr>
          <p:cNvPr id="661" name="テキスト ボックス 660"/>
          <p:cNvSpPr txBox="1"/>
          <p:nvPr/>
        </p:nvSpPr>
        <p:spPr>
          <a:xfrm>
            <a:off x="11039040" y="239400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9</a:t>
            </a:r>
            <a:endParaRPr lang="en-US" sz="2070" b="0" strike="noStrike" spc="-1">
              <a:solidFill>
                <a:srgbClr val="000000"/>
              </a:solidFill>
              <a:latin typeface="Times New Roman"/>
            </a:endParaRPr>
          </a:p>
        </p:txBody>
      </p:sp>
      <p:sp>
        <p:nvSpPr>
          <p:cNvPr id="662" name="テキスト ボックス 661"/>
          <p:cNvSpPr txBox="1"/>
          <p:nvPr/>
        </p:nvSpPr>
        <p:spPr>
          <a:xfrm>
            <a:off x="10583280" y="269892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9</a:t>
            </a:r>
            <a:endParaRPr lang="en-US" sz="2070" b="0" strike="noStrike" spc="-1">
              <a:solidFill>
                <a:srgbClr val="000000"/>
              </a:solidFill>
              <a:latin typeface="Times New Roman"/>
            </a:endParaRPr>
          </a:p>
        </p:txBody>
      </p:sp>
      <p:sp>
        <p:nvSpPr>
          <p:cNvPr id="663" name="テキスト ボックス 662"/>
          <p:cNvSpPr txBox="1"/>
          <p:nvPr/>
        </p:nvSpPr>
        <p:spPr>
          <a:xfrm>
            <a:off x="10303920" y="239688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9</a:t>
            </a:r>
            <a:endParaRPr lang="en-US" sz="2070" b="0" strike="noStrike" spc="-1">
              <a:solidFill>
                <a:srgbClr val="000000"/>
              </a:solidFill>
              <a:latin typeface="Times New Roman"/>
            </a:endParaRPr>
          </a:p>
        </p:txBody>
      </p:sp>
      <p:sp>
        <p:nvSpPr>
          <p:cNvPr id="664" name="テキスト ボックス 663"/>
          <p:cNvSpPr txBox="1"/>
          <p:nvPr/>
        </p:nvSpPr>
        <p:spPr>
          <a:xfrm>
            <a:off x="10292040" y="272376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8</a:t>
            </a:r>
            <a:endParaRPr lang="en-US" sz="2070" b="0" strike="noStrike" spc="-1">
              <a:solidFill>
                <a:srgbClr val="000000"/>
              </a:solidFill>
              <a:latin typeface="Times New Roman"/>
            </a:endParaRPr>
          </a:p>
        </p:txBody>
      </p:sp>
      <p:sp>
        <p:nvSpPr>
          <p:cNvPr id="665" name="テキスト ボックス 664"/>
          <p:cNvSpPr txBox="1"/>
          <p:nvPr/>
        </p:nvSpPr>
        <p:spPr>
          <a:xfrm>
            <a:off x="9931680" y="273024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9</a:t>
            </a:r>
            <a:endParaRPr lang="en-US" sz="2070" b="0" strike="noStrike" spc="-1">
              <a:solidFill>
                <a:srgbClr val="000000"/>
              </a:solidFill>
              <a:latin typeface="Times New Roman"/>
            </a:endParaRPr>
          </a:p>
        </p:txBody>
      </p:sp>
      <p:sp>
        <p:nvSpPr>
          <p:cNvPr id="666" name="テキスト ボックス 665"/>
          <p:cNvSpPr txBox="1"/>
          <p:nvPr/>
        </p:nvSpPr>
        <p:spPr>
          <a:xfrm>
            <a:off x="10573920" y="2399760"/>
            <a:ext cx="2642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10</a:t>
            </a:r>
            <a:endParaRPr lang="en-US" sz="2070" b="0" strike="noStrike" spc="-1">
              <a:solidFill>
                <a:srgbClr val="000000"/>
              </a:solidFill>
              <a:latin typeface="Times New Roman"/>
            </a:endParaRPr>
          </a:p>
        </p:txBody>
      </p:sp>
      <p:sp>
        <p:nvSpPr>
          <p:cNvPr id="667" name="直線コネクタ 666"/>
          <p:cNvSpPr/>
          <p:nvPr/>
        </p:nvSpPr>
        <p:spPr>
          <a:xfrm>
            <a:off x="11480400" y="4366080"/>
            <a:ext cx="280440" cy="0"/>
          </a:xfrm>
          <a:prstGeom prst="line">
            <a:avLst/>
          </a:prstGeom>
          <a:ln w="10800">
            <a:solidFill>
              <a:srgbClr val="E71F19"/>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68" name="フリーフォーム: 図形 667"/>
          <p:cNvSpPr/>
          <p:nvPr/>
        </p:nvSpPr>
        <p:spPr>
          <a:xfrm>
            <a:off x="11716920" y="4321080"/>
            <a:ext cx="56160" cy="90360"/>
          </a:xfrm>
          <a:custGeom>
            <a:avLst/>
            <a:gdLst/>
            <a:ahLst/>
            <a:cxnLst/>
            <a:rect l="0" t="0" r="r" b="b"/>
            <a:pathLst>
              <a:path w="156" h="251">
                <a:moveTo>
                  <a:pt x="21" y="251"/>
                </a:moveTo>
                <a:lnTo>
                  <a:pt x="0" y="228"/>
                </a:lnTo>
                <a:lnTo>
                  <a:pt x="111" y="126"/>
                </a:lnTo>
                <a:lnTo>
                  <a:pt x="0" y="23"/>
                </a:lnTo>
                <a:lnTo>
                  <a:pt x="21" y="0"/>
                </a:lnTo>
                <a:lnTo>
                  <a:pt x="156" y="126"/>
                </a:lnTo>
                <a:lnTo>
                  <a:pt x="21" y="251"/>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69" name="直線コネクタ 668"/>
          <p:cNvSpPr/>
          <p:nvPr/>
        </p:nvSpPr>
        <p:spPr>
          <a:xfrm>
            <a:off x="11139120" y="3979800"/>
            <a:ext cx="280080" cy="0"/>
          </a:xfrm>
          <a:prstGeom prst="line">
            <a:avLst/>
          </a:prstGeom>
          <a:ln w="10800">
            <a:solidFill>
              <a:srgbClr val="E71F19"/>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70" name="フリーフォーム: 図形 669"/>
          <p:cNvSpPr/>
          <p:nvPr/>
        </p:nvSpPr>
        <p:spPr>
          <a:xfrm>
            <a:off x="11375640" y="3934800"/>
            <a:ext cx="55800" cy="90000"/>
          </a:xfrm>
          <a:custGeom>
            <a:avLst/>
            <a:gdLst/>
            <a:ahLst/>
            <a:cxnLst/>
            <a:rect l="0" t="0" r="r" b="b"/>
            <a:pathLst>
              <a:path w="155" h="250">
                <a:moveTo>
                  <a:pt x="20" y="250"/>
                </a:moveTo>
                <a:lnTo>
                  <a:pt x="0" y="228"/>
                </a:lnTo>
                <a:lnTo>
                  <a:pt x="111" y="125"/>
                </a:lnTo>
                <a:lnTo>
                  <a:pt x="0" y="22"/>
                </a:lnTo>
                <a:lnTo>
                  <a:pt x="20" y="0"/>
                </a:lnTo>
                <a:lnTo>
                  <a:pt x="155" y="125"/>
                </a:lnTo>
                <a:lnTo>
                  <a:pt x="20" y="250"/>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71" name="テキスト ボックス 670"/>
          <p:cNvSpPr txBox="1"/>
          <p:nvPr/>
        </p:nvSpPr>
        <p:spPr>
          <a:xfrm>
            <a:off x="9877320" y="2390760"/>
            <a:ext cx="2642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10</a:t>
            </a:r>
            <a:endParaRPr lang="en-US" sz="2070" b="0" strike="noStrike" spc="-1">
              <a:solidFill>
                <a:srgbClr val="000000"/>
              </a:solidFill>
              <a:latin typeface="Times New Roman"/>
            </a:endParaRPr>
          </a:p>
        </p:txBody>
      </p:sp>
      <p:sp>
        <p:nvSpPr>
          <p:cNvPr id="672" name="直線コネクタ 671"/>
          <p:cNvSpPr/>
          <p:nvPr/>
        </p:nvSpPr>
        <p:spPr>
          <a:xfrm>
            <a:off x="11431080" y="4035240"/>
            <a:ext cx="0" cy="292680"/>
          </a:xfrm>
          <a:prstGeom prst="line">
            <a:avLst/>
          </a:prstGeom>
          <a:ln w="10800">
            <a:solidFill>
              <a:srgbClr val="E71F19"/>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673" name="フリーフォーム: 図形 672"/>
          <p:cNvSpPr/>
          <p:nvPr/>
        </p:nvSpPr>
        <p:spPr>
          <a:xfrm>
            <a:off x="11386440" y="4284000"/>
            <a:ext cx="90000" cy="56160"/>
          </a:xfrm>
          <a:custGeom>
            <a:avLst/>
            <a:gdLst/>
            <a:ahLst/>
            <a:cxnLst/>
            <a:rect l="0" t="0" r="r" b="b"/>
            <a:pathLst>
              <a:path w="250" h="156">
                <a:moveTo>
                  <a:pt x="0" y="21"/>
                </a:moveTo>
                <a:lnTo>
                  <a:pt x="22" y="0"/>
                </a:lnTo>
                <a:lnTo>
                  <a:pt x="125" y="111"/>
                </a:lnTo>
                <a:lnTo>
                  <a:pt x="227" y="0"/>
                </a:lnTo>
                <a:lnTo>
                  <a:pt x="250" y="21"/>
                </a:lnTo>
                <a:lnTo>
                  <a:pt x="125" y="156"/>
                </a:lnTo>
                <a:lnTo>
                  <a:pt x="0" y="21"/>
                </a:lnTo>
                <a:close/>
              </a:path>
            </a:pathLst>
          </a:custGeom>
          <a:solidFill>
            <a:srgbClr val="E71F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74" name="テキスト ボックス 673"/>
          <p:cNvSpPr txBox="1"/>
          <p:nvPr/>
        </p:nvSpPr>
        <p:spPr>
          <a:xfrm>
            <a:off x="11647800" y="4153320"/>
            <a:ext cx="262440" cy="291600"/>
          </a:xfrm>
          <a:prstGeom prst="rect">
            <a:avLst/>
          </a:prstGeom>
          <a:noFill/>
          <a:ln w="0">
            <a:noFill/>
          </a:ln>
        </p:spPr>
        <p:txBody>
          <a:bodyPr wrap="none" lIns="0" tIns="0" rIns="0" bIns="0" anchor="t">
            <a:noAutofit/>
          </a:bodyPr>
          <a:lstStyle/>
          <a:p>
            <a:r>
              <a:rPr lang="en-US" sz="2070" b="0" strike="noStrike" spc="-1">
                <a:solidFill>
                  <a:srgbClr val="231815"/>
                </a:solidFill>
                <a:latin typeface="Tinos"/>
                <a:ea typeface="Tinos"/>
              </a:rPr>
              <a:t>0</a:t>
            </a:r>
            <a:endParaRPr lang="en-US" sz="2070" b="0" strike="noStrike" spc="-1">
              <a:solidFill>
                <a:srgbClr val="000000"/>
              </a:solidFill>
              <a:latin typeface="Times New Roman"/>
            </a:endParaRPr>
          </a:p>
        </p:txBody>
      </p:sp>
      <p:sp>
        <p:nvSpPr>
          <p:cNvPr id="675" name="フリーフォーム: 図形 674"/>
          <p:cNvSpPr/>
          <p:nvPr/>
        </p:nvSpPr>
        <p:spPr>
          <a:xfrm>
            <a:off x="1047600" y="2047680"/>
            <a:ext cx="95400" cy="95760"/>
          </a:xfrm>
          <a:custGeom>
            <a:avLst/>
            <a:gdLst/>
            <a:ahLst/>
            <a:cxnLst/>
            <a:rect l="0" t="0" r="r" b="b"/>
            <a:pathLst>
              <a:path w="265" h="266">
                <a:moveTo>
                  <a:pt x="265" y="132"/>
                </a:moveTo>
                <a:cubicBezTo>
                  <a:pt x="265" y="150"/>
                  <a:pt x="262" y="167"/>
                  <a:pt x="255" y="183"/>
                </a:cubicBezTo>
                <a:cubicBezTo>
                  <a:pt x="249" y="199"/>
                  <a:pt x="239" y="213"/>
                  <a:pt x="227" y="226"/>
                </a:cubicBezTo>
                <a:cubicBezTo>
                  <a:pt x="214" y="238"/>
                  <a:pt x="200" y="248"/>
                  <a:pt x="184" y="256"/>
                </a:cubicBezTo>
                <a:cubicBezTo>
                  <a:pt x="168" y="262"/>
                  <a:pt x="151" y="266"/>
                  <a:pt x="133" y="266"/>
                </a:cubicBezTo>
                <a:cubicBezTo>
                  <a:pt x="115" y="266"/>
                  <a:pt x="98" y="262"/>
                  <a:pt x="82" y="256"/>
                </a:cubicBezTo>
                <a:cubicBezTo>
                  <a:pt x="65" y="248"/>
                  <a:pt x="51" y="238"/>
                  <a:pt x="39" y="226"/>
                </a:cubicBezTo>
                <a:cubicBezTo>
                  <a:pt x="26" y="213"/>
                  <a:pt x="17" y="199"/>
                  <a:pt x="10" y="183"/>
                </a:cubicBezTo>
                <a:cubicBezTo>
                  <a:pt x="3" y="167"/>
                  <a:pt x="0" y="150"/>
                  <a:pt x="0" y="132"/>
                </a:cubicBezTo>
                <a:cubicBezTo>
                  <a:pt x="0" y="115"/>
                  <a:pt x="3" y="98"/>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76" name="テキスト ボックス 675"/>
          <p:cNvSpPr txBox="1"/>
          <p:nvPr/>
        </p:nvSpPr>
        <p:spPr>
          <a:xfrm>
            <a:off x="747720" y="1340280"/>
            <a:ext cx="758268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最適制御問題の解の性質（どう解くかという話とは別）</a:t>
            </a:r>
            <a:endParaRPr lang="en-US" sz="2390" b="0" strike="noStrike" spc="-1">
              <a:solidFill>
                <a:srgbClr val="000000"/>
              </a:solidFill>
              <a:latin typeface="Times New Roman"/>
            </a:endParaRPr>
          </a:p>
        </p:txBody>
      </p:sp>
      <p:sp>
        <p:nvSpPr>
          <p:cNvPr id="677" name="テキスト ボックス 676"/>
          <p:cNvSpPr txBox="1"/>
          <p:nvPr/>
        </p:nvSpPr>
        <p:spPr>
          <a:xfrm>
            <a:off x="1300320" y="190260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「釣り合い」の式</a:t>
            </a:r>
            <a:endParaRPr lang="en-US" sz="2170" b="0" strike="noStrike" spc="-1">
              <a:solidFill>
                <a:srgbClr val="000000"/>
              </a:solidFill>
              <a:latin typeface="Times New Roman"/>
            </a:endParaRPr>
          </a:p>
        </p:txBody>
      </p:sp>
      <p:sp>
        <p:nvSpPr>
          <p:cNvPr id="678" name="テキスト ボックス 677"/>
          <p:cNvSpPr txBox="1"/>
          <p:nvPr/>
        </p:nvSpPr>
        <p:spPr>
          <a:xfrm>
            <a:off x="3510000" y="18954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679" name="フリーフォーム: 図形 678"/>
          <p:cNvSpPr/>
          <p:nvPr/>
        </p:nvSpPr>
        <p:spPr>
          <a:xfrm>
            <a:off x="1599840" y="2466720"/>
            <a:ext cx="95760" cy="95760"/>
          </a:xfrm>
          <a:custGeom>
            <a:avLst/>
            <a:gdLst/>
            <a:ahLst/>
            <a:cxnLst/>
            <a:rect l="0" t="0" r="r" b="b"/>
            <a:pathLst>
              <a:path w="266" h="266">
                <a:moveTo>
                  <a:pt x="266" y="132"/>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2"/>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680" name="フリーフォーム: 図形 679"/>
          <p:cNvSpPr/>
          <p:nvPr/>
        </p:nvSpPr>
        <p:spPr>
          <a:xfrm>
            <a:off x="1874880" y="2379960"/>
            <a:ext cx="240480" cy="236520"/>
          </a:xfrm>
          <a:custGeom>
            <a:avLst/>
            <a:gdLst/>
            <a:ahLst/>
            <a:cxnLst/>
            <a:rect l="0" t="0" r="r" b="b"/>
            <a:pathLst>
              <a:path w="668" h="657">
                <a:moveTo>
                  <a:pt x="0" y="32"/>
                </a:moveTo>
                <a:cubicBezTo>
                  <a:pt x="0" y="19"/>
                  <a:pt x="4" y="8"/>
                  <a:pt x="12" y="0"/>
                </a:cubicBezTo>
                <a:lnTo>
                  <a:pt x="22" y="0"/>
                </a:lnTo>
                <a:cubicBezTo>
                  <a:pt x="48" y="2"/>
                  <a:pt x="81" y="3"/>
                  <a:pt x="120" y="3"/>
                </a:cubicBezTo>
                <a:cubicBezTo>
                  <a:pt x="193" y="3"/>
                  <a:pt x="236" y="2"/>
                  <a:pt x="249" y="0"/>
                </a:cubicBezTo>
                <a:lnTo>
                  <a:pt x="258" y="0"/>
                </a:lnTo>
                <a:cubicBezTo>
                  <a:pt x="262" y="3"/>
                  <a:pt x="264" y="6"/>
                  <a:pt x="264" y="8"/>
                </a:cubicBezTo>
                <a:cubicBezTo>
                  <a:pt x="264" y="10"/>
                  <a:pt x="263" y="16"/>
                  <a:pt x="262" y="25"/>
                </a:cubicBezTo>
                <a:cubicBezTo>
                  <a:pt x="259" y="34"/>
                  <a:pt x="256" y="40"/>
                  <a:pt x="254" y="43"/>
                </a:cubicBezTo>
                <a:lnTo>
                  <a:pt x="234" y="43"/>
                </a:lnTo>
                <a:cubicBezTo>
                  <a:pt x="220" y="44"/>
                  <a:pt x="211" y="44"/>
                  <a:pt x="206" y="44"/>
                </a:cubicBezTo>
                <a:cubicBezTo>
                  <a:pt x="188" y="47"/>
                  <a:pt x="178" y="52"/>
                  <a:pt x="176" y="58"/>
                </a:cubicBezTo>
                <a:cubicBezTo>
                  <a:pt x="176" y="60"/>
                  <a:pt x="185" y="137"/>
                  <a:pt x="203" y="293"/>
                </a:cubicBezTo>
                <a:cubicBezTo>
                  <a:pt x="221" y="447"/>
                  <a:pt x="231" y="525"/>
                  <a:pt x="231" y="526"/>
                </a:cubicBezTo>
                <a:lnTo>
                  <a:pt x="299" y="418"/>
                </a:lnTo>
                <a:cubicBezTo>
                  <a:pt x="345" y="345"/>
                  <a:pt x="390" y="272"/>
                  <a:pt x="435" y="197"/>
                </a:cubicBezTo>
                <a:cubicBezTo>
                  <a:pt x="481" y="123"/>
                  <a:pt x="505" y="85"/>
                  <a:pt x="506" y="83"/>
                </a:cubicBezTo>
                <a:cubicBezTo>
                  <a:pt x="508" y="78"/>
                  <a:pt x="510" y="74"/>
                  <a:pt x="510" y="69"/>
                </a:cubicBezTo>
                <a:cubicBezTo>
                  <a:pt x="510" y="54"/>
                  <a:pt x="496" y="45"/>
                  <a:pt x="469" y="43"/>
                </a:cubicBezTo>
                <a:cubicBezTo>
                  <a:pt x="457" y="43"/>
                  <a:pt x="451" y="39"/>
                  <a:pt x="451" y="32"/>
                </a:cubicBezTo>
                <a:cubicBezTo>
                  <a:pt x="451" y="32"/>
                  <a:pt x="452" y="28"/>
                  <a:pt x="453" y="20"/>
                </a:cubicBezTo>
                <a:cubicBezTo>
                  <a:pt x="455" y="11"/>
                  <a:pt x="457" y="6"/>
                  <a:pt x="458" y="3"/>
                </a:cubicBezTo>
                <a:cubicBezTo>
                  <a:pt x="460" y="1"/>
                  <a:pt x="465" y="0"/>
                  <a:pt x="471" y="0"/>
                </a:cubicBezTo>
                <a:cubicBezTo>
                  <a:pt x="473" y="0"/>
                  <a:pt x="476" y="0"/>
                  <a:pt x="483" y="0"/>
                </a:cubicBezTo>
                <a:cubicBezTo>
                  <a:pt x="489" y="0"/>
                  <a:pt x="499" y="0"/>
                  <a:pt x="514" y="1"/>
                </a:cubicBezTo>
                <a:cubicBezTo>
                  <a:pt x="529" y="1"/>
                  <a:pt x="549" y="2"/>
                  <a:pt x="574" y="2"/>
                </a:cubicBezTo>
                <a:cubicBezTo>
                  <a:pt x="617" y="2"/>
                  <a:pt x="644" y="1"/>
                  <a:pt x="655" y="0"/>
                </a:cubicBezTo>
                <a:lnTo>
                  <a:pt x="661" y="0"/>
                </a:lnTo>
                <a:cubicBezTo>
                  <a:pt x="666" y="4"/>
                  <a:pt x="668" y="7"/>
                  <a:pt x="668" y="10"/>
                </a:cubicBezTo>
                <a:cubicBezTo>
                  <a:pt x="668" y="20"/>
                  <a:pt x="665" y="30"/>
                  <a:pt x="659" y="40"/>
                </a:cubicBezTo>
                <a:cubicBezTo>
                  <a:pt x="658" y="42"/>
                  <a:pt x="652" y="43"/>
                  <a:pt x="644" y="43"/>
                </a:cubicBezTo>
                <a:cubicBezTo>
                  <a:pt x="636" y="43"/>
                  <a:pt x="628" y="44"/>
                  <a:pt x="621" y="44"/>
                </a:cubicBezTo>
                <a:cubicBezTo>
                  <a:pt x="614" y="45"/>
                  <a:pt x="608" y="47"/>
                  <a:pt x="602" y="49"/>
                </a:cubicBezTo>
                <a:cubicBezTo>
                  <a:pt x="596" y="52"/>
                  <a:pt x="591" y="54"/>
                  <a:pt x="587" y="56"/>
                </a:cubicBezTo>
                <a:cubicBezTo>
                  <a:pt x="583" y="57"/>
                  <a:pt x="579" y="60"/>
                  <a:pt x="576" y="63"/>
                </a:cubicBezTo>
                <a:cubicBezTo>
                  <a:pt x="572" y="66"/>
                  <a:pt x="569" y="68"/>
                  <a:pt x="566" y="69"/>
                </a:cubicBezTo>
                <a:cubicBezTo>
                  <a:pt x="564" y="71"/>
                  <a:pt x="561" y="74"/>
                  <a:pt x="559" y="78"/>
                </a:cubicBezTo>
                <a:cubicBezTo>
                  <a:pt x="556" y="82"/>
                  <a:pt x="554" y="84"/>
                  <a:pt x="552" y="84"/>
                </a:cubicBezTo>
                <a:lnTo>
                  <a:pt x="372" y="374"/>
                </a:lnTo>
                <a:cubicBezTo>
                  <a:pt x="260" y="554"/>
                  <a:pt x="203" y="647"/>
                  <a:pt x="199" y="651"/>
                </a:cubicBezTo>
                <a:cubicBezTo>
                  <a:pt x="197" y="652"/>
                  <a:pt x="195" y="654"/>
                  <a:pt x="192" y="656"/>
                </a:cubicBezTo>
                <a:lnTo>
                  <a:pt x="176" y="657"/>
                </a:lnTo>
                <a:lnTo>
                  <a:pt x="169" y="657"/>
                </a:lnTo>
                <a:cubicBezTo>
                  <a:pt x="158" y="657"/>
                  <a:pt x="152" y="654"/>
                  <a:pt x="152" y="650"/>
                </a:cubicBezTo>
                <a:cubicBezTo>
                  <a:pt x="150" y="646"/>
                  <a:pt x="138" y="547"/>
                  <a:pt x="116" y="352"/>
                </a:cubicBezTo>
                <a:cubicBezTo>
                  <a:pt x="92" y="154"/>
                  <a:pt x="80" y="55"/>
                  <a:pt x="80" y="53"/>
                </a:cubicBezTo>
                <a:cubicBezTo>
                  <a:pt x="77" y="46"/>
                  <a:pt x="57" y="43"/>
                  <a:pt x="22" y="43"/>
                </a:cubicBezTo>
                <a:lnTo>
                  <a:pt x="6" y="43"/>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1" name="フリーフォーム: 図形 680"/>
          <p:cNvSpPr/>
          <p:nvPr/>
        </p:nvSpPr>
        <p:spPr>
          <a:xfrm>
            <a:off x="2161080" y="2377080"/>
            <a:ext cx="88200" cy="101880"/>
          </a:xfrm>
          <a:custGeom>
            <a:avLst/>
            <a:gdLst/>
            <a:ahLst/>
            <a:cxnLst/>
            <a:rect l="0" t="0" r="r" b="b"/>
            <a:pathLst>
              <a:path w="245" h="283">
                <a:moveTo>
                  <a:pt x="108" y="118"/>
                </a:moveTo>
                <a:cubicBezTo>
                  <a:pt x="103" y="60"/>
                  <a:pt x="100" y="27"/>
                  <a:pt x="100" y="19"/>
                </a:cubicBezTo>
                <a:cubicBezTo>
                  <a:pt x="100" y="11"/>
                  <a:pt x="105" y="5"/>
                  <a:pt x="116" y="0"/>
                </a:cubicBezTo>
                <a:cubicBezTo>
                  <a:pt x="116" y="0"/>
                  <a:pt x="117" y="0"/>
                  <a:pt x="119" y="0"/>
                </a:cubicBezTo>
                <a:cubicBezTo>
                  <a:pt x="121" y="0"/>
                  <a:pt x="122" y="0"/>
                  <a:pt x="123" y="0"/>
                </a:cubicBezTo>
                <a:cubicBezTo>
                  <a:pt x="128" y="0"/>
                  <a:pt x="133" y="2"/>
                  <a:pt x="137" y="5"/>
                </a:cubicBezTo>
                <a:cubicBezTo>
                  <a:pt x="142" y="9"/>
                  <a:pt x="144" y="13"/>
                  <a:pt x="144" y="19"/>
                </a:cubicBezTo>
                <a:cubicBezTo>
                  <a:pt x="144" y="27"/>
                  <a:pt x="142" y="45"/>
                  <a:pt x="140" y="72"/>
                </a:cubicBezTo>
                <a:cubicBezTo>
                  <a:pt x="137" y="100"/>
                  <a:pt x="136" y="115"/>
                  <a:pt x="135" y="118"/>
                </a:cubicBezTo>
                <a:lnTo>
                  <a:pt x="173" y="91"/>
                </a:lnTo>
                <a:cubicBezTo>
                  <a:pt x="198" y="73"/>
                  <a:pt x="211" y="63"/>
                  <a:pt x="214" y="62"/>
                </a:cubicBezTo>
                <a:cubicBezTo>
                  <a:pt x="216" y="60"/>
                  <a:pt x="218" y="60"/>
                  <a:pt x="221" y="60"/>
                </a:cubicBezTo>
                <a:cubicBezTo>
                  <a:pt x="227" y="60"/>
                  <a:pt x="232" y="62"/>
                  <a:pt x="237" y="66"/>
                </a:cubicBezTo>
                <a:cubicBezTo>
                  <a:pt x="242" y="71"/>
                  <a:pt x="244" y="77"/>
                  <a:pt x="245" y="84"/>
                </a:cubicBezTo>
                <a:cubicBezTo>
                  <a:pt x="245" y="90"/>
                  <a:pt x="243" y="95"/>
                  <a:pt x="238" y="99"/>
                </a:cubicBezTo>
                <a:cubicBezTo>
                  <a:pt x="236" y="101"/>
                  <a:pt x="221" y="108"/>
                  <a:pt x="192" y="121"/>
                </a:cubicBezTo>
                <a:cubicBezTo>
                  <a:pt x="165" y="134"/>
                  <a:pt x="150" y="141"/>
                  <a:pt x="148" y="142"/>
                </a:cubicBezTo>
                <a:lnTo>
                  <a:pt x="191" y="162"/>
                </a:lnTo>
                <a:lnTo>
                  <a:pt x="238" y="185"/>
                </a:lnTo>
                <a:cubicBezTo>
                  <a:pt x="242" y="189"/>
                  <a:pt x="244" y="194"/>
                  <a:pt x="244" y="201"/>
                </a:cubicBezTo>
                <a:cubicBezTo>
                  <a:pt x="244" y="207"/>
                  <a:pt x="242" y="213"/>
                  <a:pt x="238" y="217"/>
                </a:cubicBezTo>
                <a:cubicBezTo>
                  <a:pt x="234" y="221"/>
                  <a:pt x="229" y="224"/>
                  <a:pt x="222" y="224"/>
                </a:cubicBezTo>
                <a:cubicBezTo>
                  <a:pt x="218" y="224"/>
                  <a:pt x="214" y="223"/>
                  <a:pt x="210" y="220"/>
                </a:cubicBezTo>
                <a:cubicBezTo>
                  <a:pt x="205" y="218"/>
                  <a:pt x="193" y="209"/>
                  <a:pt x="173" y="194"/>
                </a:cubicBezTo>
                <a:lnTo>
                  <a:pt x="135" y="166"/>
                </a:lnTo>
                <a:cubicBezTo>
                  <a:pt x="141" y="225"/>
                  <a:pt x="144" y="258"/>
                  <a:pt x="144" y="265"/>
                </a:cubicBezTo>
                <a:cubicBezTo>
                  <a:pt x="144" y="269"/>
                  <a:pt x="142" y="274"/>
                  <a:pt x="139" y="277"/>
                </a:cubicBezTo>
                <a:cubicBezTo>
                  <a:pt x="136" y="281"/>
                  <a:pt x="130" y="283"/>
                  <a:pt x="122" y="283"/>
                </a:cubicBezTo>
                <a:cubicBezTo>
                  <a:pt x="114" y="283"/>
                  <a:pt x="108" y="281"/>
                  <a:pt x="105" y="277"/>
                </a:cubicBezTo>
                <a:cubicBezTo>
                  <a:pt x="102" y="274"/>
                  <a:pt x="100" y="269"/>
                  <a:pt x="100" y="265"/>
                </a:cubicBezTo>
                <a:cubicBezTo>
                  <a:pt x="100" y="258"/>
                  <a:pt x="101" y="240"/>
                  <a:pt x="104" y="212"/>
                </a:cubicBezTo>
                <a:cubicBezTo>
                  <a:pt x="106" y="185"/>
                  <a:pt x="108" y="169"/>
                  <a:pt x="108" y="166"/>
                </a:cubicBezTo>
                <a:lnTo>
                  <a:pt x="70" y="194"/>
                </a:lnTo>
                <a:cubicBezTo>
                  <a:pt x="46" y="212"/>
                  <a:pt x="32" y="222"/>
                  <a:pt x="30" y="223"/>
                </a:cubicBezTo>
                <a:cubicBezTo>
                  <a:pt x="28" y="224"/>
                  <a:pt x="26" y="225"/>
                  <a:pt x="23" y="225"/>
                </a:cubicBezTo>
                <a:cubicBezTo>
                  <a:pt x="18" y="225"/>
                  <a:pt x="12" y="223"/>
                  <a:pt x="8" y="218"/>
                </a:cubicBezTo>
                <a:cubicBezTo>
                  <a:pt x="3" y="214"/>
                  <a:pt x="0" y="208"/>
                  <a:pt x="0" y="201"/>
                </a:cubicBezTo>
                <a:cubicBezTo>
                  <a:pt x="0" y="198"/>
                  <a:pt x="0" y="197"/>
                  <a:pt x="0" y="195"/>
                </a:cubicBezTo>
                <a:cubicBezTo>
                  <a:pt x="0" y="194"/>
                  <a:pt x="0" y="193"/>
                  <a:pt x="2" y="191"/>
                </a:cubicBezTo>
                <a:cubicBezTo>
                  <a:pt x="3" y="190"/>
                  <a:pt x="4" y="189"/>
                  <a:pt x="5" y="187"/>
                </a:cubicBezTo>
                <a:cubicBezTo>
                  <a:pt x="6" y="186"/>
                  <a:pt x="8" y="185"/>
                  <a:pt x="11" y="183"/>
                </a:cubicBezTo>
                <a:cubicBezTo>
                  <a:pt x="14" y="181"/>
                  <a:pt x="17" y="179"/>
                  <a:pt x="19" y="178"/>
                </a:cubicBezTo>
                <a:cubicBezTo>
                  <a:pt x="22" y="177"/>
                  <a:pt x="26" y="175"/>
                  <a:pt x="32" y="172"/>
                </a:cubicBezTo>
                <a:cubicBezTo>
                  <a:pt x="38" y="170"/>
                  <a:pt x="43" y="167"/>
                  <a:pt x="48" y="165"/>
                </a:cubicBezTo>
                <a:cubicBezTo>
                  <a:pt x="54" y="163"/>
                  <a:pt x="61" y="160"/>
                  <a:pt x="69" y="155"/>
                </a:cubicBezTo>
                <a:cubicBezTo>
                  <a:pt x="78" y="151"/>
                  <a:pt x="87" y="146"/>
                  <a:pt x="96" y="142"/>
                </a:cubicBezTo>
                <a:lnTo>
                  <a:pt x="6" y="99"/>
                </a:lnTo>
                <a:cubicBezTo>
                  <a:pt x="2" y="95"/>
                  <a:pt x="0" y="90"/>
                  <a:pt x="0" y="84"/>
                </a:cubicBezTo>
                <a:cubicBezTo>
                  <a:pt x="0" y="78"/>
                  <a:pt x="2" y="72"/>
                  <a:pt x="6" y="68"/>
                </a:cubicBezTo>
                <a:cubicBezTo>
                  <a:pt x="10" y="63"/>
                  <a:pt x="16" y="61"/>
                  <a:pt x="22" y="60"/>
                </a:cubicBezTo>
                <a:cubicBezTo>
                  <a:pt x="26" y="60"/>
                  <a:pt x="30" y="62"/>
                  <a:pt x="34" y="64"/>
                </a:cubicBezTo>
                <a:cubicBezTo>
                  <a:pt x="38" y="67"/>
                  <a:pt x="50" y="76"/>
                  <a:pt x="70" y="91"/>
                </a:cubicBezTo>
                <a:lnTo>
                  <a:pt x="108"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2" name="フリーフォーム: 図形 681"/>
          <p:cNvSpPr/>
          <p:nvPr/>
        </p:nvSpPr>
        <p:spPr>
          <a:xfrm>
            <a:off x="2312640" y="2357280"/>
            <a:ext cx="80280" cy="335520"/>
          </a:xfrm>
          <a:custGeom>
            <a:avLst/>
            <a:gdLst/>
            <a:ahLst/>
            <a:cxnLst/>
            <a:rect l="0" t="0" r="r" b="b"/>
            <a:pathLst>
              <a:path w="223" h="932">
                <a:moveTo>
                  <a:pt x="0" y="467"/>
                </a:moveTo>
                <a:cubicBezTo>
                  <a:pt x="0" y="423"/>
                  <a:pt x="3" y="382"/>
                  <a:pt x="9" y="344"/>
                </a:cubicBezTo>
                <a:cubicBezTo>
                  <a:pt x="15" y="305"/>
                  <a:pt x="22" y="272"/>
                  <a:pt x="30" y="244"/>
                </a:cubicBezTo>
                <a:cubicBezTo>
                  <a:pt x="38" y="216"/>
                  <a:pt x="50" y="189"/>
                  <a:pt x="65" y="162"/>
                </a:cubicBezTo>
                <a:cubicBezTo>
                  <a:pt x="80" y="136"/>
                  <a:pt x="91" y="115"/>
                  <a:pt x="100" y="100"/>
                </a:cubicBezTo>
                <a:cubicBezTo>
                  <a:pt x="109" y="85"/>
                  <a:pt x="122" y="69"/>
                  <a:pt x="140" y="52"/>
                </a:cubicBezTo>
                <a:cubicBezTo>
                  <a:pt x="158" y="34"/>
                  <a:pt x="168" y="24"/>
                  <a:pt x="171" y="20"/>
                </a:cubicBezTo>
                <a:cubicBezTo>
                  <a:pt x="174" y="16"/>
                  <a:pt x="182" y="10"/>
                  <a:pt x="194" y="0"/>
                </a:cubicBezTo>
                <a:lnTo>
                  <a:pt x="206" y="0"/>
                </a:lnTo>
                <a:lnTo>
                  <a:pt x="210" y="0"/>
                </a:lnTo>
                <a:cubicBezTo>
                  <a:pt x="219" y="0"/>
                  <a:pt x="223" y="3"/>
                  <a:pt x="223" y="9"/>
                </a:cubicBezTo>
                <a:cubicBezTo>
                  <a:pt x="223" y="11"/>
                  <a:pt x="218" y="17"/>
                  <a:pt x="207" y="28"/>
                </a:cubicBezTo>
                <a:cubicBezTo>
                  <a:pt x="197" y="39"/>
                  <a:pt x="184" y="56"/>
                  <a:pt x="169" y="78"/>
                </a:cubicBezTo>
                <a:cubicBezTo>
                  <a:pt x="154" y="99"/>
                  <a:pt x="139" y="126"/>
                  <a:pt x="122" y="158"/>
                </a:cubicBezTo>
                <a:cubicBezTo>
                  <a:pt x="107" y="189"/>
                  <a:pt x="94" y="232"/>
                  <a:pt x="83" y="286"/>
                </a:cubicBezTo>
                <a:cubicBezTo>
                  <a:pt x="73" y="340"/>
                  <a:pt x="68" y="400"/>
                  <a:pt x="68" y="467"/>
                </a:cubicBezTo>
                <a:cubicBezTo>
                  <a:pt x="68" y="532"/>
                  <a:pt x="73" y="592"/>
                  <a:pt x="83" y="645"/>
                </a:cubicBezTo>
                <a:cubicBezTo>
                  <a:pt x="94" y="699"/>
                  <a:pt x="107" y="742"/>
                  <a:pt x="122" y="775"/>
                </a:cubicBezTo>
                <a:cubicBezTo>
                  <a:pt x="137" y="807"/>
                  <a:pt x="153" y="834"/>
                  <a:pt x="168" y="855"/>
                </a:cubicBezTo>
                <a:cubicBezTo>
                  <a:pt x="184" y="875"/>
                  <a:pt x="197" y="891"/>
                  <a:pt x="207" y="904"/>
                </a:cubicBezTo>
                <a:cubicBezTo>
                  <a:pt x="218" y="916"/>
                  <a:pt x="223" y="923"/>
                  <a:pt x="223" y="923"/>
                </a:cubicBezTo>
                <a:cubicBezTo>
                  <a:pt x="223" y="929"/>
                  <a:pt x="218" y="932"/>
                  <a:pt x="209" y="932"/>
                </a:cubicBezTo>
                <a:lnTo>
                  <a:pt x="206" y="932"/>
                </a:lnTo>
                <a:lnTo>
                  <a:pt x="194" y="932"/>
                </a:lnTo>
                <a:lnTo>
                  <a:pt x="168" y="909"/>
                </a:lnTo>
                <a:cubicBezTo>
                  <a:pt x="109" y="857"/>
                  <a:pt x="66" y="791"/>
                  <a:pt x="40" y="712"/>
                </a:cubicBezTo>
                <a:cubicBezTo>
                  <a:pt x="13" y="633"/>
                  <a:pt x="0" y="552"/>
                  <a:pt x="0" y="4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3" name="フリーフォーム: 図形 682"/>
          <p:cNvSpPr/>
          <p:nvPr/>
        </p:nvSpPr>
        <p:spPr>
          <a:xfrm>
            <a:off x="2425680" y="2457360"/>
            <a:ext cx="186480" cy="154440"/>
          </a:xfrm>
          <a:custGeom>
            <a:avLst/>
            <a:gdLst/>
            <a:ahLst/>
            <a:cxnLst/>
            <a:rect l="0" t="0" r="r" b="b"/>
            <a:pathLst>
              <a:path w="518" h="429">
                <a:moveTo>
                  <a:pt x="29" y="158"/>
                </a:moveTo>
                <a:lnTo>
                  <a:pt x="19" y="158"/>
                </a:lnTo>
                <a:cubicBezTo>
                  <a:pt x="6" y="158"/>
                  <a:pt x="0" y="153"/>
                  <a:pt x="0" y="145"/>
                </a:cubicBezTo>
                <a:cubicBezTo>
                  <a:pt x="0" y="144"/>
                  <a:pt x="1" y="140"/>
                  <a:pt x="2" y="135"/>
                </a:cubicBezTo>
                <a:cubicBezTo>
                  <a:pt x="3" y="129"/>
                  <a:pt x="7" y="121"/>
                  <a:pt x="12" y="111"/>
                </a:cubicBezTo>
                <a:cubicBezTo>
                  <a:pt x="18" y="101"/>
                  <a:pt x="24" y="91"/>
                  <a:pt x="31" y="81"/>
                </a:cubicBezTo>
                <a:cubicBezTo>
                  <a:pt x="38" y="70"/>
                  <a:pt x="48" y="59"/>
                  <a:pt x="62" y="47"/>
                </a:cubicBezTo>
                <a:cubicBezTo>
                  <a:pt x="77" y="35"/>
                  <a:pt x="92" y="25"/>
                  <a:pt x="108" y="17"/>
                </a:cubicBezTo>
                <a:cubicBezTo>
                  <a:pt x="133" y="6"/>
                  <a:pt x="156" y="1"/>
                  <a:pt x="177" y="1"/>
                </a:cubicBezTo>
                <a:lnTo>
                  <a:pt x="180" y="1"/>
                </a:lnTo>
                <a:cubicBezTo>
                  <a:pt x="203" y="1"/>
                  <a:pt x="217" y="1"/>
                  <a:pt x="222" y="1"/>
                </a:cubicBezTo>
                <a:cubicBezTo>
                  <a:pt x="271" y="10"/>
                  <a:pt x="302" y="25"/>
                  <a:pt x="317" y="48"/>
                </a:cubicBezTo>
                <a:lnTo>
                  <a:pt x="326" y="39"/>
                </a:lnTo>
                <a:cubicBezTo>
                  <a:pt x="352" y="13"/>
                  <a:pt x="380" y="0"/>
                  <a:pt x="410" y="0"/>
                </a:cubicBezTo>
                <a:cubicBezTo>
                  <a:pt x="445" y="0"/>
                  <a:pt x="471" y="9"/>
                  <a:pt x="490" y="28"/>
                </a:cubicBezTo>
                <a:cubicBezTo>
                  <a:pt x="508" y="48"/>
                  <a:pt x="518" y="71"/>
                  <a:pt x="518" y="98"/>
                </a:cubicBezTo>
                <a:cubicBezTo>
                  <a:pt x="518" y="125"/>
                  <a:pt x="510" y="145"/>
                  <a:pt x="494" y="160"/>
                </a:cubicBezTo>
                <a:cubicBezTo>
                  <a:pt x="478" y="174"/>
                  <a:pt x="461" y="181"/>
                  <a:pt x="442" y="182"/>
                </a:cubicBezTo>
                <a:cubicBezTo>
                  <a:pt x="428" y="182"/>
                  <a:pt x="416" y="178"/>
                  <a:pt x="406" y="169"/>
                </a:cubicBezTo>
                <a:cubicBezTo>
                  <a:pt x="396" y="160"/>
                  <a:pt x="391" y="148"/>
                  <a:pt x="391" y="134"/>
                </a:cubicBezTo>
                <a:cubicBezTo>
                  <a:pt x="391" y="112"/>
                  <a:pt x="399" y="94"/>
                  <a:pt x="415" y="79"/>
                </a:cubicBezTo>
                <a:cubicBezTo>
                  <a:pt x="423" y="73"/>
                  <a:pt x="433" y="67"/>
                  <a:pt x="445" y="62"/>
                </a:cubicBezTo>
                <a:cubicBezTo>
                  <a:pt x="445" y="61"/>
                  <a:pt x="444" y="60"/>
                  <a:pt x="441" y="58"/>
                </a:cubicBezTo>
                <a:cubicBezTo>
                  <a:pt x="439" y="56"/>
                  <a:pt x="434" y="54"/>
                  <a:pt x="428" y="52"/>
                </a:cubicBezTo>
                <a:cubicBezTo>
                  <a:pt x="422" y="49"/>
                  <a:pt x="415" y="48"/>
                  <a:pt x="408" y="48"/>
                </a:cubicBezTo>
                <a:cubicBezTo>
                  <a:pt x="400" y="48"/>
                  <a:pt x="395" y="49"/>
                  <a:pt x="391" y="50"/>
                </a:cubicBezTo>
                <a:cubicBezTo>
                  <a:pt x="370" y="59"/>
                  <a:pt x="356" y="77"/>
                  <a:pt x="347" y="103"/>
                </a:cubicBezTo>
                <a:cubicBezTo>
                  <a:pt x="309" y="243"/>
                  <a:pt x="290" y="324"/>
                  <a:pt x="290" y="347"/>
                </a:cubicBezTo>
                <a:cubicBezTo>
                  <a:pt x="290" y="369"/>
                  <a:pt x="306" y="380"/>
                  <a:pt x="338" y="380"/>
                </a:cubicBezTo>
                <a:cubicBezTo>
                  <a:pt x="365" y="380"/>
                  <a:pt x="390" y="371"/>
                  <a:pt x="412" y="352"/>
                </a:cubicBezTo>
                <a:cubicBezTo>
                  <a:pt x="435" y="334"/>
                  <a:pt x="450" y="313"/>
                  <a:pt x="459" y="289"/>
                </a:cubicBezTo>
                <a:cubicBezTo>
                  <a:pt x="461" y="280"/>
                  <a:pt x="464" y="275"/>
                  <a:pt x="465" y="273"/>
                </a:cubicBezTo>
                <a:cubicBezTo>
                  <a:pt x="467" y="271"/>
                  <a:pt x="473" y="270"/>
                  <a:pt x="484" y="270"/>
                </a:cubicBezTo>
                <a:lnTo>
                  <a:pt x="490" y="270"/>
                </a:lnTo>
                <a:lnTo>
                  <a:pt x="500" y="270"/>
                </a:lnTo>
                <a:cubicBezTo>
                  <a:pt x="512" y="270"/>
                  <a:pt x="518" y="275"/>
                  <a:pt x="518" y="283"/>
                </a:cubicBezTo>
                <a:cubicBezTo>
                  <a:pt x="518" y="292"/>
                  <a:pt x="514" y="303"/>
                  <a:pt x="506" y="318"/>
                </a:cubicBezTo>
                <a:cubicBezTo>
                  <a:pt x="498" y="333"/>
                  <a:pt x="487" y="349"/>
                  <a:pt x="473" y="365"/>
                </a:cubicBezTo>
                <a:cubicBezTo>
                  <a:pt x="459" y="382"/>
                  <a:pt x="438" y="397"/>
                  <a:pt x="412" y="410"/>
                </a:cubicBezTo>
                <a:cubicBezTo>
                  <a:pt x="386" y="423"/>
                  <a:pt x="359" y="429"/>
                  <a:pt x="330" y="429"/>
                </a:cubicBezTo>
                <a:cubicBezTo>
                  <a:pt x="278" y="429"/>
                  <a:pt x="237" y="415"/>
                  <a:pt x="208" y="389"/>
                </a:cubicBezTo>
                <a:lnTo>
                  <a:pt x="200" y="380"/>
                </a:lnTo>
                <a:cubicBezTo>
                  <a:pt x="173" y="412"/>
                  <a:pt x="143" y="428"/>
                  <a:pt x="110" y="428"/>
                </a:cubicBezTo>
                <a:lnTo>
                  <a:pt x="105" y="428"/>
                </a:lnTo>
                <a:cubicBezTo>
                  <a:pt x="70" y="428"/>
                  <a:pt x="44" y="418"/>
                  <a:pt x="26" y="398"/>
                </a:cubicBezTo>
                <a:cubicBezTo>
                  <a:pt x="9" y="378"/>
                  <a:pt x="0" y="356"/>
                  <a:pt x="0" y="333"/>
                </a:cubicBezTo>
                <a:cubicBezTo>
                  <a:pt x="0" y="303"/>
                  <a:pt x="8" y="281"/>
                  <a:pt x="25" y="268"/>
                </a:cubicBezTo>
                <a:cubicBezTo>
                  <a:pt x="42" y="254"/>
                  <a:pt x="59" y="247"/>
                  <a:pt x="76" y="246"/>
                </a:cubicBezTo>
                <a:cubicBezTo>
                  <a:pt x="91" y="246"/>
                  <a:pt x="103" y="251"/>
                  <a:pt x="113" y="259"/>
                </a:cubicBezTo>
                <a:cubicBezTo>
                  <a:pt x="123" y="268"/>
                  <a:pt x="128" y="280"/>
                  <a:pt x="128" y="295"/>
                </a:cubicBezTo>
                <a:cubicBezTo>
                  <a:pt x="128" y="316"/>
                  <a:pt x="120" y="335"/>
                  <a:pt x="103" y="350"/>
                </a:cubicBezTo>
                <a:cubicBezTo>
                  <a:pt x="95" y="356"/>
                  <a:pt x="85" y="361"/>
                  <a:pt x="74" y="366"/>
                </a:cubicBezTo>
                <a:cubicBezTo>
                  <a:pt x="75" y="369"/>
                  <a:pt x="79" y="372"/>
                  <a:pt x="87" y="376"/>
                </a:cubicBezTo>
                <a:cubicBezTo>
                  <a:pt x="94" y="379"/>
                  <a:pt x="102" y="381"/>
                  <a:pt x="110" y="381"/>
                </a:cubicBezTo>
                <a:cubicBezTo>
                  <a:pt x="124" y="381"/>
                  <a:pt x="136" y="376"/>
                  <a:pt x="146" y="364"/>
                </a:cubicBezTo>
                <a:cubicBezTo>
                  <a:pt x="157" y="353"/>
                  <a:pt x="165" y="340"/>
                  <a:pt x="170" y="325"/>
                </a:cubicBezTo>
                <a:cubicBezTo>
                  <a:pt x="208" y="185"/>
                  <a:pt x="227" y="104"/>
                  <a:pt x="227" y="82"/>
                </a:cubicBezTo>
                <a:cubicBezTo>
                  <a:pt x="227" y="59"/>
                  <a:pt x="211" y="48"/>
                  <a:pt x="180" y="48"/>
                </a:cubicBezTo>
                <a:cubicBezTo>
                  <a:pt x="157" y="48"/>
                  <a:pt x="135" y="55"/>
                  <a:pt x="113" y="69"/>
                </a:cubicBezTo>
                <a:cubicBezTo>
                  <a:pt x="90" y="84"/>
                  <a:pt x="73" y="107"/>
                  <a:pt x="60" y="139"/>
                </a:cubicBezTo>
                <a:cubicBezTo>
                  <a:pt x="57" y="148"/>
                  <a:pt x="55" y="153"/>
                  <a:pt x="53" y="155"/>
                </a:cubicBezTo>
                <a:cubicBezTo>
                  <a:pt x="51"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4" name="フリーフォーム: 図形 683"/>
          <p:cNvSpPr/>
          <p:nvPr/>
        </p:nvSpPr>
        <p:spPr>
          <a:xfrm>
            <a:off x="2650320" y="2357280"/>
            <a:ext cx="80640" cy="335520"/>
          </a:xfrm>
          <a:custGeom>
            <a:avLst/>
            <a:gdLst/>
            <a:ahLst/>
            <a:cxnLst/>
            <a:rect l="0" t="0" r="r" b="b"/>
            <a:pathLst>
              <a:path w="224" h="932">
                <a:moveTo>
                  <a:pt x="5" y="1"/>
                </a:moveTo>
                <a:lnTo>
                  <a:pt x="9" y="0"/>
                </a:lnTo>
                <a:cubicBezTo>
                  <a:pt x="12" y="0"/>
                  <a:pt x="15" y="0"/>
                  <a:pt x="18" y="0"/>
                </a:cubicBezTo>
                <a:lnTo>
                  <a:pt x="29" y="0"/>
                </a:lnTo>
                <a:lnTo>
                  <a:pt x="55" y="23"/>
                </a:lnTo>
                <a:cubicBezTo>
                  <a:pt x="115" y="75"/>
                  <a:pt x="157" y="141"/>
                  <a:pt x="184" y="220"/>
                </a:cubicBezTo>
                <a:cubicBezTo>
                  <a:pt x="210" y="299"/>
                  <a:pt x="224" y="381"/>
                  <a:pt x="224" y="467"/>
                </a:cubicBezTo>
                <a:cubicBezTo>
                  <a:pt x="224" y="509"/>
                  <a:pt x="221" y="549"/>
                  <a:pt x="214" y="588"/>
                </a:cubicBezTo>
                <a:cubicBezTo>
                  <a:pt x="208" y="628"/>
                  <a:pt x="201" y="661"/>
                  <a:pt x="193" y="688"/>
                </a:cubicBezTo>
                <a:cubicBezTo>
                  <a:pt x="185" y="715"/>
                  <a:pt x="174" y="743"/>
                  <a:pt x="159" y="770"/>
                </a:cubicBezTo>
                <a:cubicBezTo>
                  <a:pt x="144" y="797"/>
                  <a:pt x="132" y="818"/>
                  <a:pt x="123" y="832"/>
                </a:cubicBezTo>
                <a:cubicBezTo>
                  <a:pt x="115" y="846"/>
                  <a:pt x="102" y="862"/>
                  <a:pt x="85" y="880"/>
                </a:cubicBezTo>
                <a:cubicBezTo>
                  <a:pt x="67" y="897"/>
                  <a:pt x="57" y="907"/>
                  <a:pt x="54" y="910"/>
                </a:cubicBezTo>
                <a:cubicBezTo>
                  <a:pt x="51" y="913"/>
                  <a:pt x="44" y="919"/>
                  <a:pt x="33" y="928"/>
                </a:cubicBezTo>
                <a:cubicBezTo>
                  <a:pt x="31" y="930"/>
                  <a:pt x="30" y="931"/>
                  <a:pt x="29" y="932"/>
                </a:cubicBezTo>
                <a:lnTo>
                  <a:pt x="18" y="932"/>
                </a:lnTo>
                <a:cubicBezTo>
                  <a:pt x="13" y="932"/>
                  <a:pt x="10" y="932"/>
                  <a:pt x="8" y="932"/>
                </a:cubicBezTo>
                <a:cubicBezTo>
                  <a:pt x="6" y="932"/>
                  <a:pt x="4" y="931"/>
                  <a:pt x="3" y="929"/>
                </a:cubicBezTo>
                <a:cubicBezTo>
                  <a:pt x="2" y="927"/>
                  <a:pt x="1" y="924"/>
                  <a:pt x="0" y="921"/>
                </a:cubicBezTo>
                <a:cubicBezTo>
                  <a:pt x="1" y="920"/>
                  <a:pt x="4" y="916"/>
                  <a:pt x="11" y="909"/>
                </a:cubicBezTo>
                <a:cubicBezTo>
                  <a:pt x="108" y="809"/>
                  <a:pt x="156" y="661"/>
                  <a:pt x="156" y="467"/>
                </a:cubicBezTo>
                <a:cubicBezTo>
                  <a:pt x="156" y="271"/>
                  <a:pt x="108" y="123"/>
                  <a:pt x="11" y="24"/>
                </a:cubicBezTo>
                <a:cubicBezTo>
                  <a:pt x="4" y="16"/>
                  <a:pt x="1" y="12"/>
                  <a:pt x="0" y="12"/>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5" name="フリーフォーム: 図形 684"/>
          <p:cNvSpPr/>
          <p:nvPr/>
        </p:nvSpPr>
        <p:spPr>
          <a:xfrm>
            <a:off x="2874240" y="2485800"/>
            <a:ext cx="223200" cy="78480"/>
          </a:xfrm>
          <a:custGeom>
            <a:avLst/>
            <a:gdLst/>
            <a:ahLst/>
            <a:cxnLst/>
            <a:rect l="0" t="0" r="r" b="b"/>
            <a:pathLst>
              <a:path w="620" h="218">
                <a:moveTo>
                  <a:pt x="0" y="18"/>
                </a:moveTo>
                <a:cubicBezTo>
                  <a:pt x="0" y="10"/>
                  <a:pt x="4" y="4"/>
                  <a:pt x="13" y="0"/>
                </a:cubicBezTo>
                <a:lnTo>
                  <a:pt x="606" y="0"/>
                </a:lnTo>
                <a:cubicBezTo>
                  <a:pt x="616" y="5"/>
                  <a:pt x="620" y="11"/>
                  <a:pt x="620" y="18"/>
                </a:cubicBezTo>
                <a:cubicBezTo>
                  <a:pt x="620" y="25"/>
                  <a:pt x="616" y="31"/>
                  <a:pt x="607" y="36"/>
                </a:cubicBezTo>
                <a:lnTo>
                  <a:pt x="310" y="37"/>
                </a:lnTo>
                <a:lnTo>
                  <a:pt x="15" y="37"/>
                </a:lnTo>
                <a:cubicBezTo>
                  <a:pt x="5" y="34"/>
                  <a:pt x="0" y="28"/>
                  <a:pt x="0" y="18"/>
                </a:cubicBezTo>
                <a:moveTo>
                  <a:pt x="0" y="200"/>
                </a:moveTo>
                <a:cubicBezTo>
                  <a:pt x="0" y="191"/>
                  <a:pt x="5" y="184"/>
                  <a:pt x="15" y="181"/>
                </a:cubicBezTo>
                <a:lnTo>
                  <a:pt x="607" y="181"/>
                </a:lnTo>
                <a:cubicBezTo>
                  <a:pt x="616" y="187"/>
                  <a:pt x="620" y="194"/>
                  <a:pt x="620" y="200"/>
                </a:cubicBezTo>
                <a:cubicBezTo>
                  <a:pt x="620" y="208"/>
                  <a:pt x="616" y="214"/>
                  <a:pt x="606" y="218"/>
                </a:cubicBezTo>
                <a:lnTo>
                  <a:pt x="13" y="218"/>
                </a:lnTo>
                <a:cubicBezTo>
                  <a:pt x="4"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6" name="フリーフォーム: 図形 685"/>
          <p:cNvSpPr/>
          <p:nvPr/>
        </p:nvSpPr>
        <p:spPr>
          <a:xfrm>
            <a:off x="3217320" y="2460600"/>
            <a:ext cx="266400" cy="148320"/>
          </a:xfrm>
          <a:custGeom>
            <a:avLst/>
            <a:gdLst/>
            <a:ahLst/>
            <a:cxnLst/>
            <a:rect l="0" t="0" r="r" b="b"/>
            <a:pathLst>
              <a:path w="740" h="412">
                <a:moveTo>
                  <a:pt x="15" y="369"/>
                </a:moveTo>
                <a:lnTo>
                  <a:pt x="28" y="369"/>
                </a:lnTo>
                <a:cubicBezTo>
                  <a:pt x="52" y="369"/>
                  <a:pt x="67" y="365"/>
                  <a:pt x="72" y="355"/>
                </a:cubicBezTo>
                <a:lnTo>
                  <a:pt x="72" y="348"/>
                </a:lnTo>
                <a:cubicBezTo>
                  <a:pt x="72" y="342"/>
                  <a:pt x="72" y="335"/>
                  <a:pt x="72" y="327"/>
                </a:cubicBezTo>
                <a:cubicBezTo>
                  <a:pt x="72" y="318"/>
                  <a:pt x="72" y="308"/>
                  <a:pt x="72" y="298"/>
                </a:cubicBezTo>
                <a:cubicBezTo>
                  <a:pt x="72" y="287"/>
                  <a:pt x="72" y="275"/>
                  <a:pt x="73" y="261"/>
                </a:cubicBezTo>
                <a:cubicBezTo>
                  <a:pt x="73" y="248"/>
                  <a:pt x="73" y="235"/>
                  <a:pt x="73" y="222"/>
                </a:cubicBezTo>
                <a:cubicBezTo>
                  <a:pt x="73" y="203"/>
                  <a:pt x="73" y="183"/>
                  <a:pt x="73" y="161"/>
                </a:cubicBezTo>
                <a:cubicBezTo>
                  <a:pt x="73" y="139"/>
                  <a:pt x="72" y="121"/>
                  <a:pt x="72" y="106"/>
                </a:cubicBezTo>
                <a:lnTo>
                  <a:pt x="72" y="85"/>
                </a:lnTo>
                <a:cubicBezTo>
                  <a:pt x="70" y="73"/>
                  <a:pt x="66" y="65"/>
                  <a:pt x="59" y="61"/>
                </a:cubicBezTo>
                <a:cubicBezTo>
                  <a:pt x="52" y="58"/>
                  <a:pt x="38" y="55"/>
                  <a:pt x="17" y="53"/>
                </a:cubicBezTo>
                <a:lnTo>
                  <a:pt x="0" y="53"/>
                </a:lnTo>
                <a:lnTo>
                  <a:pt x="0" y="32"/>
                </a:lnTo>
                <a:cubicBezTo>
                  <a:pt x="0" y="17"/>
                  <a:pt x="1" y="10"/>
                  <a:pt x="2" y="10"/>
                </a:cubicBezTo>
                <a:lnTo>
                  <a:pt x="11" y="9"/>
                </a:lnTo>
                <a:cubicBezTo>
                  <a:pt x="17" y="9"/>
                  <a:pt x="26" y="8"/>
                  <a:pt x="37" y="7"/>
                </a:cubicBezTo>
                <a:cubicBezTo>
                  <a:pt x="48" y="7"/>
                  <a:pt x="60" y="6"/>
                  <a:pt x="72" y="6"/>
                </a:cubicBezTo>
                <a:cubicBezTo>
                  <a:pt x="82" y="5"/>
                  <a:pt x="93" y="4"/>
                  <a:pt x="105" y="4"/>
                </a:cubicBezTo>
                <a:cubicBezTo>
                  <a:pt x="117" y="3"/>
                  <a:pt x="126" y="2"/>
                  <a:pt x="132" y="1"/>
                </a:cubicBezTo>
                <a:cubicBezTo>
                  <a:pt x="138" y="0"/>
                  <a:pt x="142" y="-1"/>
                  <a:pt x="142" y="0"/>
                </a:cubicBezTo>
                <a:lnTo>
                  <a:pt x="145" y="0"/>
                </a:lnTo>
                <a:lnTo>
                  <a:pt x="145" y="37"/>
                </a:lnTo>
                <a:cubicBezTo>
                  <a:pt x="145" y="61"/>
                  <a:pt x="146" y="73"/>
                  <a:pt x="146" y="73"/>
                </a:cubicBezTo>
                <a:cubicBezTo>
                  <a:pt x="147" y="73"/>
                  <a:pt x="148" y="71"/>
                  <a:pt x="151" y="68"/>
                </a:cubicBezTo>
                <a:cubicBezTo>
                  <a:pt x="153" y="65"/>
                  <a:pt x="157" y="60"/>
                  <a:pt x="162" y="54"/>
                </a:cubicBezTo>
                <a:cubicBezTo>
                  <a:pt x="167" y="48"/>
                  <a:pt x="173" y="42"/>
                  <a:pt x="180" y="37"/>
                </a:cubicBezTo>
                <a:cubicBezTo>
                  <a:pt x="186" y="32"/>
                  <a:pt x="195" y="26"/>
                  <a:pt x="207" y="19"/>
                </a:cubicBezTo>
                <a:cubicBezTo>
                  <a:pt x="218" y="13"/>
                  <a:pt x="230" y="8"/>
                  <a:pt x="242" y="5"/>
                </a:cubicBezTo>
                <a:cubicBezTo>
                  <a:pt x="254" y="1"/>
                  <a:pt x="270" y="0"/>
                  <a:pt x="290" y="0"/>
                </a:cubicBezTo>
                <a:cubicBezTo>
                  <a:pt x="300" y="0"/>
                  <a:pt x="308" y="1"/>
                  <a:pt x="317" y="2"/>
                </a:cubicBezTo>
                <a:cubicBezTo>
                  <a:pt x="325" y="3"/>
                  <a:pt x="332" y="5"/>
                  <a:pt x="338" y="7"/>
                </a:cubicBezTo>
                <a:cubicBezTo>
                  <a:pt x="344" y="10"/>
                  <a:pt x="350" y="12"/>
                  <a:pt x="356" y="15"/>
                </a:cubicBezTo>
                <a:cubicBezTo>
                  <a:pt x="361" y="17"/>
                  <a:pt x="366" y="20"/>
                  <a:pt x="370" y="23"/>
                </a:cubicBezTo>
                <a:cubicBezTo>
                  <a:pt x="373" y="26"/>
                  <a:pt x="377" y="30"/>
                  <a:pt x="380" y="33"/>
                </a:cubicBezTo>
                <a:cubicBezTo>
                  <a:pt x="383" y="37"/>
                  <a:pt x="386" y="41"/>
                  <a:pt x="388" y="44"/>
                </a:cubicBezTo>
                <a:cubicBezTo>
                  <a:pt x="391" y="47"/>
                  <a:pt x="393" y="50"/>
                  <a:pt x="395" y="54"/>
                </a:cubicBezTo>
                <a:cubicBezTo>
                  <a:pt x="397" y="58"/>
                  <a:pt x="398" y="61"/>
                  <a:pt x="398" y="63"/>
                </a:cubicBezTo>
                <a:cubicBezTo>
                  <a:pt x="399" y="66"/>
                  <a:pt x="400" y="68"/>
                  <a:pt x="401" y="71"/>
                </a:cubicBezTo>
                <a:lnTo>
                  <a:pt x="403" y="75"/>
                </a:lnTo>
                <a:lnTo>
                  <a:pt x="406" y="72"/>
                </a:lnTo>
                <a:cubicBezTo>
                  <a:pt x="408" y="69"/>
                  <a:pt x="410" y="67"/>
                  <a:pt x="411" y="64"/>
                </a:cubicBezTo>
                <a:cubicBezTo>
                  <a:pt x="413" y="62"/>
                  <a:pt x="416" y="58"/>
                  <a:pt x="420" y="54"/>
                </a:cubicBezTo>
                <a:cubicBezTo>
                  <a:pt x="424" y="50"/>
                  <a:pt x="428" y="46"/>
                  <a:pt x="432" y="42"/>
                </a:cubicBezTo>
                <a:cubicBezTo>
                  <a:pt x="436" y="38"/>
                  <a:pt x="441" y="34"/>
                  <a:pt x="446" y="30"/>
                </a:cubicBezTo>
                <a:cubicBezTo>
                  <a:pt x="451" y="25"/>
                  <a:pt x="457" y="22"/>
                  <a:pt x="464" y="19"/>
                </a:cubicBezTo>
                <a:cubicBezTo>
                  <a:pt x="472" y="15"/>
                  <a:pt x="479" y="12"/>
                  <a:pt x="486" y="9"/>
                </a:cubicBezTo>
                <a:cubicBezTo>
                  <a:pt x="493" y="6"/>
                  <a:pt x="501" y="4"/>
                  <a:pt x="510" y="3"/>
                </a:cubicBezTo>
                <a:cubicBezTo>
                  <a:pt x="519" y="1"/>
                  <a:pt x="529" y="1"/>
                  <a:pt x="539" y="0"/>
                </a:cubicBezTo>
                <a:cubicBezTo>
                  <a:pt x="617" y="0"/>
                  <a:pt x="660" y="35"/>
                  <a:pt x="666" y="105"/>
                </a:cubicBezTo>
                <a:cubicBezTo>
                  <a:pt x="667" y="109"/>
                  <a:pt x="667" y="153"/>
                  <a:pt x="667" y="234"/>
                </a:cubicBezTo>
                <a:lnTo>
                  <a:pt x="667" y="314"/>
                </a:lnTo>
                <a:cubicBezTo>
                  <a:pt x="667" y="338"/>
                  <a:pt x="668" y="352"/>
                  <a:pt x="669" y="356"/>
                </a:cubicBezTo>
                <a:cubicBezTo>
                  <a:pt x="670" y="362"/>
                  <a:pt x="674" y="365"/>
                  <a:pt x="679" y="367"/>
                </a:cubicBezTo>
                <a:cubicBezTo>
                  <a:pt x="692" y="368"/>
                  <a:pt x="708" y="369"/>
                  <a:pt x="725" y="369"/>
                </a:cubicBezTo>
                <a:lnTo>
                  <a:pt x="740" y="369"/>
                </a:lnTo>
                <a:lnTo>
                  <a:pt x="740" y="412"/>
                </a:lnTo>
                <a:lnTo>
                  <a:pt x="732" y="412"/>
                </a:lnTo>
                <a:lnTo>
                  <a:pt x="711" y="411"/>
                </a:lnTo>
                <a:cubicBezTo>
                  <a:pt x="696" y="411"/>
                  <a:pt x="680" y="410"/>
                  <a:pt x="664" y="410"/>
                </a:cubicBezTo>
                <a:cubicBezTo>
                  <a:pt x="647" y="410"/>
                  <a:pt x="635" y="410"/>
                  <a:pt x="628" y="409"/>
                </a:cubicBezTo>
                <a:cubicBezTo>
                  <a:pt x="564" y="409"/>
                  <a:pt x="530" y="410"/>
                  <a:pt x="524" y="412"/>
                </a:cubicBezTo>
                <a:lnTo>
                  <a:pt x="517" y="412"/>
                </a:lnTo>
                <a:lnTo>
                  <a:pt x="517" y="369"/>
                </a:lnTo>
                <a:lnTo>
                  <a:pt x="531" y="369"/>
                </a:lnTo>
                <a:cubicBezTo>
                  <a:pt x="569" y="369"/>
                  <a:pt x="588" y="364"/>
                  <a:pt x="588" y="353"/>
                </a:cubicBezTo>
                <a:cubicBezTo>
                  <a:pt x="589" y="352"/>
                  <a:pt x="589" y="309"/>
                  <a:pt x="589" y="225"/>
                </a:cubicBezTo>
                <a:cubicBezTo>
                  <a:pt x="589" y="141"/>
                  <a:pt x="588" y="97"/>
                  <a:pt x="587" y="92"/>
                </a:cubicBezTo>
                <a:cubicBezTo>
                  <a:pt x="584" y="75"/>
                  <a:pt x="577" y="62"/>
                  <a:pt x="569" y="53"/>
                </a:cubicBezTo>
                <a:cubicBezTo>
                  <a:pt x="560" y="44"/>
                  <a:pt x="553" y="39"/>
                  <a:pt x="546" y="37"/>
                </a:cubicBezTo>
                <a:cubicBezTo>
                  <a:pt x="540" y="35"/>
                  <a:pt x="532" y="35"/>
                  <a:pt x="522" y="35"/>
                </a:cubicBezTo>
                <a:cubicBezTo>
                  <a:pt x="494" y="35"/>
                  <a:pt x="470" y="46"/>
                  <a:pt x="449" y="67"/>
                </a:cubicBezTo>
                <a:cubicBezTo>
                  <a:pt x="432" y="84"/>
                  <a:pt x="421" y="101"/>
                  <a:pt x="417" y="118"/>
                </a:cubicBezTo>
                <a:cubicBezTo>
                  <a:pt x="413" y="135"/>
                  <a:pt x="410" y="161"/>
                  <a:pt x="410" y="195"/>
                </a:cubicBezTo>
                <a:lnTo>
                  <a:pt x="410" y="255"/>
                </a:lnTo>
                <a:lnTo>
                  <a:pt x="410" y="311"/>
                </a:lnTo>
                <a:cubicBezTo>
                  <a:pt x="410" y="329"/>
                  <a:pt x="410" y="342"/>
                  <a:pt x="410" y="348"/>
                </a:cubicBezTo>
                <a:cubicBezTo>
                  <a:pt x="411" y="354"/>
                  <a:pt x="412" y="359"/>
                  <a:pt x="413" y="361"/>
                </a:cubicBezTo>
                <a:cubicBezTo>
                  <a:pt x="415" y="363"/>
                  <a:pt x="417" y="365"/>
                  <a:pt x="422" y="367"/>
                </a:cubicBezTo>
                <a:cubicBezTo>
                  <a:pt x="435" y="368"/>
                  <a:pt x="450" y="369"/>
                  <a:pt x="467" y="369"/>
                </a:cubicBezTo>
                <a:lnTo>
                  <a:pt x="482" y="369"/>
                </a:lnTo>
                <a:lnTo>
                  <a:pt x="482" y="412"/>
                </a:lnTo>
                <a:lnTo>
                  <a:pt x="475" y="412"/>
                </a:lnTo>
                <a:lnTo>
                  <a:pt x="452" y="411"/>
                </a:lnTo>
                <a:cubicBezTo>
                  <a:pt x="438" y="411"/>
                  <a:pt x="423" y="410"/>
                  <a:pt x="406" y="410"/>
                </a:cubicBezTo>
                <a:cubicBezTo>
                  <a:pt x="389" y="410"/>
                  <a:pt x="377" y="410"/>
                  <a:pt x="370" y="409"/>
                </a:cubicBezTo>
                <a:cubicBezTo>
                  <a:pt x="307" y="409"/>
                  <a:pt x="271" y="410"/>
                  <a:pt x="265" y="412"/>
                </a:cubicBezTo>
                <a:lnTo>
                  <a:pt x="258" y="412"/>
                </a:lnTo>
                <a:lnTo>
                  <a:pt x="258" y="369"/>
                </a:lnTo>
                <a:lnTo>
                  <a:pt x="273" y="369"/>
                </a:lnTo>
                <a:cubicBezTo>
                  <a:pt x="312" y="369"/>
                  <a:pt x="330" y="364"/>
                  <a:pt x="330" y="353"/>
                </a:cubicBezTo>
                <a:cubicBezTo>
                  <a:pt x="331" y="352"/>
                  <a:pt x="331" y="309"/>
                  <a:pt x="331" y="225"/>
                </a:cubicBezTo>
                <a:cubicBezTo>
                  <a:pt x="331" y="141"/>
                  <a:pt x="330" y="97"/>
                  <a:pt x="330" y="92"/>
                </a:cubicBezTo>
                <a:cubicBezTo>
                  <a:pt x="326" y="75"/>
                  <a:pt x="320" y="62"/>
                  <a:pt x="311" y="53"/>
                </a:cubicBezTo>
                <a:cubicBezTo>
                  <a:pt x="302" y="44"/>
                  <a:pt x="295" y="39"/>
                  <a:pt x="289" y="37"/>
                </a:cubicBezTo>
                <a:cubicBezTo>
                  <a:pt x="281" y="35"/>
                  <a:pt x="273" y="35"/>
                  <a:pt x="263" y="35"/>
                </a:cubicBezTo>
                <a:cubicBezTo>
                  <a:pt x="235" y="35"/>
                  <a:pt x="211" y="46"/>
                  <a:pt x="190" y="67"/>
                </a:cubicBezTo>
                <a:cubicBezTo>
                  <a:pt x="173" y="84"/>
                  <a:pt x="163" y="101"/>
                  <a:pt x="158" y="118"/>
                </a:cubicBezTo>
                <a:cubicBezTo>
                  <a:pt x="154" y="135"/>
                  <a:pt x="151" y="161"/>
                  <a:pt x="151" y="195"/>
                </a:cubicBezTo>
                <a:lnTo>
                  <a:pt x="151" y="255"/>
                </a:lnTo>
                <a:lnTo>
                  <a:pt x="151" y="311"/>
                </a:lnTo>
                <a:cubicBezTo>
                  <a:pt x="151" y="329"/>
                  <a:pt x="151" y="342"/>
                  <a:pt x="152" y="348"/>
                </a:cubicBezTo>
                <a:cubicBezTo>
                  <a:pt x="152" y="354"/>
                  <a:pt x="153" y="359"/>
                  <a:pt x="155" y="361"/>
                </a:cubicBezTo>
                <a:cubicBezTo>
                  <a:pt x="156" y="363"/>
                  <a:pt x="159" y="365"/>
                  <a:pt x="163" y="367"/>
                </a:cubicBezTo>
                <a:cubicBezTo>
                  <a:pt x="176" y="368"/>
                  <a:pt x="191" y="369"/>
                  <a:pt x="209" y="369"/>
                </a:cubicBezTo>
                <a:lnTo>
                  <a:pt x="223" y="369"/>
                </a:lnTo>
                <a:lnTo>
                  <a:pt x="223" y="412"/>
                </a:lnTo>
                <a:lnTo>
                  <a:pt x="216" y="412"/>
                </a:lnTo>
                <a:lnTo>
                  <a:pt x="195" y="411"/>
                </a:lnTo>
                <a:cubicBezTo>
                  <a:pt x="180" y="411"/>
                  <a:pt x="164" y="410"/>
                  <a:pt x="147" y="410"/>
                </a:cubicBezTo>
                <a:cubicBezTo>
                  <a:pt x="130" y="410"/>
                  <a:pt x="119" y="410"/>
                  <a:pt x="112" y="409"/>
                </a:cubicBezTo>
                <a:cubicBezTo>
                  <a:pt x="48" y="409"/>
                  <a:pt x="13" y="410"/>
                  <a:pt x="8" y="412"/>
                </a:cubicBezTo>
                <a:lnTo>
                  <a:pt x="0" y="412"/>
                </a:lnTo>
                <a:lnTo>
                  <a:pt x="0" y="369"/>
                </a:lnTo>
                <a:lnTo>
                  <a:pt x="15" y="36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7" name="フリーフォーム: 図形 686"/>
          <p:cNvSpPr/>
          <p:nvPr/>
        </p:nvSpPr>
        <p:spPr>
          <a:xfrm>
            <a:off x="3496680" y="2384640"/>
            <a:ext cx="77040" cy="224280"/>
          </a:xfrm>
          <a:custGeom>
            <a:avLst/>
            <a:gdLst/>
            <a:ahLst/>
            <a:cxnLst/>
            <a:rect l="0" t="0" r="r" b="b"/>
            <a:pathLst>
              <a:path w="214" h="623">
                <a:moveTo>
                  <a:pt x="40" y="56"/>
                </a:moveTo>
                <a:cubicBezTo>
                  <a:pt x="40" y="38"/>
                  <a:pt x="46" y="25"/>
                  <a:pt x="57" y="15"/>
                </a:cubicBezTo>
                <a:cubicBezTo>
                  <a:pt x="68" y="5"/>
                  <a:pt x="82" y="0"/>
                  <a:pt x="98" y="0"/>
                </a:cubicBezTo>
                <a:cubicBezTo>
                  <a:pt x="112" y="1"/>
                  <a:pt x="124" y="6"/>
                  <a:pt x="135" y="16"/>
                </a:cubicBezTo>
                <a:cubicBezTo>
                  <a:pt x="146" y="25"/>
                  <a:pt x="151" y="38"/>
                  <a:pt x="151" y="56"/>
                </a:cubicBezTo>
                <a:cubicBezTo>
                  <a:pt x="151" y="74"/>
                  <a:pt x="146" y="88"/>
                  <a:pt x="135" y="97"/>
                </a:cubicBezTo>
                <a:cubicBezTo>
                  <a:pt x="124" y="107"/>
                  <a:pt x="111" y="111"/>
                  <a:pt x="96" y="111"/>
                </a:cubicBezTo>
                <a:cubicBezTo>
                  <a:pt x="80" y="111"/>
                  <a:pt x="67" y="107"/>
                  <a:pt x="57" y="97"/>
                </a:cubicBezTo>
                <a:cubicBezTo>
                  <a:pt x="46" y="88"/>
                  <a:pt x="41" y="74"/>
                  <a:pt x="40" y="56"/>
                </a:cubicBezTo>
                <a:moveTo>
                  <a:pt x="207" y="623"/>
                </a:moveTo>
                <a:cubicBezTo>
                  <a:pt x="197" y="621"/>
                  <a:pt x="164" y="620"/>
                  <a:pt x="109" y="620"/>
                </a:cubicBezTo>
                <a:cubicBezTo>
                  <a:pt x="102" y="620"/>
                  <a:pt x="91" y="620"/>
                  <a:pt x="74" y="620"/>
                </a:cubicBezTo>
                <a:cubicBezTo>
                  <a:pt x="58" y="620"/>
                  <a:pt x="43" y="621"/>
                  <a:pt x="28" y="622"/>
                </a:cubicBezTo>
                <a:lnTo>
                  <a:pt x="8" y="623"/>
                </a:lnTo>
                <a:lnTo>
                  <a:pt x="0" y="623"/>
                </a:lnTo>
                <a:lnTo>
                  <a:pt x="0" y="580"/>
                </a:lnTo>
                <a:lnTo>
                  <a:pt x="15" y="580"/>
                </a:lnTo>
                <a:cubicBezTo>
                  <a:pt x="32" y="580"/>
                  <a:pt x="48" y="579"/>
                  <a:pt x="61" y="578"/>
                </a:cubicBezTo>
                <a:cubicBezTo>
                  <a:pt x="66" y="575"/>
                  <a:pt x="70" y="572"/>
                  <a:pt x="71" y="567"/>
                </a:cubicBezTo>
                <a:cubicBezTo>
                  <a:pt x="72" y="563"/>
                  <a:pt x="73" y="550"/>
                  <a:pt x="73" y="527"/>
                </a:cubicBezTo>
                <a:lnTo>
                  <a:pt x="73" y="431"/>
                </a:lnTo>
                <a:lnTo>
                  <a:pt x="73" y="350"/>
                </a:lnTo>
                <a:cubicBezTo>
                  <a:pt x="73" y="317"/>
                  <a:pt x="72" y="297"/>
                  <a:pt x="71" y="288"/>
                </a:cubicBezTo>
                <a:cubicBezTo>
                  <a:pt x="70" y="279"/>
                  <a:pt x="65" y="274"/>
                  <a:pt x="58" y="270"/>
                </a:cubicBezTo>
                <a:cubicBezTo>
                  <a:pt x="49" y="266"/>
                  <a:pt x="34" y="264"/>
                  <a:pt x="14" y="264"/>
                </a:cubicBezTo>
                <a:lnTo>
                  <a:pt x="4" y="264"/>
                </a:lnTo>
                <a:lnTo>
                  <a:pt x="4" y="243"/>
                </a:lnTo>
                <a:cubicBezTo>
                  <a:pt x="4" y="228"/>
                  <a:pt x="4" y="221"/>
                  <a:pt x="6" y="221"/>
                </a:cubicBezTo>
                <a:lnTo>
                  <a:pt x="15" y="220"/>
                </a:lnTo>
                <a:cubicBezTo>
                  <a:pt x="21" y="220"/>
                  <a:pt x="30" y="219"/>
                  <a:pt x="41" y="218"/>
                </a:cubicBezTo>
                <a:cubicBezTo>
                  <a:pt x="52" y="218"/>
                  <a:pt x="63" y="217"/>
                  <a:pt x="74" y="217"/>
                </a:cubicBezTo>
                <a:cubicBezTo>
                  <a:pt x="85" y="216"/>
                  <a:pt x="96" y="215"/>
                  <a:pt x="108" y="215"/>
                </a:cubicBezTo>
                <a:cubicBezTo>
                  <a:pt x="120" y="214"/>
                  <a:pt x="129" y="213"/>
                  <a:pt x="135" y="212"/>
                </a:cubicBezTo>
                <a:cubicBezTo>
                  <a:pt x="141" y="211"/>
                  <a:pt x="145" y="210"/>
                  <a:pt x="145" y="211"/>
                </a:cubicBezTo>
                <a:lnTo>
                  <a:pt x="148" y="211"/>
                </a:lnTo>
                <a:lnTo>
                  <a:pt x="148" y="565"/>
                </a:lnTo>
                <a:cubicBezTo>
                  <a:pt x="151" y="572"/>
                  <a:pt x="155" y="575"/>
                  <a:pt x="159" y="577"/>
                </a:cubicBezTo>
                <a:cubicBezTo>
                  <a:pt x="164" y="578"/>
                  <a:pt x="174" y="579"/>
                  <a:pt x="193" y="580"/>
                </a:cubicBezTo>
                <a:lnTo>
                  <a:pt x="214" y="580"/>
                </a:lnTo>
                <a:lnTo>
                  <a:pt x="214" y="623"/>
                </a:lnTo>
                <a:lnTo>
                  <a:pt x="207" y="6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8" name="フリーフォーム: 図形 687"/>
          <p:cNvSpPr/>
          <p:nvPr/>
        </p:nvSpPr>
        <p:spPr>
          <a:xfrm>
            <a:off x="3589560" y="2460600"/>
            <a:ext cx="173520" cy="148320"/>
          </a:xfrm>
          <a:custGeom>
            <a:avLst/>
            <a:gdLst/>
            <a:ahLst/>
            <a:cxnLst/>
            <a:rect l="0" t="0" r="r" b="b"/>
            <a:pathLst>
              <a:path w="482" h="412">
                <a:moveTo>
                  <a:pt x="15" y="369"/>
                </a:moveTo>
                <a:lnTo>
                  <a:pt x="28" y="369"/>
                </a:lnTo>
                <a:cubicBezTo>
                  <a:pt x="52" y="369"/>
                  <a:pt x="66" y="365"/>
                  <a:pt x="71" y="355"/>
                </a:cubicBezTo>
                <a:lnTo>
                  <a:pt x="71" y="348"/>
                </a:lnTo>
                <a:cubicBezTo>
                  <a:pt x="71" y="342"/>
                  <a:pt x="71" y="335"/>
                  <a:pt x="71" y="327"/>
                </a:cubicBezTo>
                <a:cubicBezTo>
                  <a:pt x="71" y="318"/>
                  <a:pt x="71" y="308"/>
                  <a:pt x="71" y="298"/>
                </a:cubicBezTo>
                <a:cubicBezTo>
                  <a:pt x="71" y="287"/>
                  <a:pt x="72" y="275"/>
                  <a:pt x="72" y="261"/>
                </a:cubicBezTo>
                <a:cubicBezTo>
                  <a:pt x="73" y="248"/>
                  <a:pt x="73" y="235"/>
                  <a:pt x="72" y="222"/>
                </a:cubicBezTo>
                <a:cubicBezTo>
                  <a:pt x="72" y="203"/>
                  <a:pt x="72" y="183"/>
                  <a:pt x="72" y="161"/>
                </a:cubicBezTo>
                <a:cubicBezTo>
                  <a:pt x="72" y="139"/>
                  <a:pt x="72" y="121"/>
                  <a:pt x="71" y="106"/>
                </a:cubicBezTo>
                <a:lnTo>
                  <a:pt x="71" y="85"/>
                </a:lnTo>
                <a:cubicBezTo>
                  <a:pt x="70" y="73"/>
                  <a:pt x="65" y="65"/>
                  <a:pt x="58" y="61"/>
                </a:cubicBezTo>
                <a:cubicBezTo>
                  <a:pt x="52" y="58"/>
                  <a:pt x="38" y="55"/>
                  <a:pt x="17" y="53"/>
                </a:cubicBezTo>
                <a:lnTo>
                  <a:pt x="0" y="53"/>
                </a:lnTo>
                <a:lnTo>
                  <a:pt x="0" y="32"/>
                </a:lnTo>
                <a:cubicBezTo>
                  <a:pt x="0" y="17"/>
                  <a:pt x="0" y="10"/>
                  <a:pt x="2" y="10"/>
                </a:cubicBezTo>
                <a:lnTo>
                  <a:pt x="11" y="9"/>
                </a:lnTo>
                <a:cubicBezTo>
                  <a:pt x="17" y="9"/>
                  <a:pt x="26" y="8"/>
                  <a:pt x="37" y="7"/>
                </a:cubicBezTo>
                <a:cubicBezTo>
                  <a:pt x="48" y="7"/>
                  <a:pt x="60" y="6"/>
                  <a:pt x="71" y="6"/>
                </a:cubicBezTo>
                <a:cubicBezTo>
                  <a:pt x="82" y="5"/>
                  <a:pt x="93" y="4"/>
                  <a:pt x="105" y="4"/>
                </a:cubicBezTo>
                <a:cubicBezTo>
                  <a:pt x="117" y="3"/>
                  <a:pt x="126" y="2"/>
                  <a:pt x="132" y="1"/>
                </a:cubicBezTo>
                <a:cubicBezTo>
                  <a:pt x="138" y="0"/>
                  <a:pt x="142" y="-1"/>
                  <a:pt x="142" y="0"/>
                </a:cubicBezTo>
                <a:lnTo>
                  <a:pt x="145" y="0"/>
                </a:lnTo>
                <a:lnTo>
                  <a:pt x="145" y="37"/>
                </a:lnTo>
                <a:cubicBezTo>
                  <a:pt x="145" y="61"/>
                  <a:pt x="145" y="73"/>
                  <a:pt x="146" y="73"/>
                </a:cubicBezTo>
                <a:cubicBezTo>
                  <a:pt x="146" y="73"/>
                  <a:pt x="148" y="71"/>
                  <a:pt x="151" y="68"/>
                </a:cubicBezTo>
                <a:cubicBezTo>
                  <a:pt x="153" y="65"/>
                  <a:pt x="157" y="60"/>
                  <a:pt x="162" y="54"/>
                </a:cubicBezTo>
                <a:cubicBezTo>
                  <a:pt x="167" y="48"/>
                  <a:pt x="173" y="42"/>
                  <a:pt x="179" y="37"/>
                </a:cubicBezTo>
                <a:cubicBezTo>
                  <a:pt x="186" y="32"/>
                  <a:pt x="195" y="26"/>
                  <a:pt x="206" y="19"/>
                </a:cubicBezTo>
                <a:cubicBezTo>
                  <a:pt x="217" y="13"/>
                  <a:pt x="229" y="8"/>
                  <a:pt x="242" y="5"/>
                </a:cubicBezTo>
                <a:cubicBezTo>
                  <a:pt x="254" y="1"/>
                  <a:pt x="270" y="0"/>
                  <a:pt x="289" y="0"/>
                </a:cubicBezTo>
                <a:cubicBezTo>
                  <a:pt x="360" y="2"/>
                  <a:pt x="400" y="37"/>
                  <a:pt x="408" y="105"/>
                </a:cubicBezTo>
                <a:cubicBezTo>
                  <a:pt x="409" y="109"/>
                  <a:pt x="409" y="153"/>
                  <a:pt x="409" y="234"/>
                </a:cubicBezTo>
                <a:lnTo>
                  <a:pt x="409" y="314"/>
                </a:lnTo>
                <a:cubicBezTo>
                  <a:pt x="409" y="338"/>
                  <a:pt x="410" y="352"/>
                  <a:pt x="411" y="356"/>
                </a:cubicBezTo>
                <a:cubicBezTo>
                  <a:pt x="412" y="362"/>
                  <a:pt x="416" y="365"/>
                  <a:pt x="421" y="367"/>
                </a:cubicBezTo>
                <a:cubicBezTo>
                  <a:pt x="434" y="368"/>
                  <a:pt x="450" y="369"/>
                  <a:pt x="467" y="369"/>
                </a:cubicBezTo>
                <a:lnTo>
                  <a:pt x="482" y="369"/>
                </a:lnTo>
                <a:lnTo>
                  <a:pt x="482" y="412"/>
                </a:lnTo>
                <a:lnTo>
                  <a:pt x="474" y="412"/>
                </a:lnTo>
                <a:lnTo>
                  <a:pt x="452" y="411"/>
                </a:lnTo>
                <a:cubicBezTo>
                  <a:pt x="438" y="411"/>
                  <a:pt x="422" y="410"/>
                  <a:pt x="406" y="410"/>
                </a:cubicBezTo>
                <a:cubicBezTo>
                  <a:pt x="389" y="410"/>
                  <a:pt x="377" y="410"/>
                  <a:pt x="369" y="409"/>
                </a:cubicBezTo>
                <a:cubicBezTo>
                  <a:pt x="305" y="409"/>
                  <a:pt x="271" y="410"/>
                  <a:pt x="265" y="412"/>
                </a:cubicBezTo>
                <a:lnTo>
                  <a:pt x="258" y="412"/>
                </a:lnTo>
                <a:lnTo>
                  <a:pt x="258" y="369"/>
                </a:lnTo>
                <a:lnTo>
                  <a:pt x="272" y="369"/>
                </a:lnTo>
                <a:cubicBezTo>
                  <a:pt x="310" y="369"/>
                  <a:pt x="329" y="364"/>
                  <a:pt x="329" y="353"/>
                </a:cubicBezTo>
                <a:cubicBezTo>
                  <a:pt x="330" y="352"/>
                  <a:pt x="330" y="309"/>
                  <a:pt x="330" y="225"/>
                </a:cubicBezTo>
                <a:cubicBezTo>
                  <a:pt x="329" y="141"/>
                  <a:pt x="329" y="97"/>
                  <a:pt x="328" y="92"/>
                </a:cubicBezTo>
                <a:cubicBezTo>
                  <a:pt x="324" y="75"/>
                  <a:pt x="318" y="62"/>
                  <a:pt x="310" y="53"/>
                </a:cubicBezTo>
                <a:cubicBezTo>
                  <a:pt x="301" y="44"/>
                  <a:pt x="293" y="39"/>
                  <a:pt x="287" y="37"/>
                </a:cubicBezTo>
                <a:cubicBezTo>
                  <a:pt x="281" y="35"/>
                  <a:pt x="273" y="35"/>
                  <a:pt x="263" y="35"/>
                </a:cubicBezTo>
                <a:cubicBezTo>
                  <a:pt x="235" y="35"/>
                  <a:pt x="211" y="46"/>
                  <a:pt x="190" y="67"/>
                </a:cubicBezTo>
                <a:cubicBezTo>
                  <a:pt x="173" y="84"/>
                  <a:pt x="162" y="101"/>
                  <a:pt x="158" y="118"/>
                </a:cubicBezTo>
                <a:cubicBezTo>
                  <a:pt x="154" y="135"/>
                  <a:pt x="151" y="161"/>
                  <a:pt x="151" y="195"/>
                </a:cubicBezTo>
                <a:lnTo>
                  <a:pt x="151" y="255"/>
                </a:lnTo>
                <a:lnTo>
                  <a:pt x="151" y="311"/>
                </a:lnTo>
                <a:cubicBezTo>
                  <a:pt x="151" y="329"/>
                  <a:pt x="151" y="342"/>
                  <a:pt x="151" y="348"/>
                </a:cubicBezTo>
                <a:cubicBezTo>
                  <a:pt x="152" y="354"/>
                  <a:pt x="153" y="359"/>
                  <a:pt x="154" y="361"/>
                </a:cubicBezTo>
                <a:cubicBezTo>
                  <a:pt x="155" y="363"/>
                  <a:pt x="158" y="365"/>
                  <a:pt x="163" y="367"/>
                </a:cubicBezTo>
                <a:cubicBezTo>
                  <a:pt x="176" y="368"/>
                  <a:pt x="191" y="369"/>
                  <a:pt x="208" y="369"/>
                </a:cubicBezTo>
                <a:lnTo>
                  <a:pt x="223" y="369"/>
                </a:lnTo>
                <a:lnTo>
                  <a:pt x="223" y="412"/>
                </a:lnTo>
                <a:lnTo>
                  <a:pt x="216" y="412"/>
                </a:lnTo>
                <a:lnTo>
                  <a:pt x="194" y="411"/>
                </a:lnTo>
                <a:cubicBezTo>
                  <a:pt x="179" y="411"/>
                  <a:pt x="164" y="410"/>
                  <a:pt x="147" y="410"/>
                </a:cubicBezTo>
                <a:cubicBezTo>
                  <a:pt x="130" y="410"/>
                  <a:pt x="118" y="410"/>
                  <a:pt x="111" y="409"/>
                </a:cubicBezTo>
                <a:cubicBezTo>
                  <a:pt x="48" y="409"/>
                  <a:pt x="13" y="410"/>
                  <a:pt x="7" y="412"/>
                </a:cubicBezTo>
                <a:lnTo>
                  <a:pt x="0" y="412"/>
                </a:lnTo>
                <a:lnTo>
                  <a:pt x="0" y="369"/>
                </a:lnTo>
                <a:lnTo>
                  <a:pt x="15" y="36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9" name="フリーフォーム: 図形 688"/>
          <p:cNvSpPr/>
          <p:nvPr/>
        </p:nvSpPr>
        <p:spPr>
          <a:xfrm>
            <a:off x="3783960" y="2551680"/>
            <a:ext cx="149760" cy="109440"/>
          </a:xfrm>
          <a:custGeom>
            <a:avLst/>
            <a:gdLst/>
            <a:ahLst/>
            <a:cxnLst/>
            <a:rect l="0" t="0" r="r" b="b"/>
            <a:pathLst>
              <a:path w="416" h="304">
                <a:moveTo>
                  <a:pt x="110" y="43"/>
                </a:moveTo>
                <a:cubicBezTo>
                  <a:pt x="110" y="39"/>
                  <a:pt x="109" y="37"/>
                  <a:pt x="109" y="36"/>
                </a:cubicBezTo>
                <a:cubicBezTo>
                  <a:pt x="108" y="35"/>
                  <a:pt x="105" y="35"/>
                  <a:pt x="101" y="35"/>
                </a:cubicBezTo>
                <a:cubicBezTo>
                  <a:pt x="90" y="36"/>
                  <a:pt x="79" y="42"/>
                  <a:pt x="67" y="54"/>
                </a:cubicBezTo>
                <a:cubicBezTo>
                  <a:pt x="57" y="66"/>
                  <a:pt x="49" y="81"/>
                  <a:pt x="43" y="99"/>
                </a:cubicBezTo>
                <a:cubicBezTo>
                  <a:pt x="41" y="106"/>
                  <a:pt x="39" y="110"/>
                  <a:pt x="38" y="111"/>
                </a:cubicBezTo>
                <a:cubicBezTo>
                  <a:pt x="36" y="113"/>
                  <a:pt x="32" y="113"/>
                  <a:pt x="25" y="113"/>
                </a:cubicBezTo>
                <a:lnTo>
                  <a:pt x="21" y="113"/>
                </a:lnTo>
                <a:lnTo>
                  <a:pt x="13" y="113"/>
                </a:lnTo>
                <a:cubicBezTo>
                  <a:pt x="5" y="113"/>
                  <a:pt x="0" y="110"/>
                  <a:pt x="0" y="104"/>
                </a:cubicBezTo>
                <a:cubicBezTo>
                  <a:pt x="0" y="99"/>
                  <a:pt x="3" y="92"/>
                  <a:pt x="8" y="81"/>
                </a:cubicBezTo>
                <a:cubicBezTo>
                  <a:pt x="12" y="70"/>
                  <a:pt x="19" y="59"/>
                  <a:pt x="27" y="47"/>
                </a:cubicBezTo>
                <a:cubicBezTo>
                  <a:pt x="36" y="35"/>
                  <a:pt x="47" y="24"/>
                  <a:pt x="61" y="15"/>
                </a:cubicBezTo>
                <a:cubicBezTo>
                  <a:pt x="77" y="5"/>
                  <a:pt x="92" y="1"/>
                  <a:pt x="109" y="0"/>
                </a:cubicBezTo>
                <a:cubicBezTo>
                  <a:pt x="130" y="0"/>
                  <a:pt x="149" y="6"/>
                  <a:pt x="164" y="18"/>
                </a:cubicBezTo>
                <a:cubicBezTo>
                  <a:pt x="180" y="29"/>
                  <a:pt x="188" y="43"/>
                  <a:pt x="188" y="61"/>
                </a:cubicBezTo>
                <a:cubicBezTo>
                  <a:pt x="188" y="67"/>
                  <a:pt x="180" y="91"/>
                  <a:pt x="165" y="132"/>
                </a:cubicBezTo>
                <a:cubicBezTo>
                  <a:pt x="150" y="172"/>
                  <a:pt x="142" y="204"/>
                  <a:pt x="142" y="226"/>
                </a:cubicBezTo>
                <a:cubicBezTo>
                  <a:pt x="142" y="256"/>
                  <a:pt x="154" y="270"/>
                  <a:pt x="177" y="270"/>
                </a:cubicBezTo>
                <a:cubicBezTo>
                  <a:pt x="189" y="270"/>
                  <a:pt x="201" y="267"/>
                  <a:pt x="212" y="261"/>
                </a:cubicBezTo>
                <a:cubicBezTo>
                  <a:pt x="223" y="254"/>
                  <a:pt x="231" y="248"/>
                  <a:pt x="235" y="242"/>
                </a:cubicBezTo>
                <a:cubicBezTo>
                  <a:pt x="240" y="236"/>
                  <a:pt x="243" y="233"/>
                  <a:pt x="243" y="231"/>
                </a:cubicBezTo>
                <a:cubicBezTo>
                  <a:pt x="243" y="229"/>
                  <a:pt x="250" y="198"/>
                  <a:pt x="266" y="136"/>
                </a:cubicBezTo>
                <a:cubicBezTo>
                  <a:pt x="281" y="75"/>
                  <a:pt x="289" y="42"/>
                  <a:pt x="291" y="38"/>
                </a:cubicBezTo>
                <a:cubicBezTo>
                  <a:pt x="294" y="30"/>
                  <a:pt x="300" y="23"/>
                  <a:pt x="309" y="17"/>
                </a:cubicBezTo>
                <a:cubicBezTo>
                  <a:pt x="317" y="9"/>
                  <a:pt x="326" y="6"/>
                  <a:pt x="337" y="6"/>
                </a:cubicBezTo>
                <a:cubicBezTo>
                  <a:pt x="348" y="6"/>
                  <a:pt x="357" y="9"/>
                  <a:pt x="363" y="17"/>
                </a:cubicBezTo>
                <a:cubicBezTo>
                  <a:pt x="369" y="23"/>
                  <a:pt x="372" y="30"/>
                  <a:pt x="372" y="38"/>
                </a:cubicBezTo>
                <a:cubicBezTo>
                  <a:pt x="372" y="41"/>
                  <a:pt x="368" y="59"/>
                  <a:pt x="360" y="92"/>
                </a:cubicBezTo>
                <a:cubicBezTo>
                  <a:pt x="353" y="124"/>
                  <a:pt x="345" y="157"/>
                  <a:pt x="337" y="188"/>
                </a:cubicBezTo>
                <a:lnTo>
                  <a:pt x="325" y="235"/>
                </a:lnTo>
                <a:cubicBezTo>
                  <a:pt x="324" y="238"/>
                  <a:pt x="324" y="244"/>
                  <a:pt x="324" y="251"/>
                </a:cubicBezTo>
                <a:cubicBezTo>
                  <a:pt x="324" y="265"/>
                  <a:pt x="327" y="271"/>
                  <a:pt x="335" y="271"/>
                </a:cubicBezTo>
                <a:cubicBezTo>
                  <a:pt x="341" y="271"/>
                  <a:pt x="346" y="268"/>
                  <a:pt x="351" y="262"/>
                </a:cubicBezTo>
                <a:cubicBezTo>
                  <a:pt x="359" y="253"/>
                  <a:pt x="366" y="236"/>
                  <a:pt x="373" y="211"/>
                </a:cubicBezTo>
                <a:cubicBezTo>
                  <a:pt x="375" y="201"/>
                  <a:pt x="377" y="196"/>
                  <a:pt x="379" y="195"/>
                </a:cubicBezTo>
                <a:cubicBezTo>
                  <a:pt x="381" y="193"/>
                  <a:pt x="385" y="193"/>
                  <a:pt x="393" y="192"/>
                </a:cubicBezTo>
                <a:lnTo>
                  <a:pt x="396" y="192"/>
                </a:lnTo>
                <a:lnTo>
                  <a:pt x="403" y="192"/>
                </a:lnTo>
                <a:cubicBezTo>
                  <a:pt x="412" y="192"/>
                  <a:pt x="416" y="195"/>
                  <a:pt x="416" y="201"/>
                </a:cubicBezTo>
                <a:cubicBezTo>
                  <a:pt x="416" y="204"/>
                  <a:pt x="415" y="208"/>
                  <a:pt x="414" y="212"/>
                </a:cubicBezTo>
                <a:cubicBezTo>
                  <a:pt x="414" y="216"/>
                  <a:pt x="410" y="225"/>
                  <a:pt x="405" y="237"/>
                </a:cubicBezTo>
                <a:cubicBezTo>
                  <a:pt x="400" y="249"/>
                  <a:pt x="395" y="259"/>
                  <a:pt x="389" y="268"/>
                </a:cubicBezTo>
                <a:cubicBezTo>
                  <a:pt x="384" y="276"/>
                  <a:pt x="376" y="284"/>
                  <a:pt x="364" y="293"/>
                </a:cubicBezTo>
                <a:cubicBezTo>
                  <a:pt x="352" y="301"/>
                  <a:pt x="340" y="305"/>
                  <a:pt x="328" y="304"/>
                </a:cubicBezTo>
                <a:cubicBezTo>
                  <a:pt x="323" y="304"/>
                  <a:pt x="318" y="304"/>
                  <a:pt x="313" y="303"/>
                </a:cubicBezTo>
                <a:cubicBezTo>
                  <a:pt x="308" y="303"/>
                  <a:pt x="304" y="302"/>
                  <a:pt x="300" y="301"/>
                </a:cubicBezTo>
                <a:cubicBezTo>
                  <a:pt x="296" y="299"/>
                  <a:pt x="292" y="298"/>
                  <a:pt x="289" y="297"/>
                </a:cubicBezTo>
                <a:cubicBezTo>
                  <a:pt x="285" y="297"/>
                  <a:pt x="282" y="295"/>
                  <a:pt x="279" y="293"/>
                </a:cubicBezTo>
                <a:cubicBezTo>
                  <a:pt x="276" y="292"/>
                  <a:pt x="273" y="290"/>
                  <a:pt x="271" y="288"/>
                </a:cubicBezTo>
                <a:cubicBezTo>
                  <a:pt x="269" y="286"/>
                  <a:pt x="267" y="285"/>
                  <a:pt x="264" y="284"/>
                </a:cubicBezTo>
                <a:cubicBezTo>
                  <a:pt x="262" y="282"/>
                  <a:pt x="260" y="281"/>
                  <a:pt x="259" y="280"/>
                </a:cubicBezTo>
                <a:cubicBezTo>
                  <a:pt x="258" y="278"/>
                  <a:pt x="257" y="277"/>
                  <a:pt x="255" y="276"/>
                </a:cubicBezTo>
                <a:cubicBezTo>
                  <a:pt x="254" y="274"/>
                  <a:pt x="253" y="274"/>
                  <a:pt x="253" y="273"/>
                </a:cubicBezTo>
                <a:lnTo>
                  <a:pt x="252" y="272"/>
                </a:lnTo>
                <a:lnTo>
                  <a:pt x="247" y="276"/>
                </a:lnTo>
                <a:cubicBezTo>
                  <a:pt x="225" y="294"/>
                  <a:pt x="201" y="303"/>
                  <a:pt x="175" y="303"/>
                </a:cubicBezTo>
                <a:lnTo>
                  <a:pt x="170" y="303"/>
                </a:lnTo>
                <a:cubicBezTo>
                  <a:pt x="112" y="303"/>
                  <a:pt x="77" y="285"/>
                  <a:pt x="65" y="247"/>
                </a:cubicBezTo>
                <a:cubicBezTo>
                  <a:pt x="62" y="240"/>
                  <a:pt x="61" y="230"/>
                  <a:pt x="61" y="217"/>
                </a:cubicBezTo>
                <a:lnTo>
                  <a:pt x="61" y="209"/>
                </a:lnTo>
                <a:cubicBezTo>
                  <a:pt x="61" y="193"/>
                  <a:pt x="69" y="163"/>
                  <a:pt x="86" y="119"/>
                </a:cubicBezTo>
                <a:cubicBezTo>
                  <a:pt x="101" y="76"/>
                  <a:pt x="109" y="50"/>
                  <a:pt x="110" y="4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0" name="フリーフォーム: 図形 689"/>
          <p:cNvSpPr/>
          <p:nvPr/>
        </p:nvSpPr>
        <p:spPr>
          <a:xfrm>
            <a:off x="4044600" y="2323800"/>
            <a:ext cx="100080" cy="402480"/>
          </a:xfrm>
          <a:custGeom>
            <a:avLst/>
            <a:gdLst/>
            <a:ahLst/>
            <a:cxnLst/>
            <a:rect l="0" t="0" r="r" b="b"/>
            <a:pathLst>
              <a:path w="278" h="1118">
                <a:moveTo>
                  <a:pt x="258" y="0"/>
                </a:moveTo>
                <a:cubicBezTo>
                  <a:pt x="270" y="0"/>
                  <a:pt x="276" y="6"/>
                  <a:pt x="278" y="17"/>
                </a:cubicBezTo>
                <a:cubicBezTo>
                  <a:pt x="278" y="21"/>
                  <a:pt x="238" y="113"/>
                  <a:pt x="159" y="291"/>
                </a:cubicBezTo>
                <a:lnTo>
                  <a:pt x="39" y="559"/>
                </a:lnTo>
                <a:lnTo>
                  <a:pt x="159" y="828"/>
                </a:lnTo>
                <a:cubicBezTo>
                  <a:pt x="238" y="1006"/>
                  <a:pt x="278" y="1097"/>
                  <a:pt x="278" y="1101"/>
                </a:cubicBezTo>
                <a:cubicBezTo>
                  <a:pt x="276" y="1112"/>
                  <a:pt x="271" y="1118"/>
                  <a:pt x="260" y="1118"/>
                </a:cubicBezTo>
                <a:cubicBezTo>
                  <a:pt x="251" y="1118"/>
                  <a:pt x="245" y="1114"/>
                  <a:pt x="242" y="1107"/>
                </a:cubicBezTo>
                <a:cubicBezTo>
                  <a:pt x="241" y="1102"/>
                  <a:pt x="220" y="1055"/>
                  <a:pt x="179" y="965"/>
                </a:cubicBezTo>
                <a:cubicBezTo>
                  <a:pt x="139" y="875"/>
                  <a:pt x="99" y="785"/>
                  <a:pt x="60" y="695"/>
                </a:cubicBezTo>
                <a:cubicBezTo>
                  <a:pt x="21" y="606"/>
                  <a:pt x="1" y="560"/>
                  <a:pt x="0" y="559"/>
                </a:cubicBezTo>
                <a:cubicBezTo>
                  <a:pt x="0" y="557"/>
                  <a:pt x="19" y="511"/>
                  <a:pt x="59" y="422"/>
                </a:cubicBezTo>
                <a:cubicBezTo>
                  <a:pt x="99" y="332"/>
                  <a:pt x="139" y="243"/>
                  <a:pt x="179" y="154"/>
                </a:cubicBezTo>
                <a:cubicBezTo>
                  <a:pt x="220" y="65"/>
                  <a:pt x="241" y="17"/>
                  <a:pt x="242" y="11"/>
                </a:cubicBezTo>
                <a:cubicBezTo>
                  <a:pt x="246" y="4"/>
                  <a:pt x="251" y="0"/>
                  <a:pt x="258" y="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1" name="フリーフォーム: 図形 690"/>
          <p:cNvSpPr/>
          <p:nvPr/>
        </p:nvSpPr>
        <p:spPr>
          <a:xfrm>
            <a:off x="4187880" y="2379960"/>
            <a:ext cx="240480" cy="236520"/>
          </a:xfrm>
          <a:custGeom>
            <a:avLst/>
            <a:gdLst/>
            <a:ahLst/>
            <a:cxnLst/>
            <a:rect l="0" t="0" r="r" b="b"/>
            <a:pathLst>
              <a:path w="668" h="657">
                <a:moveTo>
                  <a:pt x="0" y="32"/>
                </a:moveTo>
                <a:cubicBezTo>
                  <a:pt x="0" y="19"/>
                  <a:pt x="4" y="8"/>
                  <a:pt x="12" y="0"/>
                </a:cubicBezTo>
                <a:lnTo>
                  <a:pt x="22" y="0"/>
                </a:lnTo>
                <a:cubicBezTo>
                  <a:pt x="49" y="2"/>
                  <a:pt x="82" y="3"/>
                  <a:pt x="121" y="3"/>
                </a:cubicBezTo>
                <a:cubicBezTo>
                  <a:pt x="194" y="3"/>
                  <a:pt x="237" y="2"/>
                  <a:pt x="250" y="0"/>
                </a:cubicBezTo>
                <a:lnTo>
                  <a:pt x="259" y="0"/>
                </a:lnTo>
                <a:cubicBezTo>
                  <a:pt x="263" y="3"/>
                  <a:pt x="265" y="6"/>
                  <a:pt x="265" y="8"/>
                </a:cubicBezTo>
                <a:cubicBezTo>
                  <a:pt x="265" y="10"/>
                  <a:pt x="264" y="16"/>
                  <a:pt x="263" y="25"/>
                </a:cubicBezTo>
                <a:cubicBezTo>
                  <a:pt x="260" y="34"/>
                  <a:pt x="257" y="40"/>
                  <a:pt x="255" y="43"/>
                </a:cubicBezTo>
                <a:lnTo>
                  <a:pt x="235" y="43"/>
                </a:lnTo>
                <a:cubicBezTo>
                  <a:pt x="221" y="44"/>
                  <a:pt x="212" y="44"/>
                  <a:pt x="207" y="44"/>
                </a:cubicBezTo>
                <a:cubicBezTo>
                  <a:pt x="189" y="47"/>
                  <a:pt x="179" y="52"/>
                  <a:pt x="177" y="58"/>
                </a:cubicBezTo>
                <a:cubicBezTo>
                  <a:pt x="177" y="60"/>
                  <a:pt x="186" y="137"/>
                  <a:pt x="204" y="293"/>
                </a:cubicBezTo>
                <a:cubicBezTo>
                  <a:pt x="222" y="447"/>
                  <a:pt x="232" y="525"/>
                  <a:pt x="232" y="526"/>
                </a:cubicBezTo>
                <a:lnTo>
                  <a:pt x="300" y="418"/>
                </a:lnTo>
                <a:cubicBezTo>
                  <a:pt x="346" y="345"/>
                  <a:pt x="391" y="272"/>
                  <a:pt x="436" y="197"/>
                </a:cubicBezTo>
                <a:cubicBezTo>
                  <a:pt x="481" y="123"/>
                  <a:pt x="505" y="85"/>
                  <a:pt x="506" y="83"/>
                </a:cubicBezTo>
                <a:cubicBezTo>
                  <a:pt x="508" y="78"/>
                  <a:pt x="510" y="74"/>
                  <a:pt x="510" y="69"/>
                </a:cubicBezTo>
                <a:cubicBezTo>
                  <a:pt x="510" y="54"/>
                  <a:pt x="496" y="45"/>
                  <a:pt x="469" y="43"/>
                </a:cubicBezTo>
                <a:cubicBezTo>
                  <a:pt x="457" y="43"/>
                  <a:pt x="452" y="39"/>
                  <a:pt x="452" y="32"/>
                </a:cubicBezTo>
                <a:cubicBezTo>
                  <a:pt x="452" y="32"/>
                  <a:pt x="453" y="28"/>
                  <a:pt x="454" y="20"/>
                </a:cubicBezTo>
                <a:cubicBezTo>
                  <a:pt x="456" y="11"/>
                  <a:pt x="457" y="6"/>
                  <a:pt x="459" y="3"/>
                </a:cubicBezTo>
                <a:cubicBezTo>
                  <a:pt x="461" y="1"/>
                  <a:pt x="465" y="0"/>
                  <a:pt x="471" y="0"/>
                </a:cubicBezTo>
                <a:cubicBezTo>
                  <a:pt x="473" y="0"/>
                  <a:pt x="476" y="0"/>
                  <a:pt x="483" y="0"/>
                </a:cubicBezTo>
                <a:cubicBezTo>
                  <a:pt x="489" y="0"/>
                  <a:pt x="499" y="0"/>
                  <a:pt x="514" y="1"/>
                </a:cubicBezTo>
                <a:cubicBezTo>
                  <a:pt x="529" y="1"/>
                  <a:pt x="549" y="2"/>
                  <a:pt x="574" y="2"/>
                </a:cubicBezTo>
                <a:cubicBezTo>
                  <a:pt x="617" y="2"/>
                  <a:pt x="644" y="1"/>
                  <a:pt x="655" y="0"/>
                </a:cubicBezTo>
                <a:lnTo>
                  <a:pt x="661" y="0"/>
                </a:lnTo>
                <a:cubicBezTo>
                  <a:pt x="666" y="4"/>
                  <a:pt x="668" y="7"/>
                  <a:pt x="668" y="10"/>
                </a:cubicBezTo>
                <a:cubicBezTo>
                  <a:pt x="668" y="20"/>
                  <a:pt x="665" y="30"/>
                  <a:pt x="659" y="40"/>
                </a:cubicBezTo>
                <a:cubicBezTo>
                  <a:pt x="658" y="42"/>
                  <a:pt x="652" y="43"/>
                  <a:pt x="644" y="43"/>
                </a:cubicBezTo>
                <a:cubicBezTo>
                  <a:pt x="636" y="43"/>
                  <a:pt x="628" y="44"/>
                  <a:pt x="621" y="44"/>
                </a:cubicBezTo>
                <a:cubicBezTo>
                  <a:pt x="614" y="45"/>
                  <a:pt x="608" y="47"/>
                  <a:pt x="602" y="49"/>
                </a:cubicBezTo>
                <a:cubicBezTo>
                  <a:pt x="596" y="52"/>
                  <a:pt x="591" y="54"/>
                  <a:pt x="587" y="56"/>
                </a:cubicBezTo>
                <a:cubicBezTo>
                  <a:pt x="583" y="57"/>
                  <a:pt x="579" y="60"/>
                  <a:pt x="576" y="63"/>
                </a:cubicBezTo>
                <a:cubicBezTo>
                  <a:pt x="572" y="66"/>
                  <a:pt x="569" y="68"/>
                  <a:pt x="566" y="69"/>
                </a:cubicBezTo>
                <a:cubicBezTo>
                  <a:pt x="564" y="71"/>
                  <a:pt x="561" y="74"/>
                  <a:pt x="559" y="78"/>
                </a:cubicBezTo>
                <a:cubicBezTo>
                  <a:pt x="556" y="82"/>
                  <a:pt x="554" y="84"/>
                  <a:pt x="552" y="84"/>
                </a:cubicBezTo>
                <a:lnTo>
                  <a:pt x="373" y="374"/>
                </a:lnTo>
                <a:cubicBezTo>
                  <a:pt x="261" y="554"/>
                  <a:pt x="203" y="647"/>
                  <a:pt x="200" y="651"/>
                </a:cubicBezTo>
                <a:cubicBezTo>
                  <a:pt x="198" y="652"/>
                  <a:pt x="196" y="654"/>
                  <a:pt x="193" y="656"/>
                </a:cubicBezTo>
                <a:lnTo>
                  <a:pt x="177" y="657"/>
                </a:lnTo>
                <a:lnTo>
                  <a:pt x="170" y="657"/>
                </a:lnTo>
                <a:cubicBezTo>
                  <a:pt x="159" y="657"/>
                  <a:pt x="153" y="654"/>
                  <a:pt x="153" y="650"/>
                </a:cubicBezTo>
                <a:cubicBezTo>
                  <a:pt x="151" y="646"/>
                  <a:pt x="139" y="547"/>
                  <a:pt x="117" y="352"/>
                </a:cubicBezTo>
                <a:cubicBezTo>
                  <a:pt x="93" y="154"/>
                  <a:pt x="81" y="55"/>
                  <a:pt x="81" y="53"/>
                </a:cubicBezTo>
                <a:cubicBezTo>
                  <a:pt x="78" y="46"/>
                  <a:pt x="58" y="43"/>
                  <a:pt x="22" y="43"/>
                </a:cubicBezTo>
                <a:lnTo>
                  <a:pt x="6" y="43"/>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2" name="フリーフォーム: 図形 691"/>
          <p:cNvSpPr/>
          <p:nvPr/>
        </p:nvSpPr>
        <p:spPr>
          <a:xfrm>
            <a:off x="4474080" y="2377080"/>
            <a:ext cx="88200" cy="101880"/>
          </a:xfrm>
          <a:custGeom>
            <a:avLst/>
            <a:gdLst/>
            <a:ahLst/>
            <a:cxnLst/>
            <a:rect l="0" t="0" r="r" b="b"/>
            <a:pathLst>
              <a:path w="245" h="283">
                <a:moveTo>
                  <a:pt x="108" y="118"/>
                </a:moveTo>
                <a:cubicBezTo>
                  <a:pt x="103" y="60"/>
                  <a:pt x="100" y="27"/>
                  <a:pt x="100" y="19"/>
                </a:cubicBezTo>
                <a:cubicBezTo>
                  <a:pt x="100" y="11"/>
                  <a:pt x="105" y="5"/>
                  <a:pt x="116" y="0"/>
                </a:cubicBezTo>
                <a:cubicBezTo>
                  <a:pt x="116" y="0"/>
                  <a:pt x="117" y="0"/>
                  <a:pt x="119" y="0"/>
                </a:cubicBezTo>
                <a:cubicBezTo>
                  <a:pt x="121" y="0"/>
                  <a:pt x="122" y="0"/>
                  <a:pt x="123" y="0"/>
                </a:cubicBezTo>
                <a:cubicBezTo>
                  <a:pt x="128" y="0"/>
                  <a:pt x="133" y="2"/>
                  <a:pt x="137" y="5"/>
                </a:cubicBezTo>
                <a:cubicBezTo>
                  <a:pt x="143" y="9"/>
                  <a:pt x="145" y="13"/>
                  <a:pt x="145" y="19"/>
                </a:cubicBezTo>
                <a:cubicBezTo>
                  <a:pt x="145" y="27"/>
                  <a:pt x="143" y="45"/>
                  <a:pt x="141" y="72"/>
                </a:cubicBezTo>
                <a:cubicBezTo>
                  <a:pt x="137" y="100"/>
                  <a:pt x="136" y="115"/>
                  <a:pt x="135" y="118"/>
                </a:cubicBezTo>
                <a:lnTo>
                  <a:pt x="174" y="91"/>
                </a:lnTo>
                <a:cubicBezTo>
                  <a:pt x="199" y="73"/>
                  <a:pt x="212" y="63"/>
                  <a:pt x="215" y="62"/>
                </a:cubicBezTo>
                <a:cubicBezTo>
                  <a:pt x="217" y="60"/>
                  <a:pt x="219" y="60"/>
                  <a:pt x="221" y="60"/>
                </a:cubicBezTo>
                <a:cubicBezTo>
                  <a:pt x="227" y="60"/>
                  <a:pt x="232" y="62"/>
                  <a:pt x="237" y="66"/>
                </a:cubicBezTo>
                <a:cubicBezTo>
                  <a:pt x="242" y="71"/>
                  <a:pt x="244" y="77"/>
                  <a:pt x="245" y="84"/>
                </a:cubicBezTo>
                <a:cubicBezTo>
                  <a:pt x="245" y="90"/>
                  <a:pt x="243" y="95"/>
                  <a:pt x="238" y="99"/>
                </a:cubicBezTo>
                <a:cubicBezTo>
                  <a:pt x="236" y="101"/>
                  <a:pt x="221" y="108"/>
                  <a:pt x="193" y="121"/>
                </a:cubicBezTo>
                <a:cubicBezTo>
                  <a:pt x="166" y="134"/>
                  <a:pt x="151" y="141"/>
                  <a:pt x="149" y="142"/>
                </a:cubicBezTo>
                <a:lnTo>
                  <a:pt x="192" y="162"/>
                </a:lnTo>
                <a:lnTo>
                  <a:pt x="238" y="185"/>
                </a:lnTo>
                <a:cubicBezTo>
                  <a:pt x="242" y="189"/>
                  <a:pt x="244" y="194"/>
                  <a:pt x="244" y="201"/>
                </a:cubicBezTo>
                <a:cubicBezTo>
                  <a:pt x="244" y="207"/>
                  <a:pt x="242" y="213"/>
                  <a:pt x="238" y="217"/>
                </a:cubicBezTo>
                <a:cubicBezTo>
                  <a:pt x="234" y="221"/>
                  <a:pt x="229" y="224"/>
                  <a:pt x="222" y="224"/>
                </a:cubicBezTo>
                <a:cubicBezTo>
                  <a:pt x="219" y="224"/>
                  <a:pt x="215" y="223"/>
                  <a:pt x="211" y="220"/>
                </a:cubicBezTo>
                <a:cubicBezTo>
                  <a:pt x="206" y="218"/>
                  <a:pt x="194" y="209"/>
                  <a:pt x="174" y="194"/>
                </a:cubicBezTo>
                <a:lnTo>
                  <a:pt x="135" y="166"/>
                </a:lnTo>
                <a:cubicBezTo>
                  <a:pt x="142" y="225"/>
                  <a:pt x="145" y="258"/>
                  <a:pt x="145" y="265"/>
                </a:cubicBezTo>
                <a:cubicBezTo>
                  <a:pt x="145" y="269"/>
                  <a:pt x="143" y="274"/>
                  <a:pt x="140" y="277"/>
                </a:cubicBezTo>
                <a:cubicBezTo>
                  <a:pt x="136" y="281"/>
                  <a:pt x="130" y="283"/>
                  <a:pt x="122" y="283"/>
                </a:cubicBezTo>
                <a:cubicBezTo>
                  <a:pt x="114" y="283"/>
                  <a:pt x="108" y="281"/>
                  <a:pt x="105" y="277"/>
                </a:cubicBezTo>
                <a:cubicBezTo>
                  <a:pt x="102" y="274"/>
                  <a:pt x="100" y="269"/>
                  <a:pt x="100" y="265"/>
                </a:cubicBezTo>
                <a:cubicBezTo>
                  <a:pt x="100" y="258"/>
                  <a:pt x="101" y="240"/>
                  <a:pt x="104" y="212"/>
                </a:cubicBezTo>
                <a:cubicBezTo>
                  <a:pt x="106" y="185"/>
                  <a:pt x="108" y="169"/>
                  <a:pt x="108" y="166"/>
                </a:cubicBezTo>
                <a:lnTo>
                  <a:pt x="70" y="194"/>
                </a:lnTo>
                <a:cubicBezTo>
                  <a:pt x="46" y="212"/>
                  <a:pt x="32" y="222"/>
                  <a:pt x="30" y="223"/>
                </a:cubicBezTo>
                <a:cubicBezTo>
                  <a:pt x="28" y="224"/>
                  <a:pt x="26" y="225"/>
                  <a:pt x="23" y="225"/>
                </a:cubicBezTo>
                <a:cubicBezTo>
                  <a:pt x="18" y="225"/>
                  <a:pt x="12" y="223"/>
                  <a:pt x="8" y="218"/>
                </a:cubicBezTo>
                <a:cubicBezTo>
                  <a:pt x="3" y="214"/>
                  <a:pt x="0" y="208"/>
                  <a:pt x="0" y="201"/>
                </a:cubicBezTo>
                <a:cubicBezTo>
                  <a:pt x="0" y="198"/>
                  <a:pt x="0" y="197"/>
                  <a:pt x="0" y="195"/>
                </a:cubicBezTo>
                <a:cubicBezTo>
                  <a:pt x="0" y="194"/>
                  <a:pt x="0" y="193"/>
                  <a:pt x="2" y="191"/>
                </a:cubicBezTo>
                <a:cubicBezTo>
                  <a:pt x="3" y="190"/>
                  <a:pt x="4" y="189"/>
                  <a:pt x="5" y="187"/>
                </a:cubicBezTo>
                <a:cubicBezTo>
                  <a:pt x="6" y="186"/>
                  <a:pt x="8" y="185"/>
                  <a:pt x="11" y="183"/>
                </a:cubicBezTo>
                <a:cubicBezTo>
                  <a:pt x="14" y="181"/>
                  <a:pt x="17" y="179"/>
                  <a:pt x="19" y="178"/>
                </a:cubicBezTo>
                <a:cubicBezTo>
                  <a:pt x="22" y="177"/>
                  <a:pt x="26" y="175"/>
                  <a:pt x="32" y="172"/>
                </a:cubicBezTo>
                <a:cubicBezTo>
                  <a:pt x="38" y="170"/>
                  <a:pt x="43" y="167"/>
                  <a:pt x="48" y="165"/>
                </a:cubicBezTo>
                <a:cubicBezTo>
                  <a:pt x="54" y="163"/>
                  <a:pt x="61" y="160"/>
                  <a:pt x="69" y="155"/>
                </a:cubicBezTo>
                <a:cubicBezTo>
                  <a:pt x="78" y="151"/>
                  <a:pt x="87" y="146"/>
                  <a:pt x="96" y="142"/>
                </a:cubicBezTo>
                <a:lnTo>
                  <a:pt x="6" y="99"/>
                </a:lnTo>
                <a:cubicBezTo>
                  <a:pt x="2" y="95"/>
                  <a:pt x="0" y="90"/>
                  <a:pt x="0" y="84"/>
                </a:cubicBezTo>
                <a:cubicBezTo>
                  <a:pt x="0" y="78"/>
                  <a:pt x="2" y="72"/>
                  <a:pt x="6" y="68"/>
                </a:cubicBezTo>
                <a:cubicBezTo>
                  <a:pt x="10" y="63"/>
                  <a:pt x="16" y="61"/>
                  <a:pt x="22" y="60"/>
                </a:cubicBezTo>
                <a:cubicBezTo>
                  <a:pt x="26" y="60"/>
                  <a:pt x="30" y="62"/>
                  <a:pt x="34" y="64"/>
                </a:cubicBezTo>
                <a:cubicBezTo>
                  <a:pt x="38" y="67"/>
                  <a:pt x="50" y="76"/>
                  <a:pt x="70" y="91"/>
                </a:cubicBezTo>
                <a:lnTo>
                  <a:pt x="108"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3" name="フリーフォーム: 図形 692"/>
          <p:cNvSpPr/>
          <p:nvPr/>
        </p:nvSpPr>
        <p:spPr>
          <a:xfrm>
            <a:off x="4625640" y="2357280"/>
            <a:ext cx="80280" cy="335520"/>
          </a:xfrm>
          <a:custGeom>
            <a:avLst/>
            <a:gdLst/>
            <a:ahLst/>
            <a:cxnLst/>
            <a:rect l="0" t="0" r="r" b="b"/>
            <a:pathLst>
              <a:path w="223" h="932">
                <a:moveTo>
                  <a:pt x="0" y="467"/>
                </a:moveTo>
                <a:cubicBezTo>
                  <a:pt x="0" y="423"/>
                  <a:pt x="3" y="382"/>
                  <a:pt x="9" y="344"/>
                </a:cubicBezTo>
                <a:cubicBezTo>
                  <a:pt x="15" y="305"/>
                  <a:pt x="22" y="272"/>
                  <a:pt x="30" y="244"/>
                </a:cubicBezTo>
                <a:cubicBezTo>
                  <a:pt x="38" y="216"/>
                  <a:pt x="50" y="189"/>
                  <a:pt x="65" y="162"/>
                </a:cubicBezTo>
                <a:cubicBezTo>
                  <a:pt x="80" y="136"/>
                  <a:pt x="91" y="115"/>
                  <a:pt x="100" y="100"/>
                </a:cubicBezTo>
                <a:cubicBezTo>
                  <a:pt x="109" y="85"/>
                  <a:pt x="122" y="69"/>
                  <a:pt x="140" y="52"/>
                </a:cubicBezTo>
                <a:cubicBezTo>
                  <a:pt x="158" y="34"/>
                  <a:pt x="168" y="24"/>
                  <a:pt x="171" y="20"/>
                </a:cubicBezTo>
                <a:cubicBezTo>
                  <a:pt x="174" y="16"/>
                  <a:pt x="182" y="10"/>
                  <a:pt x="194" y="0"/>
                </a:cubicBezTo>
                <a:lnTo>
                  <a:pt x="206" y="0"/>
                </a:lnTo>
                <a:lnTo>
                  <a:pt x="210" y="0"/>
                </a:lnTo>
                <a:cubicBezTo>
                  <a:pt x="219" y="0"/>
                  <a:pt x="223" y="3"/>
                  <a:pt x="223" y="9"/>
                </a:cubicBezTo>
                <a:cubicBezTo>
                  <a:pt x="223" y="11"/>
                  <a:pt x="218" y="17"/>
                  <a:pt x="207" y="28"/>
                </a:cubicBezTo>
                <a:cubicBezTo>
                  <a:pt x="197" y="39"/>
                  <a:pt x="184" y="56"/>
                  <a:pt x="169" y="78"/>
                </a:cubicBezTo>
                <a:cubicBezTo>
                  <a:pt x="154" y="99"/>
                  <a:pt x="139" y="126"/>
                  <a:pt x="122" y="158"/>
                </a:cubicBezTo>
                <a:cubicBezTo>
                  <a:pt x="107" y="189"/>
                  <a:pt x="94" y="232"/>
                  <a:pt x="83" y="286"/>
                </a:cubicBezTo>
                <a:cubicBezTo>
                  <a:pt x="73" y="340"/>
                  <a:pt x="68" y="400"/>
                  <a:pt x="68" y="467"/>
                </a:cubicBezTo>
                <a:cubicBezTo>
                  <a:pt x="68" y="532"/>
                  <a:pt x="73" y="592"/>
                  <a:pt x="83" y="645"/>
                </a:cubicBezTo>
                <a:cubicBezTo>
                  <a:pt x="94" y="699"/>
                  <a:pt x="107" y="742"/>
                  <a:pt x="121" y="775"/>
                </a:cubicBezTo>
                <a:cubicBezTo>
                  <a:pt x="136" y="807"/>
                  <a:pt x="153" y="834"/>
                  <a:pt x="168" y="855"/>
                </a:cubicBezTo>
                <a:cubicBezTo>
                  <a:pt x="184" y="875"/>
                  <a:pt x="197" y="891"/>
                  <a:pt x="207" y="904"/>
                </a:cubicBezTo>
                <a:cubicBezTo>
                  <a:pt x="218" y="916"/>
                  <a:pt x="223" y="923"/>
                  <a:pt x="223" y="923"/>
                </a:cubicBezTo>
                <a:cubicBezTo>
                  <a:pt x="223" y="929"/>
                  <a:pt x="218" y="932"/>
                  <a:pt x="209" y="932"/>
                </a:cubicBezTo>
                <a:lnTo>
                  <a:pt x="206" y="932"/>
                </a:lnTo>
                <a:lnTo>
                  <a:pt x="194" y="932"/>
                </a:lnTo>
                <a:lnTo>
                  <a:pt x="168" y="909"/>
                </a:lnTo>
                <a:cubicBezTo>
                  <a:pt x="109" y="857"/>
                  <a:pt x="66" y="791"/>
                  <a:pt x="40" y="712"/>
                </a:cubicBezTo>
                <a:cubicBezTo>
                  <a:pt x="13" y="633"/>
                  <a:pt x="0" y="552"/>
                  <a:pt x="0" y="4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4" name="フリーフォーム: 図形 693"/>
          <p:cNvSpPr/>
          <p:nvPr/>
        </p:nvSpPr>
        <p:spPr>
          <a:xfrm>
            <a:off x="4738680" y="2457360"/>
            <a:ext cx="186480" cy="154440"/>
          </a:xfrm>
          <a:custGeom>
            <a:avLst/>
            <a:gdLst/>
            <a:ahLst/>
            <a:cxnLst/>
            <a:rect l="0" t="0" r="r" b="b"/>
            <a:pathLst>
              <a:path w="518" h="429">
                <a:moveTo>
                  <a:pt x="30" y="158"/>
                </a:moveTo>
                <a:lnTo>
                  <a:pt x="19" y="158"/>
                </a:lnTo>
                <a:cubicBezTo>
                  <a:pt x="6" y="158"/>
                  <a:pt x="0" y="153"/>
                  <a:pt x="0" y="145"/>
                </a:cubicBezTo>
                <a:cubicBezTo>
                  <a:pt x="0" y="144"/>
                  <a:pt x="1" y="140"/>
                  <a:pt x="2" y="135"/>
                </a:cubicBezTo>
                <a:cubicBezTo>
                  <a:pt x="3" y="129"/>
                  <a:pt x="7" y="121"/>
                  <a:pt x="12" y="111"/>
                </a:cubicBezTo>
                <a:cubicBezTo>
                  <a:pt x="18" y="101"/>
                  <a:pt x="25" y="91"/>
                  <a:pt x="32" y="81"/>
                </a:cubicBezTo>
                <a:cubicBezTo>
                  <a:pt x="39" y="70"/>
                  <a:pt x="49" y="59"/>
                  <a:pt x="63" y="47"/>
                </a:cubicBezTo>
                <a:cubicBezTo>
                  <a:pt x="78" y="35"/>
                  <a:pt x="93" y="25"/>
                  <a:pt x="109" y="17"/>
                </a:cubicBezTo>
                <a:cubicBezTo>
                  <a:pt x="134" y="6"/>
                  <a:pt x="157" y="1"/>
                  <a:pt x="178" y="1"/>
                </a:cubicBezTo>
                <a:lnTo>
                  <a:pt x="181" y="1"/>
                </a:lnTo>
                <a:cubicBezTo>
                  <a:pt x="204" y="1"/>
                  <a:pt x="218" y="1"/>
                  <a:pt x="223" y="1"/>
                </a:cubicBezTo>
                <a:cubicBezTo>
                  <a:pt x="271" y="10"/>
                  <a:pt x="302" y="25"/>
                  <a:pt x="316" y="48"/>
                </a:cubicBezTo>
                <a:lnTo>
                  <a:pt x="326" y="39"/>
                </a:lnTo>
                <a:cubicBezTo>
                  <a:pt x="352" y="13"/>
                  <a:pt x="380" y="0"/>
                  <a:pt x="410" y="0"/>
                </a:cubicBezTo>
                <a:cubicBezTo>
                  <a:pt x="445" y="0"/>
                  <a:pt x="471" y="9"/>
                  <a:pt x="490" y="28"/>
                </a:cubicBezTo>
                <a:cubicBezTo>
                  <a:pt x="508" y="48"/>
                  <a:pt x="518" y="71"/>
                  <a:pt x="518" y="98"/>
                </a:cubicBezTo>
                <a:cubicBezTo>
                  <a:pt x="518" y="125"/>
                  <a:pt x="510" y="145"/>
                  <a:pt x="494" y="160"/>
                </a:cubicBezTo>
                <a:cubicBezTo>
                  <a:pt x="478" y="174"/>
                  <a:pt x="461" y="181"/>
                  <a:pt x="442" y="182"/>
                </a:cubicBezTo>
                <a:cubicBezTo>
                  <a:pt x="428" y="182"/>
                  <a:pt x="416" y="178"/>
                  <a:pt x="406" y="169"/>
                </a:cubicBezTo>
                <a:cubicBezTo>
                  <a:pt x="396" y="160"/>
                  <a:pt x="391" y="148"/>
                  <a:pt x="391" y="134"/>
                </a:cubicBezTo>
                <a:cubicBezTo>
                  <a:pt x="391" y="112"/>
                  <a:pt x="399" y="94"/>
                  <a:pt x="415" y="79"/>
                </a:cubicBezTo>
                <a:cubicBezTo>
                  <a:pt x="423" y="73"/>
                  <a:pt x="433" y="67"/>
                  <a:pt x="445" y="62"/>
                </a:cubicBezTo>
                <a:cubicBezTo>
                  <a:pt x="445" y="61"/>
                  <a:pt x="444" y="60"/>
                  <a:pt x="441" y="58"/>
                </a:cubicBezTo>
                <a:cubicBezTo>
                  <a:pt x="439" y="56"/>
                  <a:pt x="434" y="54"/>
                  <a:pt x="428" y="52"/>
                </a:cubicBezTo>
                <a:cubicBezTo>
                  <a:pt x="422" y="49"/>
                  <a:pt x="415" y="48"/>
                  <a:pt x="408" y="48"/>
                </a:cubicBezTo>
                <a:cubicBezTo>
                  <a:pt x="400" y="48"/>
                  <a:pt x="395" y="49"/>
                  <a:pt x="391" y="50"/>
                </a:cubicBezTo>
                <a:cubicBezTo>
                  <a:pt x="370" y="59"/>
                  <a:pt x="356" y="77"/>
                  <a:pt x="347" y="103"/>
                </a:cubicBezTo>
                <a:cubicBezTo>
                  <a:pt x="309" y="243"/>
                  <a:pt x="290" y="324"/>
                  <a:pt x="290" y="347"/>
                </a:cubicBezTo>
                <a:cubicBezTo>
                  <a:pt x="290" y="369"/>
                  <a:pt x="306" y="380"/>
                  <a:pt x="338" y="380"/>
                </a:cubicBezTo>
                <a:cubicBezTo>
                  <a:pt x="365" y="380"/>
                  <a:pt x="390" y="371"/>
                  <a:pt x="412" y="352"/>
                </a:cubicBezTo>
                <a:cubicBezTo>
                  <a:pt x="435" y="334"/>
                  <a:pt x="450" y="313"/>
                  <a:pt x="459" y="289"/>
                </a:cubicBezTo>
                <a:cubicBezTo>
                  <a:pt x="461" y="280"/>
                  <a:pt x="463" y="275"/>
                  <a:pt x="465" y="273"/>
                </a:cubicBezTo>
                <a:cubicBezTo>
                  <a:pt x="467" y="271"/>
                  <a:pt x="473" y="270"/>
                  <a:pt x="484" y="270"/>
                </a:cubicBezTo>
                <a:lnTo>
                  <a:pt x="490" y="270"/>
                </a:lnTo>
                <a:lnTo>
                  <a:pt x="500" y="270"/>
                </a:lnTo>
                <a:cubicBezTo>
                  <a:pt x="512" y="270"/>
                  <a:pt x="518" y="275"/>
                  <a:pt x="518" y="283"/>
                </a:cubicBezTo>
                <a:cubicBezTo>
                  <a:pt x="518" y="292"/>
                  <a:pt x="514" y="303"/>
                  <a:pt x="506" y="318"/>
                </a:cubicBezTo>
                <a:cubicBezTo>
                  <a:pt x="498" y="333"/>
                  <a:pt x="487" y="349"/>
                  <a:pt x="473" y="365"/>
                </a:cubicBezTo>
                <a:cubicBezTo>
                  <a:pt x="459" y="382"/>
                  <a:pt x="438" y="397"/>
                  <a:pt x="412" y="410"/>
                </a:cubicBezTo>
                <a:cubicBezTo>
                  <a:pt x="386" y="423"/>
                  <a:pt x="359" y="429"/>
                  <a:pt x="330" y="429"/>
                </a:cubicBezTo>
                <a:cubicBezTo>
                  <a:pt x="278" y="429"/>
                  <a:pt x="238" y="415"/>
                  <a:pt x="209" y="389"/>
                </a:cubicBezTo>
                <a:lnTo>
                  <a:pt x="201" y="380"/>
                </a:lnTo>
                <a:cubicBezTo>
                  <a:pt x="174" y="412"/>
                  <a:pt x="144" y="428"/>
                  <a:pt x="111" y="428"/>
                </a:cubicBezTo>
                <a:lnTo>
                  <a:pt x="106" y="428"/>
                </a:lnTo>
                <a:cubicBezTo>
                  <a:pt x="71" y="428"/>
                  <a:pt x="45" y="418"/>
                  <a:pt x="27" y="398"/>
                </a:cubicBezTo>
                <a:cubicBezTo>
                  <a:pt x="9" y="378"/>
                  <a:pt x="0" y="356"/>
                  <a:pt x="0" y="333"/>
                </a:cubicBezTo>
                <a:cubicBezTo>
                  <a:pt x="0" y="303"/>
                  <a:pt x="8" y="281"/>
                  <a:pt x="26" y="268"/>
                </a:cubicBezTo>
                <a:cubicBezTo>
                  <a:pt x="43" y="254"/>
                  <a:pt x="60" y="247"/>
                  <a:pt x="77" y="246"/>
                </a:cubicBezTo>
                <a:cubicBezTo>
                  <a:pt x="92" y="246"/>
                  <a:pt x="104" y="251"/>
                  <a:pt x="114" y="259"/>
                </a:cubicBezTo>
                <a:cubicBezTo>
                  <a:pt x="124" y="268"/>
                  <a:pt x="129" y="280"/>
                  <a:pt x="129" y="295"/>
                </a:cubicBezTo>
                <a:cubicBezTo>
                  <a:pt x="129" y="316"/>
                  <a:pt x="120" y="335"/>
                  <a:pt x="104" y="350"/>
                </a:cubicBezTo>
                <a:cubicBezTo>
                  <a:pt x="96" y="356"/>
                  <a:pt x="86" y="361"/>
                  <a:pt x="75" y="366"/>
                </a:cubicBezTo>
                <a:cubicBezTo>
                  <a:pt x="76" y="369"/>
                  <a:pt x="80" y="372"/>
                  <a:pt x="88" y="376"/>
                </a:cubicBezTo>
                <a:cubicBezTo>
                  <a:pt x="95" y="379"/>
                  <a:pt x="103" y="381"/>
                  <a:pt x="111" y="381"/>
                </a:cubicBezTo>
                <a:cubicBezTo>
                  <a:pt x="125" y="381"/>
                  <a:pt x="137" y="376"/>
                  <a:pt x="147" y="364"/>
                </a:cubicBezTo>
                <a:cubicBezTo>
                  <a:pt x="158" y="353"/>
                  <a:pt x="166" y="340"/>
                  <a:pt x="171" y="325"/>
                </a:cubicBezTo>
                <a:cubicBezTo>
                  <a:pt x="209" y="185"/>
                  <a:pt x="228" y="104"/>
                  <a:pt x="228" y="82"/>
                </a:cubicBezTo>
                <a:cubicBezTo>
                  <a:pt x="228" y="59"/>
                  <a:pt x="212" y="48"/>
                  <a:pt x="181" y="48"/>
                </a:cubicBezTo>
                <a:cubicBezTo>
                  <a:pt x="158" y="48"/>
                  <a:pt x="136" y="55"/>
                  <a:pt x="114" y="69"/>
                </a:cubicBezTo>
                <a:cubicBezTo>
                  <a:pt x="91" y="84"/>
                  <a:pt x="74" y="107"/>
                  <a:pt x="61" y="139"/>
                </a:cubicBezTo>
                <a:cubicBezTo>
                  <a:pt x="58" y="148"/>
                  <a:pt x="56" y="153"/>
                  <a:pt x="54" y="155"/>
                </a:cubicBezTo>
                <a:cubicBezTo>
                  <a:pt x="52" y="157"/>
                  <a:pt x="46" y="158"/>
                  <a:pt x="36" y="158"/>
                </a:cubicBezTo>
                <a:lnTo>
                  <a:pt x="30"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5" name="フリーフォーム: 図形 694"/>
          <p:cNvSpPr/>
          <p:nvPr/>
        </p:nvSpPr>
        <p:spPr>
          <a:xfrm>
            <a:off x="4963320" y="2354400"/>
            <a:ext cx="55080" cy="122760"/>
          </a:xfrm>
          <a:custGeom>
            <a:avLst/>
            <a:gdLst/>
            <a:ahLst/>
            <a:cxnLst/>
            <a:rect l="0" t="0" r="r" b="b"/>
            <a:pathLst>
              <a:path w="153" h="341">
                <a:moveTo>
                  <a:pt x="32" y="341"/>
                </a:moveTo>
                <a:cubicBezTo>
                  <a:pt x="29" y="341"/>
                  <a:pt x="23" y="340"/>
                  <a:pt x="14" y="337"/>
                </a:cubicBezTo>
                <a:cubicBezTo>
                  <a:pt x="5" y="335"/>
                  <a:pt x="0" y="332"/>
                  <a:pt x="0" y="329"/>
                </a:cubicBezTo>
                <a:cubicBezTo>
                  <a:pt x="0" y="326"/>
                  <a:pt x="12" y="275"/>
                  <a:pt x="36" y="177"/>
                </a:cubicBezTo>
                <a:cubicBezTo>
                  <a:pt x="60" y="77"/>
                  <a:pt x="73" y="26"/>
                  <a:pt x="76" y="21"/>
                </a:cubicBezTo>
                <a:cubicBezTo>
                  <a:pt x="83" y="7"/>
                  <a:pt x="94" y="0"/>
                  <a:pt x="110" y="0"/>
                </a:cubicBezTo>
                <a:cubicBezTo>
                  <a:pt x="119" y="0"/>
                  <a:pt x="129" y="3"/>
                  <a:pt x="139" y="10"/>
                </a:cubicBezTo>
                <a:cubicBezTo>
                  <a:pt x="148" y="17"/>
                  <a:pt x="153" y="26"/>
                  <a:pt x="153" y="39"/>
                </a:cubicBezTo>
                <a:cubicBezTo>
                  <a:pt x="153" y="41"/>
                  <a:pt x="153" y="44"/>
                  <a:pt x="152" y="49"/>
                </a:cubicBezTo>
                <a:cubicBezTo>
                  <a:pt x="152" y="52"/>
                  <a:pt x="132" y="102"/>
                  <a:pt x="94" y="196"/>
                </a:cubicBezTo>
                <a:cubicBezTo>
                  <a:pt x="56" y="291"/>
                  <a:pt x="36" y="339"/>
                  <a:pt x="35"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6" name="フリーフォーム: 図形 695"/>
          <p:cNvSpPr/>
          <p:nvPr/>
        </p:nvSpPr>
        <p:spPr>
          <a:xfrm>
            <a:off x="5056200" y="2357280"/>
            <a:ext cx="80640" cy="335520"/>
          </a:xfrm>
          <a:custGeom>
            <a:avLst/>
            <a:gdLst/>
            <a:ahLst/>
            <a:cxnLst/>
            <a:rect l="0" t="0" r="r" b="b"/>
            <a:pathLst>
              <a:path w="224" h="932">
                <a:moveTo>
                  <a:pt x="5" y="1"/>
                </a:moveTo>
                <a:lnTo>
                  <a:pt x="9" y="0"/>
                </a:lnTo>
                <a:cubicBezTo>
                  <a:pt x="12" y="0"/>
                  <a:pt x="15" y="0"/>
                  <a:pt x="18" y="0"/>
                </a:cubicBezTo>
                <a:lnTo>
                  <a:pt x="29" y="0"/>
                </a:lnTo>
                <a:lnTo>
                  <a:pt x="56" y="23"/>
                </a:lnTo>
                <a:cubicBezTo>
                  <a:pt x="115" y="75"/>
                  <a:pt x="157" y="141"/>
                  <a:pt x="184" y="220"/>
                </a:cubicBezTo>
                <a:cubicBezTo>
                  <a:pt x="211" y="299"/>
                  <a:pt x="224" y="381"/>
                  <a:pt x="224" y="467"/>
                </a:cubicBezTo>
                <a:cubicBezTo>
                  <a:pt x="224" y="509"/>
                  <a:pt x="221" y="549"/>
                  <a:pt x="215" y="588"/>
                </a:cubicBezTo>
                <a:cubicBezTo>
                  <a:pt x="208" y="628"/>
                  <a:pt x="201" y="661"/>
                  <a:pt x="193" y="688"/>
                </a:cubicBezTo>
                <a:cubicBezTo>
                  <a:pt x="185" y="715"/>
                  <a:pt x="174" y="743"/>
                  <a:pt x="159" y="770"/>
                </a:cubicBezTo>
                <a:cubicBezTo>
                  <a:pt x="144" y="797"/>
                  <a:pt x="132" y="818"/>
                  <a:pt x="123" y="832"/>
                </a:cubicBezTo>
                <a:cubicBezTo>
                  <a:pt x="115" y="846"/>
                  <a:pt x="102" y="862"/>
                  <a:pt x="85" y="880"/>
                </a:cubicBezTo>
                <a:cubicBezTo>
                  <a:pt x="68" y="897"/>
                  <a:pt x="59" y="907"/>
                  <a:pt x="55" y="910"/>
                </a:cubicBezTo>
                <a:cubicBezTo>
                  <a:pt x="51" y="913"/>
                  <a:pt x="44" y="919"/>
                  <a:pt x="33" y="928"/>
                </a:cubicBezTo>
                <a:cubicBezTo>
                  <a:pt x="31" y="930"/>
                  <a:pt x="30" y="931"/>
                  <a:pt x="29" y="932"/>
                </a:cubicBezTo>
                <a:lnTo>
                  <a:pt x="18" y="932"/>
                </a:lnTo>
                <a:cubicBezTo>
                  <a:pt x="13" y="932"/>
                  <a:pt x="10" y="932"/>
                  <a:pt x="8" y="932"/>
                </a:cubicBezTo>
                <a:cubicBezTo>
                  <a:pt x="6" y="932"/>
                  <a:pt x="5" y="931"/>
                  <a:pt x="3" y="929"/>
                </a:cubicBezTo>
                <a:cubicBezTo>
                  <a:pt x="2" y="927"/>
                  <a:pt x="1" y="924"/>
                  <a:pt x="0" y="921"/>
                </a:cubicBezTo>
                <a:cubicBezTo>
                  <a:pt x="1" y="920"/>
                  <a:pt x="5" y="916"/>
                  <a:pt x="11" y="909"/>
                </a:cubicBezTo>
                <a:cubicBezTo>
                  <a:pt x="108" y="809"/>
                  <a:pt x="156" y="661"/>
                  <a:pt x="156" y="467"/>
                </a:cubicBezTo>
                <a:cubicBezTo>
                  <a:pt x="156" y="271"/>
                  <a:pt x="108" y="123"/>
                  <a:pt x="11" y="24"/>
                </a:cubicBezTo>
                <a:cubicBezTo>
                  <a:pt x="5" y="16"/>
                  <a:pt x="1" y="12"/>
                  <a:pt x="0" y="12"/>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7" name="フリーフォーム: 図形 696"/>
          <p:cNvSpPr/>
          <p:nvPr/>
        </p:nvSpPr>
        <p:spPr>
          <a:xfrm>
            <a:off x="5261400" y="2413440"/>
            <a:ext cx="223560" cy="222840"/>
          </a:xfrm>
          <a:custGeom>
            <a:avLst/>
            <a:gdLst/>
            <a:ahLst/>
            <a:cxnLst/>
            <a:rect l="0" t="0" r="r" b="b"/>
            <a:pathLst>
              <a:path w="621" h="619">
                <a:moveTo>
                  <a:pt x="0" y="322"/>
                </a:moveTo>
                <a:cubicBezTo>
                  <a:pt x="0" y="322"/>
                  <a:pt x="0" y="318"/>
                  <a:pt x="0" y="310"/>
                </a:cubicBezTo>
                <a:cubicBezTo>
                  <a:pt x="0" y="302"/>
                  <a:pt x="4" y="295"/>
                  <a:pt x="13" y="291"/>
                </a:cubicBezTo>
                <a:lnTo>
                  <a:pt x="291" y="291"/>
                </a:lnTo>
                <a:lnTo>
                  <a:pt x="291" y="151"/>
                </a:lnTo>
                <a:lnTo>
                  <a:pt x="292" y="12"/>
                </a:lnTo>
                <a:cubicBezTo>
                  <a:pt x="298" y="4"/>
                  <a:pt x="304" y="0"/>
                  <a:pt x="310" y="0"/>
                </a:cubicBezTo>
                <a:cubicBezTo>
                  <a:pt x="318" y="0"/>
                  <a:pt x="324" y="4"/>
                  <a:pt x="329" y="14"/>
                </a:cubicBezTo>
                <a:lnTo>
                  <a:pt x="329" y="291"/>
                </a:lnTo>
                <a:lnTo>
                  <a:pt x="607" y="291"/>
                </a:lnTo>
                <a:cubicBezTo>
                  <a:pt x="616" y="296"/>
                  <a:pt x="621" y="302"/>
                  <a:pt x="621" y="310"/>
                </a:cubicBezTo>
                <a:cubicBezTo>
                  <a:pt x="621" y="317"/>
                  <a:pt x="616" y="323"/>
                  <a:pt x="607" y="328"/>
                </a:cubicBezTo>
                <a:lnTo>
                  <a:pt x="329" y="328"/>
                </a:lnTo>
                <a:lnTo>
                  <a:pt x="329" y="606"/>
                </a:lnTo>
                <a:cubicBezTo>
                  <a:pt x="324" y="615"/>
                  <a:pt x="318" y="619"/>
                  <a:pt x="312" y="619"/>
                </a:cubicBezTo>
                <a:lnTo>
                  <a:pt x="310" y="619"/>
                </a:lnTo>
                <a:lnTo>
                  <a:pt x="308" y="619"/>
                </a:lnTo>
                <a:cubicBezTo>
                  <a:pt x="301" y="619"/>
                  <a:pt x="295" y="615"/>
                  <a:pt x="291" y="606"/>
                </a:cubicBezTo>
                <a:lnTo>
                  <a:pt x="291" y="328"/>
                </a:lnTo>
                <a:lnTo>
                  <a:pt x="13" y="328"/>
                </a:lnTo>
                <a:cubicBezTo>
                  <a:pt x="4" y="324"/>
                  <a:pt x="0" y="318"/>
                  <a:pt x="0" y="310"/>
                </a:cubicBezTo>
                <a:lnTo>
                  <a:pt x="0" y="32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8" name="フリーフォーム: 図形 697"/>
          <p:cNvSpPr/>
          <p:nvPr/>
        </p:nvSpPr>
        <p:spPr>
          <a:xfrm>
            <a:off x="5580000" y="2372400"/>
            <a:ext cx="131040" cy="243360"/>
          </a:xfrm>
          <a:custGeom>
            <a:avLst/>
            <a:gdLst/>
            <a:ahLst/>
            <a:cxnLst/>
            <a:rect l="0" t="0" r="r" b="b"/>
            <a:pathLst>
              <a:path w="364" h="676">
                <a:moveTo>
                  <a:pt x="316" y="560"/>
                </a:moveTo>
                <a:cubicBezTo>
                  <a:pt x="316" y="560"/>
                  <a:pt x="317" y="560"/>
                  <a:pt x="319" y="560"/>
                </a:cubicBezTo>
                <a:cubicBezTo>
                  <a:pt x="322" y="560"/>
                  <a:pt x="326" y="563"/>
                  <a:pt x="331" y="569"/>
                </a:cubicBezTo>
                <a:cubicBezTo>
                  <a:pt x="335" y="574"/>
                  <a:pt x="338" y="579"/>
                  <a:pt x="338" y="583"/>
                </a:cubicBezTo>
                <a:cubicBezTo>
                  <a:pt x="338" y="586"/>
                  <a:pt x="333" y="593"/>
                  <a:pt x="322" y="602"/>
                </a:cubicBezTo>
                <a:cubicBezTo>
                  <a:pt x="270" y="651"/>
                  <a:pt x="224" y="676"/>
                  <a:pt x="185" y="676"/>
                </a:cubicBezTo>
                <a:cubicBezTo>
                  <a:pt x="163" y="676"/>
                  <a:pt x="144" y="669"/>
                  <a:pt x="129" y="654"/>
                </a:cubicBezTo>
                <a:cubicBezTo>
                  <a:pt x="115" y="640"/>
                  <a:pt x="104" y="625"/>
                  <a:pt x="99" y="608"/>
                </a:cubicBezTo>
                <a:cubicBezTo>
                  <a:pt x="93" y="591"/>
                  <a:pt x="89" y="575"/>
                  <a:pt x="86" y="560"/>
                </a:cubicBezTo>
                <a:lnTo>
                  <a:pt x="81" y="537"/>
                </a:lnTo>
                <a:cubicBezTo>
                  <a:pt x="81" y="537"/>
                  <a:pt x="76" y="541"/>
                  <a:pt x="67" y="549"/>
                </a:cubicBezTo>
                <a:cubicBezTo>
                  <a:pt x="58" y="558"/>
                  <a:pt x="48" y="567"/>
                  <a:pt x="38" y="577"/>
                </a:cubicBezTo>
                <a:cubicBezTo>
                  <a:pt x="28" y="587"/>
                  <a:pt x="22" y="592"/>
                  <a:pt x="20" y="592"/>
                </a:cubicBezTo>
                <a:cubicBezTo>
                  <a:pt x="16" y="592"/>
                  <a:pt x="12" y="589"/>
                  <a:pt x="8" y="584"/>
                </a:cubicBezTo>
                <a:cubicBezTo>
                  <a:pt x="3" y="578"/>
                  <a:pt x="1" y="573"/>
                  <a:pt x="0" y="570"/>
                </a:cubicBezTo>
                <a:cubicBezTo>
                  <a:pt x="0" y="567"/>
                  <a:pt x="2" y="564"/>
                  <a:pt x="5" y="561"/>
                </a:cubicBezTo>
                <a:cubicBezTo>
                  <a:pt x="8" y="558"/>
                  <a:pt x="22" y="545"/>
                  <a:pt x="48" y="520"/>
                </a:cubicBezTo>
                <a:lnTo>
                  <a:pt x="78" y="491"/>
                </a:lnTo>
                <a:lnTo>
                  <a:pt x="78" y="484"/>
                </a:lnTo>
                <a:cubicBezTo>
                  <a:pt x="78" y="483"/>
                  <a:pt x="78" y="482"/>
                  <a:pt x="78" y="478"/>
                </a:cubicBezTo>
                <a:cubicBezTo>
                  <a:pt x="78" y="475"/>
                  <a:pt x="79" y="473"/>
                  <a:pt x="79" y="470"/>
                </a:cubicBezTo>
                <a:cubicBezTo>
                  <a:pt x="79" y="419"/>
                  <a:pt x="90" y="357"/>
                  <a:pt x="113" y="284"/>
                </a:cubicBezTo>
                <a:cubicBezTo>
                  <a:pt x="135" y="211"/>
                  <a:pt x="165" y="145"/>
                  <a:pt x="201" y="87"/>
                </a:cubicBezTo>
                <a:cubicBezTo>
                  <a:pt x="238" y="28"/>
                  <a:pt x="274" y="0"/>
                  <a:pt x="307" y="0"/>
                </a:cubicBezTo>
                <a:cubicBezTo>
                  <a:pt x="345" y="0"/>
                  <a:pt x="364" y="22"/>
                  <a:pt x="364" y="64"/>
                </a:cubicBezTo>
                <a:lnTo>
                  <a:pt x="364" y="73"/>
                </a:lnTo>
                <a:cubicBezTo>
                  <a:pt x="364" y="181"/>
                  <a:pt x="301" y="303"/>
                  <a:pt x="174" y="439"/>
                </a:cubicBezTo>
                <a:cubicBezTo>
                  <a:pt x="169" y="446"/>
                  <a:pt x="164" y="450"/>
                  <a:pt x="161" y="453"/>
                </a:cubicBezTo>
                <a:cubicBezTo>
                  <a:pt x="158" y="456"/>
                  <a:pt x="156" y="459"/>
                  <a:pt x="156" y="460"/>
                </a:cubicBezTo>
                <a:cubicBezTo>
                  <a:pt x="155" y="461"/>
                  <a:pt x="154" y="462"/>
                  <a:pt x="153" y="463"/>
                </a:cubicBezTo>
                <a:cubicBezTo>
                  <a:pt x="152" y="463"/>
                  <a:pt x="150" y="465"/>
                  <a:pt x="147" y="469"/>
                </a:cubicBezTo>
                <a:lnTo>
                  <a:pt x="145" y="483"/>
                </a:lnTo>
                <a:cubicBezTo>
                  <a:pt x="143" y="511"/>
                  <a:pt x="142" y="531"/>
                  <a:pt x="142" y="543"/>
                </a:cubicBezTo>
                <a:cubicBezTo>
                  <a:pt x="142" y="608"/>
                  <a:pt x="157" y="641"/>
                  <a:pt x="187" y="641"/>
                </a:cubicBezTo>
                <a:cubicBezTo>
                  <a:pt x="200" y="641"/>
                  <a:pt x="214" y="637"/>
                  <a:pt x="229" y="629"/>
                </a:cubicBezTo>
                <a:cubicBezTo>
                  <a:pt x="245" y="621"/>
                  <a:pt x="258" y="613"/>
                  <a:pt x="267" y="605"/>
                </a:cubicBezTo>
                <a:cubicBezTo>
                  <a:pt x="277" y="597"/>
                  <a:pt x="290" y="585"/>
                  <a:pt x="306" y="570"/>
                </a:cubicBezTo>
                <a:cubicBezTo>
                  <a:pt x="313" y="564"/>
                  <a:pt x="317" y="560"/>
                  <a:pt x="319" y="560"/>
                </a:cubicBezTo>
                <a:lnTo>
                  <a:pt x="316" y="560"/>
                </a:lnTo>
                <a:moveTo>
                  <a:pt x="330" y="66"/>
                </a:moveTo>
                <a:cubicBezTo>
                  <a:pt x="330" y="53"/>
                  <a:pt x="328" y="45"/>
                  <a:pt x="324" y="41"/>
                </a:cubicBezTo>
                <a:cubicBezTo>
                  <a:pt x="320" y="37"/>
                  <a:pt x="315" y="35"/>
                  <a:pt x="307" y="35"/>
                </a:cubicBezTo>
                <a:cubicBezTo>
                  <a:pt x="302" y="35"/>
                  <a:pt x="298" y="35"/>
                  <a:pt x="294" y="37"/>
                </a:cubicBezTo>
                <a:cubicBezTo>
                  <a:pt x="291" y="38"/>
                  <a:pt x="284" y="44"/>
                  <a:pt x="276" y="56"/>
                </a:cubicBezTo>
                <a:cubicBezTo>
                  <a:pt x="267" y="68"/>
                  <a:pt x="258" y="84"/>
                  <a:pt x="247" y="105"/>
                </a:cubicBezTo>
                <a:cubicBezTo>
                  <a:pt x="234" y="133"/>
                  <a:pt x="221" y="172"/>
                  <a:pt x="207" y="222"/>
                </a:cubicBezTo>
                <a:cubicBezTo>
                  <a:pt x="192" y="271"/>
                  <a:pt x="181" y="314"/>
                  <a:pt x="172" y="349"/>
                </a:cubicBezTo>
                <a:lnTo>
                  <a:pt x="160" y="402"/>
                </a:lnTo>
                <a:cubicBezTo>
                  <a:pt x="160" y="403"/>
                  <a:pt x="162" y="401"/>
                  <a:pt x="167" y="396"/>
                </a:cubicBezTo>
                <a:cubicBezTo>
                  <a:pt x="171" y="391"/>
                  <a:pt x="177" y="384"/>
                  <a:pt x="183" y="377"/>
                </a:cubicBezTo>
                <a:cubicBezTo>
                  <a:pt x="190" y="370"/>
                  <a:pt x="196" y="363"/>
                  <a:pt x="199" y="357"/>
                </a:cubicBezTo>
                <a:cubicBezTo>
                  <a:pt x="266" y="275"/>
                  <a:pt x="308" y="192"/>
                  <a:pt x="325" y="107"/>
                </a:cubicBezTo>
                <a:cubicBezTo>
                  <a:pt x="328" y="94"/>
                  <a:pt x="330" y="80"/>
                  <a:pt x="330"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99" name="フリーフォーム: 図形 698"/>
          <p:cNvSpPr/>
          <p:nvPr/>
        </p:nvSpPr>
        <p:spPr>
          <a:xfrm>
            <a:off x="5748840" y="2357280"/>
            <a:ext cx="80280" cy="335520"/>
          </a:xfrm>
          <a:custGeom>
            <a:avLst/>
            <a:gdLst/>
            <a:ahLst/>
            <a:cxnLst/>
            <a:rect l="0" t="0" r="r" b="b"/>
            <a:pathLst>
              <a:path w="223" h="932">
                <a:moveTo>
                  <a:pt x="0" y="467"/>
                </a:moveTo>
                <a:cubicBezTo>
                  <a:pt x="0" y="423"/>
                  <a:pt x="3" y="382"/>
                  <a:pt x="9" y="344"/>
                </a:cubicBezTo>
                <a:cubicBezTo>
                  <a:pt x="16" y="305"/>
                  <a:pt x="23" y="272"/>
                  <a:pt x="31" y="244"/>
                </a:cubicBezTo>
                <a:cubicBezTo>
                  <a:pt x="39" y="216"/>
                  <a:pt x="50" y="189"/>
                  <a:pt x="65" y="162"/>
                </a:cubicBezTo>
                <a:cubicBezTo>
                  <a:pt x="80" y="136"/>
                  <a:pt x="92" y="115"/>
                  <a:pt x="101" y="100"/>
                </a:cubicBezTo>
                <a:cubicBezTo>
                  <a:pt x="109" y="85"/>
                  <a:pt x="122" y="69"/>
                  <a:pt x="141" y="52"/>
                </a:cubicBezTo>
                <a:cubicBezTo>
                  <a:pt x="158" y="34"/>
                  <a:pt x="168" y="24"/>
                  <a:pt x="171" y="20"/>
                </a:cubicBezTo>
                <a:cubicBezTo>
                  <a:pt x="174" y="16"/>
                  <a:pt x="182" y="10"/>
                  <a:pt x="195" y="0"/>
                </a:cubicBezTo>
                <a:lnTo>
                  <a:pt x="207" y="0"/>
                </a:lnTo>
                <a:lnTo>
                  <a:pt x="210" y="0"/>
                </a:lnTo>
                <a:cubicBezTo>
                  <a:pt x="219" y="0"/>
                  <a:pt x="223" y="3"/>
                  <a:pt x="223" y="9"/>
                </a:cubicBezTo>
                <a:cubicBezTo>
                  <a:pt x="223" y="11"/>
                  <a:pt x="218" y="17"/>
                  <a:pt x="208" y="28"/>
                </a:cubicBezTo>
                <a:cubicBezTo>
                  <a:pt x="197" y="39"/>
                  <a:pt x="184" y="56"/>
                  <a:pt x="169" y="78"/>
                </a:cubicBezTo>
                <a:cubicBezTo>
                  <a:pt x="155" y="99"/>
                  <a:pt x="139" y="126"/>
                  <a:pt x="123" y="158"/>
                </a:cubicBezTo>
                <a:cubicBezTo>
                  <a:pt x="107" y="189"/>
                  <a:pt x="94" y="232"/>
                  <a:pt x="84" y="286"/>
                </a:cubicBezTo>
                <a:cubicBezTo>
                  <a:pt x="73" y="340"/>
                  <a:pt x="68" y="400"/>
                  <a:pt x="68" y="467"/>
                </a:cubicBezTo>
                <a:cubicBezTo>
                  <a:pt x="68" y="532"/>
                  <a:pt x="73" y="592"/>
                  <a:pt x="84" y="645"/>
                </a:cubicBezTo>
                <a:cubicBezTo>
                  <a:pt x="94" y="699"/>
                  <a:pt x="107" y="742"/>
                  <a:pt x="122" y="775"/>
                </a:cubicBezTo>
                <a:cubicBezTo>
                  <a:pt x="138" y="807"/>
                  <a:pt x="153" y="834"/>
                  <a:pt x="169" y="855"/>
                </a:cubicBezTo>
                <a:cubicBezTo>
                  <a:pt x="184" y="875"/>
                  <a:pt x="197" y="891"/>
                  <a:pt x="208" y="904"/>
                </a:cubicBezTo>
                <a:cubicBezTo>
                  <a:pt x="218" y="916"/>
                  <a:pt x="223" y="923"/>
                  <a:pt x="223" y="923"/>
                </a:cubicBezTo>
                <a:cubicBezTo>
                  <a:pt x="223" y="929"/>
                  <a:pt x="219" y="932"/>
                  <a:pt x="210" y="932"/>
                </a:cubicBezTo>
                <a:lnTo>
                  <a:pt x="207" y="932"/>
                </a:lnTo>
                <a:lnTo>
                  <a:pt x="195" y="932"/>
                </a:lnTo>
                <a:lnTo>
                  <a:pt x="169" y="909"/>
                </a:lnTo>
                <a:cubicBezTo>
                  <a:pt x="109" y="857"/>
                  <a:pt x="67" y="791"/>
                  <a:pt x="40" y="712"/>
                </a:cubicBezTo>
                <a:cubicBezTo>
                  <a:pt x="13" y="633"/>
                  <a:pt x="0" y="552"/>
                  <a:pt x="0" y="4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0" name="フリーフォーム: 図形 699"/>
          <p:cNvSpPr/>
          <p:nvPr/>
        </p:nvSpPr>
        <p:spPr>
          <a:xfrm>
            <a:off x="5862240" y="2457360"/>
            <a:ext cx="186480" cy="154440"/>
          </a:xfrm>
          <a:custGeom>
            <a:avLst/>
            <a:gdLst/>
            <a:ahLst/>
            <a:cxnLst/>
            <a:rect l="0" t="0" r="r" b="b"/>
            <a:pathLst>
              <a:path w="518" h="429">
                <a:moveTo>
                  <a:pt x="29" y="158"/>
                </a:moveTo>
                <a:lnTo>
                  <a:pt x="19" y="158"/>
                </a:lnTo>
                <a:cubicBezTo>
                  <a:pt x="7" y="158"/>
                  <a:pt x="0" y="153"/>
                  <a:pt x="0" y="145"/>
                </a:cubicBezTo>
                <a:cubicBezTo>
                  <a:pt x="0" y="144"/>
                  <a:pt x="0" y="140"/>
                  <a:pt x="1" y="135"/>
                </a:cubicBezTo>
                <a:cubicBezTo>
                  <a:pt x="4" y="129"/>
                  <a:pt x="7" y="121"/>
                  <a:pt x="13" y="111"/>
                </a:cubicBezTo>
                <a:cubicBezTo>
                  <a:pt x="18" y="101"/>
                  <a:pt x="24" y="91"/>
                  <a:pt x="31" y="81"/>
                </a:cubicBezTo>
                <a:cubicBezTo>
                  <a:pt x="38" y="70"/>
                  <a:pt x="49" y="59"/>
                  <a:pt x="63" y="47"/>
                </a:cubicBezTo>
                <a:cubicBezTo>
                  <a:pt x="77" y="35"/>
                  <a:pt x="92" y="25"/>
                  <a:pt x="108" y="17"/>
                </a:cubicBezTo>
                <a:cubicBezTo>
                  <a:pt x="134" y="6"/>
                  <a:pt x="157" y="1"/>
                  <a:pt x="177" y="1"/>
                </a:cubicBezTo>
                <a:lnTo>
                  <a:pt x="180" y="1"/>
                </a:lnTo>
                <a:cubicBezTo>
                  <a:pt x="203" y="1"/>
                  <a:pt x="217" y="1"/>
                  <a:pt x="223" y="1"/>
                </a:cubicBezTo>
                <a:cubicBezTo>
                  <a:pt x="270" y="10"/>
                  <a:pt x="301" y="25"/>
                  <a:pt x="316" y="48"/>
                </a:cubicBezTo>
                <a:lnTo>
                  <a:pt x="325" y="39"/>
                </a:lnTo>
                <a:cubicBezTo>
                  <a:pt x="351" y="13"/>
                  <a:pt x="380" y="0"/>
                  <a:pt x="410" y="0"/>
                </a:cubicBezTo>
                <a:cubicBezTo>
                  <a:pt x="444" y="0"/>
                  <a:pt x="470" y="9"/>
                  <a:pt x="489" y="28"/>
                </a:cubicBezTo>
                <a:cubicBezTo>
                  <a:pt x="508" y="48"/>
                  <a:pt x="517" y="71"/>
                  <a:pt x="518" y="98"/>
                </a:cubicBezTo>
                <a:cubicBezTo>
                  <a:pt x="518" y="125"/>
                  <a:pt x="510" y="145"/>
                  <a:pt x="494" y="160"/>
                </a:cubicBezTo>
                <a:cubicBezTo>
                  <a:pt x="478" y="174"/>
                  <a:pt x="460" y="181"/>
                  <a:pt x="442" y="182"/>
                </a:cubicBezTo>
                <a:cubicBezTo>
                  <a:pt x="427" y="182"/>
                  <a:pt x="415" y="178"/>
                  <a:pt x="405" y="169"/>
                </a:cubicBezTo>
                <a:cubicBezTo>
                  <a:pt x="395" y="160"/>
                  <a:pt x="390" y="148"/>
                  <a:pt x="390" y="134"/>
                </a:cubicBezTo>
                <a:cubicBezTo>
                  <a:pt x="390" y="112"/>
                  <a:pt x="398" y="94"/>
                  <a:pt x="415" y="79"/>
                </a:cubicBezTo>
                <a:cubicBezTo>
                  <a:pt x="423" y="73"/>
                  <a:pt x="433" y="67"/>
                  <a:pt x="444" y="62"/>
                </a:cubicBezTo>
                <a:cubicBezTo>
                  <a:pt x="444" y="61"/>
                  <a:pt x="443" y="60"/>
                  <a:pt x="441" y="58"/>
                </a:cubicBezTo>
                <a:cubicBezTo>
                  <a:pt x="438" y="56"/>
                  <a:pt x="434" y="54"/>
                  <a:pt x="428" y="52"/>
                </a:cubicBezTo>
                <a:cubicBezTo>
                  <a:pt x="421" y="49"/>
                  <a:pt x="415" y="48"/>
                  <a:pt x="407" y="48"/>
                </a:cubicBezTo>
                <a:cubicBezTo>
                  <a:pt x="400" y="48"/>
                  <a:pt x="394" y="49"/>
                  <a:pt x="390" y="50"/>
                </a:cubicBezTo>
                <a:cubicBezTo>
                  <a:pt x="370" y="59"/>
                  <a:pt x="355" y="77"/>
                  <a:pt x="347" y="103"/>
                </a:cubicBezTo>
                <a:cubicBezTo>
                  <a:pt x="309" y="243"/>
                  <a:pt x="290" y="324"/>
                  <a:pt x="290" y="347"/>
                </a:cubicBezTo>
                <a:cubicBezTo>
                  <a:pt x="290" y="369"/>
                  <a:pt x="306" y="380"/>
                  <a:pt x="337" y="380"/>
                </a:cubicBezTo>
                <a:cubicBezTo>
                  <a:pt x="365" y="380"/>
                  <a:pt x="389" y="371"/>
                  <a:pt x="412" y="352"/>
                </a:cubicBezTo>
                <a:cubicBezTo>
                  <a:pt x="434" y="334"/>
                  <a:pt x="450" y="313"/>
                  <a:pt x="458" y="289"/>
                </a:cubicBezTo>
                <a:cubicBezTo>
                  <a:pt x="461" y="280"/>
                  <a:pt x="463" y="275"/>
                  <a:pt x="465" y="273"/>
                </a:cubicBezTo>
                <a:cubicBezTo>
                  <a:pt x="467" y="271"/>
                  <a:pt x="473" y="270"/>
                  <a:pt x="483" y="270"/>
                </a:cubicBezTo>
                <a:lnTo>
                  <a:pt x="489" y="270"/>
                </a:lnTo>
                <a:lnTo>
                  <a:pt x="499" y="270"/>
                </a:lnTo>
                <a:cubicBezTo>
                  <a:pt x="512" y="270"/>
                  <a:pt x="518" y="275"/>
                  <a:pt x="518" y="283"/>
                </a:cubicBezTo>
                <a:cubicBezTo>
                  <a:pt x="518" y="292"/>
                  <a:pt x="514" y="303"/>
                  <a:pt x="506" y="318"/>
                </a:cubicBezTo>
                <a:cubicBezTo>
                  <a:pt x="498" y="333"/>
                  <a:pt x="487" y="349"/>
                  <a:pt x="472" y="365"/>
                </a:cubicBezTo>
                <a:cubicBezTo>
                  <a:pt x="458" y="382"/>
                  <a:pt x="438" y="397"/>
                  <a:pt x="412" y="410"/>
                </a:cubicBezTo>
                <a:cubicBezTo>
                  <a:pt x="386" y="423"/>
                  <a:pt x="358" y="429"/>
                  <a:pt x="330" y="429"/>
                </a:cubicBezTo>
                <a:cubicBezTo>
                  <a:pt x="278" y="429"/>
                  <a:pt x="237" y="415"/>
                  <a:pt x="208" y="389"/>
                </a:cubicBezTo>
                <a:lnTo>
                  <a:pt x="201" y="380"/>
                </a:lnTo>
                <a:cubicBezTo>
                  <a:pt x="174" y="412"/>
                  <a:pt x="144" y="428"/>
                  <a:pt x="110" y="428"/>
                </a:cubicBezTo>
                <a:lnTo>
                  <a:pt x="106" y="428"/>
                </a:lnTo>
                <a:cubicBezTo>
                  <a:pt x="70" y="428"/>
                  <a:pt x="44" y="418"/>
                  <a:pt x="27" y="398"/>
                </a:cubicBezTo>
                <a:cubicBezTo>
                  <a:pt x="9" y="378"/>
                  <a:pt x="0" y="356"/>
                  <a:pt x="0" y="333"/>
                </a:cubicBezTo>
                <a:cubicBezTo>
                  <a:pt x="0" y="303"/>
                  <a:pt x="9" y="281"/>
                  <a:pt x="26" y="268"/>
                </a:cubicBezTo>
                <a:cubicBezTo>
                  <a:pt x="42" y="254"/>
                  <a:pt x="59" y="247"/>
                  <a:pt x="77" y="246"/>
                </a:cubicBezTo>
                <a:cubicBezTo>
                  <a:pt x="91" y="246"/>
                  <a:pt x="103" y="251"/>
                  <a:pt x="113" y="259"/>
                </a:cubicBezTo>
                <a:cubicBezTo>
                  <a:pt x="123" y="268"/>
                  <a:pt x="128" y="280"/>
                  <a:pt x="128" y="295"/>
                </a:cubicBezTo>
                <a:cubicBezTo>
                  <a:pt x="128" y="316"/>
                  <a:pt x="120" y="335"/>
                  <a:pt x="104" y="350"/>
                </a:cubicBezTo>
                <a:cubicBezTo>
                  <a:pt x="96" y="356"/>
                  <a:pt x="86" y="361"/>
                  <a:pt x="74" y="366"/>
                </a:cubicBezTo>
                <a:cubicBezTo>
                  <a:pt x="75" y="369"/>
                  <a:pt x="80" y="372"/>
                  <a:pt x="87" y="376"/>
                </a:cubicBezTo>
                <a:cubicBezTo>
                  <a:pt x="95" y="379"/>
                  <a:pt x="102" y="381"/>
                  <a:pt x="110" y="381"/>
                </a:cubicBezTo>
                <a:cubicBezTo>
                  <a:pt x="124" y="381"/>
                  <a:pt x="136" y="376"/>
                  <a:pt x="147" y="364"/>
                </a:cubicBezTo>
                <a:cubicBezTo>
                  <a:pt x="157" y="353"/>
                  <a:pt x="165" y="340"/>
                  <a:pt x="171" y="325"/>
                </a:cubicBezTo>
                <a:cubicBezTo>
                  <a:pt x="209" y="185"/>
                  <a:pt x="228" y="104"/>
                  <a:pt x="228" y="82"/>
                </a:cubicBezTo>
                <a:cubicBezTo>
                  <a:pt x="228" y="59"/>
                  <a:pt x="212" y="48"/>
                  <a:pt x="180" y="48"/>
                </a:cubicBezTo>
                <a:cubicBezTo>
                  <a:pt x="158" y="48"/>
                  <a:pt x="135" y="55"/>
                  <a:pt x="113" y="69"/>
                </a:cubicBezTo>
                <a:cubicBezTo>
                  <a:pt x="91" y="84"/>
                  <a:pt x="73" y="107"/>
                  <a:pt x="60" y="139"/>
                </a:cubicBezTo>
                <a:cubicBezTo>
                  <a:pt x="58" y="148"/>
                  <a:pt x="55" y="153"/>
                  <a:pt x="54" y="155"/>
                </a:cubicBezTo>
                <a:cubicBezTo>
                  <a:pt x="52" y="157"/>
                  <a:pt x="46"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1" name="フリーフォーム: 図形 700"/>
          <p:cNvSpPr/>
          <p:nvPr/>
        </p:nvSpPr>
        <p:spPr>
          <a:xfrm>
            <a:off x="6094440" y="2568240"/>
            <a:ext cx="44640" cy="105840"/>
          </a:xfrm>
          <a:custGeom>
            <a:avLst/>
            <a:gdLst/>
            <a:ahLst/>
            <a:cxnLst/>
            <a:rect l="0" t="0" r="r" b="b"/>
            <a:pathLst>
              <a:path w="124" h="294">
                <a:moveTo>
                  <a:pt x="0" y="81"/>
                </a:moveTo>
                <a:cubicBezTo>
                  <a:pt x="0" y="81"/>
                  <a:pt x="0" y="73"/>
                  <a:pt x="0" y="57"/>
                </a:cubicBezTo>
                <a:cubicBezTo>
                  <a:pt x="0" y="41"/>
                  <a:pt x="5" y="28"/>
                  <a:pt x="15" y="16"/>
                </a:cubicBezTo>
                <a:cubicBezTo>
                  <a:pt x="25" y="5"/>
                  <a:pt x="38" y="0"/>
                  <a:pt x="55" y="0"/>
                </a:cubicBezTo>
                <a:cubicBezTo>
                  <a:pt x="73" y="0"/>
                  <a:pt x="88" y="7"/>
                  <a:pt x="103" y="23"/>
                </a:cubicBezTo>
                <a:cubicBezTo>
                  <a:pt x="116" y="38"/>
                  <a:pt x="123" y="67"/>
                  <a:pt x="124" y="106"/>
                </a:cubicBezTo>
                <a:cubicBezTo>
                  <a:pt x="124" y="127"/>
                  <a:pt x="121" y="149"/>
                  <a:pt x="116" y="169"/>
                </a:cubicBezTo>
                <a:cubicBezTo>
                  <a:pt x="110" y="189"/>
                  <a:pt x="104" y="207"/>
                  <a:pt x="96" y="222"/>
                </a:cubicBezTo>
                <a:cubicBezTo>
                  <a:pt x="88" y="237"/>
                  <a:pt x="80" y="250"/>
                  <a:pt x="71" y="260"/>
                </a:cubicBezTo>
                <a:cubicBezTo>
                  <a:pt x="62" y="271"/>
                  <a:pt x="55" y="279"/>
                  <a:pt x="49" y="285"/>
                </a:cubicBezTo>
                <a:cubicBezTo>
                  <a:pt x="42" y="292"/>
                  <a:pt x="38" y="294"/>
                  <a:pt x="37" y="294"/>
                </a:cubicBezTo>
                <a:cubicBezTo>
                  <a:pt x="34" y="294"/>
                  <a:pt x="30" y="291"/>
                  <a:pt x="24" y="285"/>
                </a:cubicBezTo>
                <a:cubicBezTo>
                  <a:pt x="19" y="280"/>
                  <a:pt x="16" y="276"/>
                  <a:pt x="16" y="273"/>
                </a:cubicBezTo>
                <a:cubicBezTo>
                  <a:pt x="16" y="271"/>
                  <a:pt x="19" y="266"/>
                  <a:pt x="26" y="258"/>
                </a:cubicBezTo>
                <a:cubicBezTo>
                  <a:pt x="33" y="251"/>
                  <a:pt x="41" y="242"/>
                  <a:pt x="50" y="230"/>
                </a:cubicBezTo>
                <a:cubicBezTo>
                  <a:pt x="58" y="219"/>
                  <a:pt x="66" y="204"/>
                  <a:pt x="74" y="184"/>
                </a:cubicBezTo>
                <a:cubicBezTo>
                  <a:pt x="81" y="164"/>
                  <a:pt x="86" y="141"/>
                  <a:pt x="89" y="116"/>
                </a:cubicBezTo>
                <a:lnTo>
                  <a:pt x="89" y="105"/>
                </a:lnTo>
                <a:lnTo>
                  <a:pt x="88" y="106"/>
                </a:lnTo>
                <a:cubicBezTo>
                  <a:pt x="86" y="106"/>
                  <a:pt x="85" y="107"/>
                  <a:pt x="83" y="108"/>
                </a:cubicBezTo>
                <a:cubicBezTo>
                  <a:pt x="81" y="108"/>
                  <a:pt x="79" y="109"/>
                  <a:pt x="77" y="110"/>
                </a:cubicBezTo>
                <a:cubicBezTo>
                  <a:pt x="76" y="112"/>
                  <a:pt x="73" y="112"/>
                  <a:pt x="69" y="112"/>
                </a:cubicBezTo>
                <a:cubicBezTo>
                  <a:pt x="65" y="112"/>
                  <a:pt x="62" y="113"/>
                  <a:pt x="58" y="113"/>
                </a:cubicBezTo>
                <a:cubicBezTo>
                  <a:pt x="41" y="113"/>
                  <a:pt x="28" y="108"/>
                  <a:pt x="17" y="97"/>
                </a:cubicBezTo>
                <a:lnTo>
                  <a:pt x="0" y="81"/>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2" name="フリーフォーム: 図形 701"/>
          <p:cNvSpPr/>
          <p:nvPr/>
        </p:nvSpPr>
        <p:spPr>
          <a:xfrm>
            <a:off x="6225480" y="2457360"/>
            <a:ext cx="211680" cy="154440"/>
          </a:xfrm>
          <a:custGeom>
            <a:avLst/>
            <a:gdLst/>
            <a:ahLst/>
            <a:cxnLst/>
            <a:rect l="0" t="0" r="r" b="b"/>
            <a:pathLst>
              <a:path w="588" h="429">
                <a:moveTo>
                  <a:pt x="154" y="58"/>
                </a:moveTo>
                <a:cubicBezTo>
                  <a:pt x="154" y="53"/>
                  <a:pt x="154" y="50"/>
                  <a:pt x="152" y="49"/>
                </a:cubicBezTo>
                <a:cubicBezTo>
                  <a:pt x="151" y="48"/>
                  <a:pt x="148" y="47"/>
                  <a:pt x="142" y="47"/>
                </a:cubicBezTo>
                <a:cubicBezTo>
                  <a:pt x="126" y="48"/>
                  <a:pt x="110" y="57"/>
                  <a:pt x="96" y="74"/>
                </a:cubicBezTo>
                <a:cubicBezTo>
                  <a:pt x="81" y="91"/>
                  <a:pt x="69" y="112"/>
                  <a:pt x="61" y="137"/>
                </a:cubicBezTo>
                <a:cubicBezTo>
                  <a:pt x="58" y="147"/>
                  <a:pt x="56" y="153"/>
                  <a:pt x="54" y="155"/>
                </a:cubicBezTo>
                <a:cubicBezTo>
                  <a:pt x="52" y="157"/>
                  <a:pt x="46" y="158"/>
                  <a:pt x="35" y="158"/>
                </a:cubicBezTo>
                <a:lnTo>
                  <a:pt x="30" y="158"/>
                </a:lnTo>
                <a:lnTo>
                  <a:pt x="18" y="158"/>
                </a:lnTo>
                <a:cubicBezTo>
                  <a:pt x="6" y="158"/>
                  <a:pt x="0" y="153"/>
                  <a:pt x="0" y="145"/>
                </a:cubicBezTo>
                <a:cubicBezTo>
                  <a:pt x="0" y="138"/>
                  <a:pt x="3" y="127"/>
                  <a:pt x="10" y="112"/>
                </a:cubicBezTo>
                <a:cubicBezTo>
                  <a:pt x="17" y="97"/>
                  <a:pt x="27" y="81"/>
                  <a:pt x="39" y="64"/>
                </a:cubicBezTo>
                <a:cubicBezTo>
                  <a:pt x="51" y="46"/>
                  <a:pt x="67" y="32"/>
                  <a:pt x="87" y="19"/>
                </a:cubicBezTo>
                <a:cubicBezTo>
                  <a:pt x="108" y="7"/>
                  <a:pt x="129" y="0"/>
                  <a:pt x="152" y="0"/>
                </a:cubicBezTo>
                <a:cubicBezTo>
                  <a:pt x="183" y="0"/>
                  <a:pt x="210" y="7"/>
                  <a:pt x="231" y="23"/>
                </a:cubicBezTo>
                <a:cubicBezTo>
                  <a:pt x="253" y="38"/>
                  <a:pt x="264" y="59"/>
                  <a:pt x="265" y="83"/>
                </a:cubicBezTo>
                <a:cubicBezTo>
                  <a:pt x="265" y="93"/>
                  <a:pt x="254" y="126"/>
                  <a:pt x="232" y="184"/>
                </a:cubicBezTo>
                <a:cubicBezTo>
                  <a:pt x="211" y="243"/>
                  <a:pt x="200" y="287"/>
                  <a:pt x="200" y="318"/>
                </a:cubicBezTo>
                <a:cubicBezTo>
                  <a:pt x="200" y="360"/>
                  <a:pt x="216" y="381"/>
                  <a:pt x="249" y="381"/>
                </a:cubicBezTo>
                <a:cubicBezTo>
                  <a:pt x="266" y="381"/>
                  <a:pt x="283" y="377"/>
                  <a:pt x="298" y="367"/>
                </a:cubicBezTo>
                <a:cubicBezTo>
                  <a:pt x="314" y="358"/>
                  <a:pt x="325" y="349"/>
                  <a:pt x="332" y="341"/>
                </a:cubicBezTo>
                <a:cubicBezTo>
                  <a:pt x="339" y="333"/>
                  <a:pt x="342" y="328"/>
                  <a:pt x="342" y="325"/>
                </a:cubicBezTo>
                <a:cubicBezTo>
                  <a:pt x="342" y="323"/>
                  <a:pt x="353" y="278"/>
                  <a:pt x="375" y="190"/>
                </a:cubicBezTo>
                <a:cubicBezTo>
                  <a:pt x="396" y="104"/>
                  <a:pt x="408" y="57"/>
                  <a:pt x="410" y="52"/>
                </a:cubicBezTo>
                <a:cubicBezTo>
                  <a:pt x="415" y="41"/>
                  <a:pt x="423" y="30"/>
                  <a:pt x="435" y="21"/>
                </a:cubicBezTo>
                <a:cubicBezTo>
                  <a:pt x="447" y="12"/>
                  <a:pt x="461" y="7"/>
                  <a:pt x="476" y="7"/>
                </a:cubicBezTo>
                <a:cubicBezTo>
                  <a:pt x="492" y="7"/>
                  <a:pt x="504" y="12"/>
                  <a:pt x="512" y="21"/>
                </a:cubicBezTo>
                <a:cubicBezTo>
                  <a:pt x="521" y="30"/>
                  <a:pt x="525" y="40"/>
                  <a:pt x="525" y="51"/>
                </a:cubicBezTo>
                <a:cubicBezTo>
                  <a:pt x="525" y="55"/>
                  <a:pt x="520" y="81"/>
                  <a:pt x="509" y="127"/>
                </a:cubicBezTo>
                <a:cubicBezTo>
                  <a:pt x="498" y="174"/>
                  <a:pt x="486" y="219"/>
                  <a:pt x="475" y="265"/>
                </a:cubicBezTo>
                <a:lnTo>
                  <a:pt x="458" y="331"/>
                </a:lnTo>
                <a:cubicBezTo>
                  <a:pt x="457" y="336"/>
                  <a:pt x="457" y="344"/>
                  <a:pt x="457" y="354"/>
                </a:cubicBezTo>
                <a:cubicBezTo>
                  <a:pt x="457" y="373"/>
                  <a:pt x="462" y="382"/>
                  <a:pt x="472" y="382"/>
                </a:cubicBezTo>
                <a:cubicBezTo>
                  <a:pt x="480" y="382"/>
                  <a:pt x="488" y="378"/>
                  <a:pt x="496" y="369"/>
                </a:cubicBezTo>
                <a:cubicBezTo>
                  <a:pt x="507" y="357"/>
                  <a:pt x="517" y="332"/>
                  <a:pt x="526" y="297"/>
                </a:cubicBezTo>
                <a:cubicBezTo>
                  <a:pt x="529" y="283"/>
                  <a:pt x="532" y="276"/>
                  <a:pt x="535" y="274"/>
                </a:cubicBezTo>
                <a:cubicBezTo>
                  <a:pt x="537" y="272"/>
                  <a:pt x="544" y="271"/>
                  <a:pt x="554" y="270"/>
                </a:cubicBezTo>
                <a:lnTo>
                  <a:pt x="559" y="270"/>
                </a:lnTo>
                <a:lnTo>
                  <a:pt x="569" y="270"/>
                </a:lnTo>
                <a:cubicBezTo>
                  <a:pt x="582" y="270"/>
                  <a:pt x="588" y="275"/>
                  <a:pt x="588" y="283"/>
                </a:cubicBezTo>
                <a:cubicBezTo>
                  <a:pt x="587" y="287"/>
                  <a:pt x="586" y="292"/>
                  <a:pt x="585" y="298"/>
                </a:cubicBezTo>
                <a:cubicBezTo>
                  <a:pt x="584" y="305"/>
                  <a:pt x="579" y="316"/>
                  <a:pt x="572" y="334"/>
                </a:cubicBezTo>
                <a:cubicBezTo>
                  <a:pt x="565" y="351"/>
                  <a:pt x="557" y="366"/>
                  <a:pt x="550" y="377"/>
                </a:cubicBezTo>
                <a:cubicBezTo>
                  <a:pt x="542" y="389"/>
                  <a:pt x="530" y="401"/>
                  <a:pt x="513" y="413"/>
                </a:cubicBezTo>
                <a:cubicBezTo>
                  <a:pt x="497" y="425"/>
                  <a:pt x="480" y="430"/>
                  <a:pt x="462" y="429"/>
                </a:cubicBezTo>
                <a:cubicBezTo>
                  <a:pt x="455" y="429"/>
                  <a:pt x="449" y="428"/>
                  <a:pt x="442" y="428"/>
                </a:cubicBezTo>
                <a:cubicBezTo>
                  <a:pt x="435" y="427"/>
                  <a:pt x="429" y="426"/>
                  <a:pt x="423" y="424"/>
                </a:cubicBezTo>
                <a:cubicBezTo>
                  <a:pt x="418" y="422"/>
                  <a:pt x="412" y="421"/>
                  <a:pt x="407" y="419"/>
                </a:cubicBezTo>
                <a:cubicBezTo>
                  <a:pt x="402" y="418"/>
                  <a:pt x="398" y="416"/>
                  <a:pt x="393" y="414"/>
                </a:cubicBezTo>
                <a:cubicBezTo>
                  <a:pt x="389" y="411"/>
                  <a:pt x="385" y="409"/>
                  <a:pt x="382" y="406"/>
                </a:cubicBezTo>
                <a:cubicBezTo>
                  <a:pt x="379" y="404"/>
                  <a:pt x="376" y="402"/>
                  <a:pt x="373" y="400"/>
                </a:cubicBezTo>
                <a:cubicBezTo>
                  <a:pt x="370" y="398"/>
                  <a:pt x="367" y="396"/>
                  <a:pt x="365" y="394"/>
                </a:cubicBezTo>
                <a:cubicBezTo>
                  <a:pt x="364" y="392"/>
                  <a:pt x="362" y="390"/>
                  <a:pt x="360" y="389"/>
                </a:cubicBezTo>
                <a:cubicBezTo>
                  <a:pt x="358" y="387"/>
                  <a:pt x="357" y="386"/>
                  <a:pt x="356" y="385"/>
                </a:cubicBezTo>
                <a:lnTo>
                  <a:pt x="355" y="383"/>
                </a:lnTo>
                <a:lnTo>
                  <a:pt x="348" y="390"/>
                </a:lnTo>
                <a:cubicBezTo>
                  <a:pt x="317" y="415"/>
                  <a:pt x="283" y="428"/>
                  <a:pt x="246" y="428"/>
                </a:cubicBezTo>
                <a:lnTo>
                  <a:pt x="240" y="428"/>
                </a:lnTo>
                <a:cubicBezTo>
                  <a:pt x="157" y="428"/>
                  <a:pt x="108" y="401"/>
                  <a:pt x="92" y="349"/>
                </a:cubicBezTo>
                <a:cubicBezTo>
                  <a:pt x="88" y="338"/>
                  <a:pt x="86" y="323"/>
                  <a:pt x="86" y="305"/>
                </a:cubicBezTo>
                <a:lnTo>
                  <a:pt x="86" y="295"/>
                </a:lnTo>
                <a:cubicBezTo>
                  <a:pt x="86" y="271"/>
                  <a:pt x="97" y="228"/>
                  <a:pt x="120" y="166"/>
                </a:cubicBezTo>
                <a:cubicBezTo>
                  <a:pt x="142" y="105"/>
                  <a:pt x="154" y="69"/>
                  <a:pt x="154" y="5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3" name="フリーフォーム: 図形 702"/>
          <p:cNvSpPr/>
          <p:nvPr/>
        </p:nvSpPr>
        <p:spPr>
          <a:xfrm>
            <a:off x="6471720" y="2568240"/>
            <a:ext cx="44280" cy="105840"/>
          </a:xfrm>
          <a:custGeom>
            <a:avLst/>
            <a:gdLst/>
            <a:ahLst/>
            <a:cxnLst/>
            <a:rect l="0" t="0" r="r" b="b"/>
            <a:pathLst>
              <a:path w="123" h="294">
                <a:moveTo>
                  <a:pt x="0" y="81"/>
                </a:moveTo>
                <a:cubicBezTo>
                  <a:pt x="0" y="81"/>
                  <a:pt x="0" y="73"/>
                  <a:pt x="0" y="57"/>
                </a:cubicBezTo>
                <a:cubicBezTo>
                  <a:pt x="0" y="41"/>
                  <a:pt x="4" y="28"/>
                  <a:pt x="14" y="16"/>
                </a:cubicBezTo>
                <a:cubicBezTo>
                  <a:pt x="25" y="5"/>
                  <a:pt x="39" y="0"/>
                  <a:pt x="55" y="0"/>
                </a:cubicBezTo>
                <a:cubicBezTo>
                  <a:pt x="73" y="0"/>
                  <a:pt x="88" y="7"/>
                  <a:pt x="102" y="23"/>
                </a:cubicBezTo>
                <a:cubicBezTo>
                  <a:pt x="116" y="38"/>
                  <a:pt x="123" y="67"/>
                  <a:pt x="123" y="106"/>
                </a:cubicBezTo>
                <a:cubicBezTo>
                  <a:pt x="123" y="127"/>
                  <a:pt x="121" y="149"/>
                  <a:pt x="115" y="169"/>
                </a:cubicBezTo>
                <a:cubicBezTo>
                  <a:pt x="109" y="189"/>
                  <a:pt x="103" y="207"/>
                  <a:pt x="95" y="222"/>
                </a:cubicBezTo>
                <a:cubicBezTo>
                  <a:pt x="88" y="237"/>
                  <a:pt x="80" y="250"/>
                  <a:pt x="71" y="260"/>
                </a:cubicBezTo>
                <a:cubicBezTo>
                  <a:pt x="63" y="271"/>
                  <a:pt x="55" y="279"/>
                  <a:pt x="49" y="285"/>
                </a:cubicBezTo>
                <a:cubicBezTo>
                  <a:pt x="43" y="292"/>
                  <a:pt x="39" y="294"/>
                  <a:pt x="37" y="294"/>
                </a:cubicBezTo>
                <a:cubicBezTo>
                  <a:pt x="34" y="294"/>
                  <a:pt x="30" y="291"/>
                  <a:pt x="25" y="285"/>
                </a:cubicBezTo>
                <a:cubicBezTo>
                  <a:pt x="19" y="280"/>
                  <a:pt x="15" y="276"/>
                  <a:pt x="15" y="273"/>
                </a:cubicBezTo>
                <a:cubicBezTo>
                  <a:pt x="15" y="271"/>
                  <a:pt x="20" y="266"/>
                  <a:pt x="27" y="258"/>
                </a:cubicBezTo>
                <a:cubicBezTo>
                  <a:pt x="33" y="251"/>
                  <a:pt x="41" y="242"/>
                  <a:pt x="50" y="230"/>
                </a:cubicBezTo>
                <a:cubicBezTo>
                  <a:pt x="59" y="219"/>
                  <a:pt x="67" y="204"/>
                  <a:pt x="74" y="184"/>
                </a:cubicBezTo>
                <a:cubicBezTo>
                  <a:pt x="81" y="164"/>
                  <a:pt x="86" y="141"/>
                  <a:pt x="89" y="116"/>
                </a:cubicBezTo>
                <a:lnTo>
                  <a:pt x="89" y="105"/>
                </a:lnTo>
                <a:lnTo>
                  <a:pt x="88" y="106"/>
                </a:lnTo>
                <a:cubicBezTo>
                  <a:pt x="87" y="106"/>
                  <a:pt x="85" y="107"/>
                  <a:pt x="83" y="108"/>
                </a:cubicBezTo>
                <a:cubicBezTo>
                  <a:pt x="81" y="108"/>
                  <a:pt x="80" y="109"/>
                  <a:pt x="78" y="110"/>
                </a:cubicBezTo>
                <a:cubicBezTo>
                  <a:pt x="76" y="112"/>
                  <a:pt x="73" y="112"/>
                  <a:pt x="69" y="112"/>
                </a:cubicBezTo>
                <a:cubicBezTo>
                  <a:pt x="66" y="112"/>
                  <a:pt x="62" y="113"/>
                  <a:pt x="58" y="113"/>
                </a:cubicBezTo>
                <a:cubicBezTo>
                  <a:pt x="41" y="113"/>
                  <a:pt x="28" y="108"/>
                  <a:pt x="16" y="97"/>
                </a:cubicBezTo>
                <a:lnTo>
                  <a:pt x="0" y="81"/>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4" name="フリーフォーム: 図形 703"/>
          <p:cNvSpPr/>
          <p:nvPr/>
        </p:nvSpPr>
        <p:spPr>
          <a:xfrm>
            <a:off x="6608880" y="2457360"/>
            <a:ext cx="186480" cy="154440"/>
          </a:xfrm>
          <a:custGeom>
            <a:avLst/>
            <a:gdLst/>
            <a:ahLst/>
            <a:cxnLst/>
            <a:rect l="0" t="0" r="r" b="b"/>
            <a:pathLst>
              <a:path w="518" h="429">
                <a:moveTo>
                  <a:pt x="29" y="158"/>
                </a:moveTo>
                <a:lnTo>
                  <a:pt x="18" y="158"/>
                </a:lnTo>
                <a:cubicBezTo>
                  <a:pt x="6" y="158"/>
                  <a:pt x="0" y="153"/>
                  <a:pt x="0" y="145"/>
                </a:cubicBezTo>
                <a:cubicBezTo>
                  <a:pt x="0" y="144"/>
                  <a:pt x="0" y="140"/>
                  <a:pt x="2" y="135"/>
                </a:cubicBezTo>
                <a:cubicBezTo>
                  <a:pt x="3" y="129"/>
                  <a:pt x="6" y="121"/>
                  <a:pt x="12" y="111"/>
                </a:cubicBezTo>
                <a:cubicBezTo>
                  <a:pt x="17" y="101"/>
                  <a:pt x="24" y="91"/>
                  <a:pt x="30" y="81"/>
                </a:cubicBezTo>
                <a:cubicBezTo>
                  <a:pt x="37" y="70"/>
                  <a:pt x="48" y="59"/>
                  <a:pt x="62" y="47"/>
                </a:cubicBezTo>
                <a:cubicBezTo>
                  <a:pt x="76" y="35"/>
                  <a:pt x="92" y="25"/>
                  <a:pt x="108" y="17"/>
                </a:cubicBezTo>
                <a:cubicBezTo>
                  <a:pt x="133" y="6"/>
                  <a:pt x="156" y="1"/>
                  <a:pt x="176" y="1"/>
                </a:cubicBezTo>
                <a:lnTo>
                  <a:pt x="179" y="1"/>
                </a:lnTo>
                <a:cubicBezTo>
                  <a:pt x="202" y="1"/>
                  <a:pt x="216" y="1"/>
                  <a:pt x="222" y="1"/>
                </a:cubicBezTo>
                <a:cubicBezTo>
                  <a:pt x="269" y="10"/>
                  <a:pt x="300" y="25"/>
                  <a:pt x="315" y="48"/>
                </a:cubicBezTo>
                <a:lnTo>
                  <a:pt x="324" y="39"/>
                </a:lnTo>
                <a:cubicBezTo>
                  <a:pt x="350" y="13"/>
                  <a:pt x="379" y="0"/>
                  <a:pt x="409" y="0"/>
                </a:cubicBezTo>
                <a:cubicBezTo>
                  <a:pt x="443" y="0"/>
                  <a:pt x="470" y="9"/>
                  <a:pt x="488" y="28"/>
                </a:cubicBezTo>
                <a:cubicBezTo>
                  <a:pt x="507" y="48"/>
                  <a:pt x="517" y="71"/>
                  <a:pt x="518" y="98"/>
                </a:cubicBezTo>
                <a:cubicBezTo>
                  <a:pt x="518" y="125"/>
                  <a:pt x="509" y="145"/>
                  <a:pt x="493" y="160"/>
                </a:cubicBezTo>
                <a:cubicBezTo>
                  <a:pt x="477" y="174"/>
                  <a:pt x="459" y="181"/>
                  <a:pt x="441" y="182"/>
                </a:cubicBezTo>
                <a:cubicBezTo>
                  <a:pt x="426" y="182"/>
                  <a:pt x="414" y="178"/>
                  <a:pt x="404" y="169"/>
                </a:cubicBezTo>
                <a:cubicBezTo>
                  <a:pt x="395" y="160"/>
                  <a:pt x="390" y="148"/>
                  <a:pt x="390" y="134"/>
                </a:cubicBezTo>
                <a:cubicBezTo>
                  <a:pt x="390" y="112"/>
                  <a:pt x="398" y="94"/>
                  <a:pt x="414" y="79"/>
                </a:cubicBezTo>
                <a:cubicBezTo>
                  <a:pt x="422" y="73"/>
                  <a:pt x="432" y="67"/>
                  <a:pt x="444" y="62"/>
                </a:cubicBezTo>
                <a:cubicBezTo>
                  <a:pt x="444" y="61"/>
                  <a:pt x="442" y="60"/>
                  <a:pt x="440" y="58"/>
                </a:cubicBezTo>
                <a:cubicBezTo>
                  <a:pt x="437" y="56"/>
                  <a:pt x="433" y="54"/>
                  <a:pt x="427" y="52"/>
                </a:cubicBezTo>
                <a:cubicBezTo>
                  <a:pt x="421" y="49"/>
                  <a:pt x="414" y="48"/>
                  <a:pt x="406" y="48"/>
                </a:cubicBezTo>
                <a:cubicBezTo>
                  <a:pt x="399" y="48"/>
                  <a:pt x="393" y="49"/>
                  <a:pt x="390" y="50"/>
                </a:cubicBezTo>
                <a:cubicBezTo>
                  <a:pt x="369" y="59"/>
                  <a:pt x="355" y="77"/>
                  <a:pt x="346" y="103"/>
                </a:cubicBezTo>
                <a:cubicBezTo>
                  <a:pt x="308" y="243"/>
                  <a:pt x="289" y="324"/>
                  <a:pt x="289" y="347"/>
                </a:cubicBezTo>
                <a:cubicBezTo>
                  <a:pt x="289" y="369"/>
                  <a:pt x="305" y="380"/>
                  <a:pt x="337" y="380"/>
                </a:cubicBezTo>
                <a:cubicBezTo>
                  <a:pt x="364" y="380"/>
                  <a:pt x="389" y="371"/>
                  <a:pt x="411" y="352"/>
                </a:cubicBezTo>
                <a:cubicBezTo>
                  <a:pt x="433" y="334"/>
                  <a:pt x="449" y="313"/>
                  <a:pt x="457" y="289"/>
                </a:cubicBezTo>
                <a:cubicBezTo>
                  <a:pt x="460" y="280"/>
                  <a:pt x="462" y="275"/>
                  <a:pt x="464" y="273"/>
                </a:cubicBezTo>
                <a:cubicBezTo>
                  <a:pt x="466" y="271"/>
                  <a:pt x="472" y="270"/>
                  <a:pt x="483" y="270"/>
                </a:cubicBezTo>
                <a:lnTo>
                  <a:pt x="488" y="270"/>
                </a:lnTo>
                <a:lnTo>
                  <a:pt x="498" y="270"/>
                </a:lnTo>
                <a:cubicBezTo>
                  <a:pt x="511" y="270"/>
                  <a:pt x="518" y="275"/>
                  <a:pt x="518" y="283"/>
                </a:cubicBezTo>
                <a:cubicBezTo>
                  <a:pt x="518" y="292"/>
                  <a:pt x="514" y="303"/>
                  <a:pt x="505" y="318"/>
                </a:cubicBezTo>
                <a:cubicBezTo>
                  <a:pt x="497" y="333"/>
                  <a:pt x="486" y="349"/>
                  <a:pt x="471" y="365"/>
                </a:cubicBezTo>
                <a:cubicBezTo>
                  <a:pt x="457" y="382"/>
                  <a:pt x="437" y="397"/>
                  <a:pt x="411" y="410"/>
                </a:cubicBezTo>
                <a:cubicBezTo>
                  <a:pt x="385" y="423"/>
                  <a:pt x="358" y="429"/>
                  <a:pt x="329" y="429"/>
                </a:cubicBezTo>
                <a:cubicBezTo>
                  <a:pt x="277" y="429"/>
                  <a:pt x="236" y="415"/>
                  <a:pt x="207" y="389"/>
                </a:cubicBezTo>
                <a:lnTo>
                  <a:pt x="200" y="380"/>
                </a:lnTo>
                <a:cubicBezTo>
                  <a:pt x="173" y="412"/>
                  <a:pt x="143" y="428"/>
                  <a:pt x="109" y="428"/>
                </a:cubicBezTo>
                <a:lnTo>
                  <a:pt x="105" y="428"/>
                </a:lnTo>
                <a:cubicBezTo>
                  <a:pt x="69" y="428"/>
                  <a:pt x="43" y="418"/>
                  <a:pt x="26" y="398"/>
                </a:cubicBezTo>
                <a:cubicBezTo>
                  <a:pt x="8" y="378"/>
                  <a:pt x="0" y="356"/>
                  <a:pt x="0" y="333"/>
                </a:cubicBezTo>
                <a:cubicBezTo>
                  <a:pt x="0" y="303"/>
                  <a:pt x="8" y="281"/>
                  <a:pt x="25" y="268"/>
                </a:cubicBezTo>
                <a:cubicBezTo>
                  <a:pt x="42" y="254"/>
                  <a:pt x="59" y="247"/>
                  <a:pt x="76" y="246"/>
                </a:cubicBezTo>
                <a:cubicBezTo>
                  <a:pt x="90" y="246"/>
                  <a:pt x="102" y="251"/>
                  <a:pt x="112" y="259"/>
                </a:cubicBezTo>
                <a:cubicBezTo>
                  <a:pt x="122" y="268"/>
                  <a:pt x="127" y="280"/>
                  <a:pt x="127" y="295"/>
                </a:cubicBezTo>
                <a:cubicBezTo>
                  <a:pt x="127" y="316"/>
                  <a:pt x="119" y="335"/>
                  <a:pt x="103" y="350"/>
                </a:cubicBezTo>
                <a:cubicBezTo>
                  <a:pt x="95" y="356"/>
                  <a:pt x="85" y="361"/>
                  <a:pt x="73" y="366"/>
                </a:cubicBezTo>
                <a:cubicBezTo>
                  <a:pt x="74" y="369"/>
                  <a:pt x="79" y="372"/>
                  <a:pt x="86" y="376"/>
                </a:cubicBezTo>
                <a:cubicBezTo>
                  <a:pt x="94" y="379"/>
                  <a:pt x="101" y="381"/>
                  <a:pt x="109" y="381"/>
                </a:cubicBezTo>
                <a:cubicBezTo>
                  <a:pt x="123" y="381"/>
                  <a:pt x="135" y="376"/>
                  <a:pt x="146" y="364"/>
                </a:cubicBezTo>
                <a:cubicBezTo>
                  <a:pt x="156" y="353"/>
                  <a:pt x="164" y="340"/>
                  <a:pt x="170" y="325"/>
                </a:cubicBezTo>
                <a:cubicBezTo>
                  <a:pt x="208" y="185"/>
                  <a:pt x="227" y="104"/>
                  <a:pt x="227" y="82"/>
                </a:cubicBezTo>
                <a:cubicBezTo>
                  <a:pt x="227" y="59"/>
                  <a:pt x="211" y="48"/>
                  <a:pt x="179" y="48"/>
                </a:cubicBezTo>
                <a:cubicBezTo>
                  <a:pt x="157" y="48"/>
                  <a:pt x="135" y="55"/>
                  <a:pt x="112" y="69"/>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5" name="フリーフォーム: 図形 704"/>
          <p:cNvSpPr/>
          <p:nvPr/>
        </p:nvSpPr>
        <p:spPr>
          <a:xfrm>
            <a:off x="6833160" y="2354400"/>
            <a:ext cx="55440" cy="122760"/>
          </a:xfrm>
          <a:custGeom>
            <a:avLst/>
            <a:gdLst/>
            <a:ahLst/>
            <a:cxnLst/>
            <a:rect l="0" t="0" r="r" b="b"/>
            <a:pathLst>
              <a:path w="154" h="341">
                <a:moveTo>
                  <a:pt x="33" y="341"/>
                </a:moveTo>
                <a:cubicBezTo>
                  <a:pt x="30" y="341"/>
                  <a:pt x="24" y="340"/>
                  <a:pt x="15" y="337"/>
                </a:cubicBezTo>
                <a:cubicBezTo>
                  <a:pt x="6" y="335"/>
                  <a:pt x="1" y="332"/>
                  <a:pt x="0" y="329"/>
                </a:cubicBezTo>
                <a:cubicBezTo>
                  <a:pt x="0" y="326"/>
                  <a:pt x="12" y="275"/>
                  <a:pt x="36" y="177"/>
                </a:cubicBezTo>
                <a:cubicBezTo>
                  <a:pt x="61" y="77"/>
                  <a:pt x="74" y="26"/>
                  <a:pt x="77" y="21"/>
                </a:cubicBezTo>
                <a:cubicBezTo>
                  <a:pt x="83" y="7"/>
                  <a:pt x="96" y="0"/>
                  <a:pt x="112" y="0"/>
                </a:cubicBezTo>
                <a:cubicBezTo>
                  <a:pt x="121" y="0"/>
                  <a:pt x="130" y="3"/>
                  <a:pt x="139" y="10"/>
                </a:cubicBezTo>
                <a:cubicBezTo>
                  <a:pt x="149" y="17"/>
                  <a:pt x="154" y="26"/>
                  <a:pt x="154" y="39"/>
                </a:cubicBezTo>
                <a:cubicBezTo>
                  <a:pt x="154" y="41"/>
                  <a:pt x="153" y="44"/>
                  <a:pt x="153" y="49"/>
                </a:cubicBezTo>
                <a:cubicBezTo>
                  <a:pt x="152" y="52"/>
                  <a:pt x="133" y="102"/>
                  <a:pt x="94" y="196"/>
                </a:cubicBezTo>
                <a:cubicBezTo>
                  <a:pt x="57" y="291"/>
                  <a:pt x="37" y="339"/>
                  <a:pt x="36" y="340"/>
                </a:cubicBezTo>
                <a:cubicBezTo>
                  <a:pt x="34" y="341"/>
                  <a:pt x="33" y="341"/>
                  <a:pt x="33"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6" name="フリーフォーム: 図形 705"/>
          <p:cNvSpPr/>
          <p:nvPr/>
        </p:nvSpPr>
        <p:spPr>
          <a:xfrm>
            <a:off x="6926400" y="2357280"/>
            <a:ext cx="80640" cy="335520"/>
          </a:xfrm>
          <a:custGeom>
            <a:avLst/>
            <a:gdLst/>
            <a:ahLst/>
            <a:cxnLst/>
            <a:rect l="0" t="0" r="r" b="b"/>
            <a:pathLst>
              <a:path w="224" h="932">
                <a:moveTo>
                  <a:pt x="5" y="1"/>
                </a:moveTo>
                <a:lnTo>
                  <a:pt x="9" y="0"/>
                </a:lnTo>
                <a:cubicBezTo>
                  <a:pt x="12" y="0"/>
                  <a:pt x="15" y="0"/>
                  <a:pt x="18" y="0"/>
                </a:cubicBezTo>
                <a:lnTo>
                  <a:pt x="29" y="0"/>
                </a:lnTo>
                <a:lnTo>
                  <a:pt x="55" y="23"/>
                </a:lnTo>
                <a:cubicBezTo>
                  <a:pt x="113" y="75"/>
                  <a:pt x="156" y="141"/>
                  <a:pt x="183" y="220"/>
                </a:cubicBezTo>
                <a:cubicBezTo>
                  <a:pt x="210" y="299"/>
                  <a:pt x="224" y="381"/>
                  <a:pt x="224" y="467"/>
                </a:cubicBezTo>
                <a:cubicBezTo>
                  <a:pt x="224" y="509"/>
                  <a:pt x="220" y="549"/>
                  <a:pt x="214" y="588"/>
                </a:cubicBezTo>
                <a:cubicBezTo>
                  <a:pt x="208" y="628"/>
                  <a:pt x="201" y="661"/>
                  <a:pt x="193" y="688"/>
                </a:cubicBezTo>
                <a:cubicBezTo>
                  <a:pt x="184" y="715"/>
                  <a:pt x="172" y="743"/>
                  <a:pt x="157" y="770"/>
                </a:cubicBezTo>
                <a:cubicBezTo>
                  <a:pt x="143" y="797"/>
                  <a:pt x="131" y="818"/>
                  <a:pt x="122" y="832"/>
                </a:cubicBezTo>
                <a:cubicBezTo>
                  <a:pt x="113" y="846"/>
                  <a:pt x="101" y="862"/>
                  <a:pt x="84" y="880"/>
                </a:cubicBezTo>
                <a:cubicBezTo>
                  <a:pt x="67" y="897"/>
                  <a:pt x="57" y="907"/>
                  <a:pt x="54" y="910"/>
                </a:cubicBezTo>
                <a:cubicBezTo>
                  <a:pt x="51" y="913"/>
                  <a:pt x="44" y="919"/>
                  <a:pt x="33" y="928"/>
                </a:cubicBezTo>
                <a:cubicBezTo>
                  <a:pt x="31" y="930"/>
                  <a:pt x="30" y="931"/>
                  <a:pt x="29" y="932"/>
                </a:cubicBezTo>
                <a:lnTo>
                  <a:pt x="18" y="932"/>
                </a:lnTo>
                <a:cubicBezTo>
                  <a:pt x="13" y="932"/>
                  <a:pt x="10" y="932"/>
                  <a:pt x="8" y="932"/>
                </a:cubicBezTo>
                <a:cubicBezTo>
                  <a:pt x="6" y="932"/>
                  <a:pt x="4" y="931"/>
                  <a:pt x="3" y="929"/>
                </a:cubicBezTo>
                <a:cubicBezTo>
                  <a:pt x="2" y="927"/>
                  <a:pt x="1" y="924"/>
                  <a:pt x="0" y="921"/>
                </a:cubicBezTo>
                <a:cubicBezTo>
                  <a:pt x="1" y="920"/>
                  <a:pt x="4" y="916"/>
                  <a:pt x="10" y="909"/>
                </a:cubicBezTo>
                <a:cubicBezTo>
                  <a:pt x="107" y="809"/>
                  <a:pt x="155" y="661"/>
                  <a:pt x="155" y="467"/>
                </a:cubicBezTo>
                <a:cubicBezTo>
                  <a:pt x="155" y="271"/>
                  <a:pt x="107" y="123"/>
                  <a:pt x="10" y="24"/>
                </a:cubicBezTo>
                <a:cubicBezTo>
                  <a:pt x="4" y="16"/>
                  <a:pt x="1" y="12"/>
                  <a:pt x="0" y="12"/>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7" name="フリーフォーム: 図形 706"/>
          <p:cNvSpPr/>
          <p:nvPr/>
        </p:nvSpPr>
        <p:spPr>
          <a:xfrm>
            <a:off x="7064280" y="2323800"/>
            <a:ext cx="99720" cy="402480"/>
          </a:xfrm>
          <a:custGeom>
            <a:avLst/>
            <a:gdLst/>
            <a:ahLst/>
            <a:cxnLst/>
            <a:rect l="0" t="0" r="r" b="b"/>
            <a:pathLst>
              <a:path w="277" h="1118">
                <a:moveTo>
                  <a:pt x="0" y="17"/>
                </a:moveTo>
                <a:cubicBezTo>
                  <a:pt x="0" y="14"/>
                  <a:pt x="1" y="11"/>
                  <a:pt x="4" y="7"/>
                </a:cubicBezTo>
                <a:cubicBezTo>
                  <a:pt x="7" y="3"/>
                  <a:pt x="12" y="1"/>
                  <a:pt x="19" y="0"/>
                </a:cubicBezTo>
                <a:cubicBezTo>
                  <a:pt x="27" y="1"/>
                  <a:pt x="32" y="5"/>
                  <a:pt x="35" y="11"/>
                </a:cubicBezTo>
                <a:cubicBezTo>
                  <a:pt x="36" y="16"/>
                  <a:pt x="57" y="63"/>
                  <a:pt x="97" y="153"/>
                </a:cubicBezTo>
                <a:cubicBezTo>
                  <a:pt x="139" y="243"/>
                  <a:pt x="178" y="332"/>
                  <a:pt x="217" y="422"/>
                </a:cubicBezTo>
                <a:cubicBezTo>
                  <a:pt x="256" y="511"/>
                  <a:pt x="276" y="557"/>
                  <a:pt x="277" y="559"/>
                </a:cubicBezTo>
                <a:cubicBezTo>
                  <a:pt x="278" y="560"/>
                  <a:pt x="258" y="606"/>
                  <a:pt x="218" y="695"/>
                </a:cubicBezTo>
                <a:cubicBezTo>
                  <a:pt x="179" y="785"/>
                  <a:pt x="139" y="875"/>
                  <a:pt x="97" y="964"/>
                </a:cubicBezTo>
                <a:cubicBezTo>
                  <a:pt x="57" y="1054"/>
                  <a:pt x="36" y="1101"/>
                  <a:pt x="35" y="1107"/>
                </a:cubicBezTo>
                <a:cubicBezTo>
                  <a:pt x="32" y="1114"/>
                  <a:pt x="26" y="1118"/>
                  <a:pt x="17" y="1118"/>
                </a:cubicBezTo>
                <a:cubicBezTo>
                  <a:pt x="7" y="1118"/>
                  <a:pt x="1" y="1112"/>
                  <a:pt x="0" y="1101"/>
                </a:cubicBezTo>
                <a:cubicBezTo>
                  <a:pt x="0" y="1097"/>
                  <a:pt x="39" y="1006"/>
                  <a:pt x="119" y="828"/>
                </a:cubicBezTo>
                <a:lnTo>
                  <a:pt x="238" y="559"/>
                </a:lnTo>
                <a:lnTo>
                  <a:pt x="119" y="291"/>
                </a:lnTo>
                <a:cubicBezTo>
                  <a:pt x="39" y="113"/>
                  <a:pt x="0" y="21"/>
                  <a:pt x="0" y="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8" name="フリーフォーム: 図形 707"/>
          <p:cNvSpPr/>
          <p:nvPr/>
        </p:nvSpPr>
        <p:spPr>
          <a:xfrm>
            <a:off x="7198200" y="2633040"/>
            <a:ext cx="127440" cy="150840"/>
          </a:xfrm>
          <a:custGeom>
            <a:avLst/>
            <a:gdLst/>
            <a:ahLst/>
            <a:cxnLst/>
            <a:rect l="0" t="0" r="r" b="b"/>
            <a:pathLst>
              <a:path w="354" h="419">
                <a:moveTo>
                  <a:pt x="41" y="103"/>
                </a:moveTo>
                <a:cubicBezTo>
                  <a:pt x="41" y="102"/>
                  <a:pt x="42" y="100"/>
                  <a:pt x="42" y="98"/>
                </a:cubicBezTo>
                <a:cubicBezTo>
                  <a:pt x="43" y="96"/>
                  <a:pt x="44" y="91"/>
                  <a:pt x="46" y="83"/>
                </a:cubicBezTo>
                <a:cubicBezTo>
                  <a:pt x="47" y="76"/>
                  <a:pt x="49" y="69"/>
                  <a:pt x="52" y="63"/>
                </a:cubicBezTo>
                <a:cubicBezTo>
                  <a:pt x="55" y="57"/>
                  <a:pt x="58" y="49"/>
                  <a:pt x="62" y="41"/>
                </a:cubicBezTo>
                <a:cubicBezTo>
                  <a:pt x="66" y="33"/>
                  <a:pt x="70" y="26"/>
                  <a:pt x="75" y="21"/>
                </a:cubicBezTo>
                <a:cubicBezTo>
                  <a:pt x="80" y="17"/>
                  <a:pt x="86" y="12"/>
                  <a:pt x="92" y="7"/>
                </a:cubicBezTo>
                <a:cubicBezTo>
                  <a:pt x="99" y="2"/>
                  <a:pt x="106" y="-1"/>
                  <a:pt x="114" y="0"/>
                </a:cubicBezTo>
                <a:cubicBezTo>
                  <a:pt x="147" y="0"/>
                  <a:pt x="168" y="15"/>
                  <a:pt x="177" y="43"/>
                </a:cubicBezTo>
                <a:lnTo>
                  <a:pt x="184" y="37"/>
                </a:lnTo>
                <a:cubicBezTo>
                  <a:pt x="211" y="13"/>
                  <a:pt x="237" y="0"/>
                  <a:pt x="262" y="0"/>
                </a:cubicBezTo>
                <a:cubicBezTo>
                  <a:pt x="291" y="0"/>
                  <a:pt x="313" y="11"/>
                  <a:pt x="329" y="32"/>
                </a:cubicBezTo>
                <a:cubicBezTo>
                  <a:pt x="346" y="53"/>
                  <a:pt x="354" y="78"/>
                  <a:pt x="354" y="107"/>
                </a:cubicBezTo>
                <a:cubicBezTo>
                  <a:pt x="354" y="154"/>
                  <a:pt x="337" y="198"/>
                  <a:pt x="304" y="238"/>
                </a:cubicBezTo>
                <a:cubicBezTo>
                  <a:pt x="270" y="278"/>
                  <a:pt x="232" y="298"/>
                  <a:pt x="190" y="298"/>
                </a:cubicBezTo>
                <a:cubicBezTo>
                  <a:pt x="180" y="298"/>
                  <a:pt x="171" y="297"/>
                  <a:pt x="164" y="294"/>
                </a:cubicBezTo>
                <a:cubicBezTo>
                  <a:pt x="159" y="292"/>
                  <a:pt x="154" y="289"/>
                  <a:pt x="149" y="285"/>
                </a:cubicBezTo>
                <a:cubicBezTo>
                  <a:pt x="144" y="280"/>
                  <a:pt x="139" y="276"/>
                  <a:pt x="136" y="273"/>
                </a:cubicBezTo>
                <a:lnTo>
                  <a:pt x="132" y="268"/>
                </a:lnTo>
                <a:cubicBezTo>
                  <a:pt x="131" y="269"/>
                  <a:pt x="126" y="288"/>
                  <a:pt x="117" y="325"/>
                </a:cubicBezTo>
                <a:cubicBezTo>
                  <a:pt x="108" y="363"/>
                  <a:pt x="103" y="382"/>
                  <a:pt x="103" y="383"/>
                </a:cubicBezTo>
                <a:cubicBezTo>
                  <a:pt x="103" y="385"/>
                  <a:pt x="105" y="387"/>
                  <a:pt x="109" y="387"/>
                </a:cubicBezTo>
                <a:cubicBezTo>
                  <a:pt x="112" y="388"/>
                  <a:pt x="120" y="388"/>
                  <a:pt x="133" y="389"/>
                </a:cubicBezTo>
                <a:lnTo>
                  <a:pt x="149" y="389"/>
                </a:lnTo>
                <a:cubicBezTo>
                  <a:pt x="152" y="392"/>
                  <a:pt x="153" y="394"/>
                  <a:pt x="153" y="395"/>
                </a:cubicBezTo>
                <a:cubicBezTo>
                  <a:pt x="153" y="396"/>
                  <a:pt x="153" y="400"/>
                  <a:pt x="151" y="407"/>
                </a:cubicBezTo>
                <a:cubicBezTo>
                  <a:pt x="150" y="412"/>
                  <a:pt x="149" y="415"/>
                  <a:pt x="147" y="417"/>
                </a:cubicBezTo>
                <a:cubicBezTo>
                  <a:pt x="146" y="418"/>
                  <a:pt x="143" y="419"/>
                  <a:pt x="139" y="419"/>
                </a:cubicBezTo>
                <a:cubicBezTo>
                  <a:pt x="138" y="419"/>
                  <a:pt x="136" y="419"/>
                  <a:pt x="132" y="419"/>
                </a:cubicBezTo>
                <a:cubicBezTo>
                  <a:pt x="128" y="419"/>
                  <a:pt x="120" y="419"/>
                  <a:pt x="109" y="419"/>
                </a:cubicBezTo>
                <a:cubicBezTo>
                  <a:pt x="98" y="418"/>
                  <a:pt x="85" y="418"/>
                  <a:pt x="69" y="418"/>
                </a:cubicBezTo>
                <a:cubicBezTo>
                  <a:pt x="38" y="418"/>
                  <a:pt x="18" y="418"/>
                  <a:pt x="10" y="419"/>
                </a:cubicBezTo>
                <a:lnTo>
                  <a:pt x="5" y="419"/>
                </a:lnTo>
                <a:cubicBezTo>
                  <a:pt x="2" y="416"/>
                  <a:pt x="0" y="414"/>
                  <a:pt x="0" y="412"/>
                </a:cubicBezTo>
                <a:cubicBezTo>
                  <a:pt x="1" y="400"/>
                  <a:pt x="4" y="393"/>
                  <a:pt x="9" y="389"/>
                </a:cubicBezTo>
                <a:lnTo>
                  <a:pt x="22" y="389"/>
                </a:lnTo>
                <a:cubicBezTo>
                  <a:pt x="37" y="389"/>
                  <a:pt x="45" y="386"/>
                  <a:pt x="48" y="381"/>
                </a:cubicBezTo>
                <a:cubicBezTo>
                  <a:pt x="49" y="379"/>
                  <a:pt x="62" y="326"/>
                  <a:pt x="88" y="224"/>
                </a:cubicBezTo>
                <a:cubicBezTo>
                  <a:pt x="113" y="122"/>
                  <a:pt x="126" y="68"/>
                  <a:pt x="128" y="62"/>
                </a:cubicBezTo>
                <a:cubicBezTo>
                  <a:pt x="128" y="59"/>
                  <a:pt x="128" y="56"/>
                  <a:pt x="128" y="52"/>
                </a:cubicBezTo>
                <a:cubicBezTo>
                  <a:pt x="128" y="34"/>
                  <a:pt x="123" y="25"/>
                  <a:pt x="112" y="25"/>
                </a:cubicBezTo>
                <a:cubicBezTo>
                  <a:pt x="102" y="25"/>
                  <a:pt x="94" y="31"/>
                  <a:pt x="88" y="44"/>
                </a:cubicBezTo>
                <a:cubicBezTo>
                  <a:pt x="81" y="56"/>
                  <a:pt x="76" y="69"/>
                  <a:pt x="73" y="84"/>
                </a:cubicBezTo>
                <a:cubicBezTo>
                  <a:pt x="69" y="98"/>
                  <a:pt x="66" y="106"/>
                  <a:pt x="65" y="108"/>
                </a:cubicBezTo>
                <a:cubicBezTo>
                  <a:pt x="64" y="108"/>
                  <a:pt x="60" y="109"/>
                  <a:pt x="54" y="109"/>
                </a:cubicBezTo>
                <a:lnTo>
                  <a:pt x="45" y="109"/>
                </a:lnTo>
                <a:cubicBezTo>
                  <a:pt x="42" y="106"/>
                  <a:pt x="41" y="104"/>
                  <a:pt x="41" y="103"/>
                </a:cubicBezTo>
                <a:moveTo>
                  <a:pt x="143" y="225"/>
                </a:moveTo>
                <a:cubicBezTo>
                  <a:pt x="153" y="258"/>
                  <a:pt x="169" y="275"/>
                  <a:pt x="192" y="275"/>
                </a:cubicBezTo>
                <a:cubicBezTo>
                  <a:pt x="205" y="275"/>
                  <a:pt x="217" y="270"/>
                  <a:pt x="230" y="260"/>
                </a:cubicBezTo>
                <a:cubicBezTo>
                  <a:pt x="242" y="249"/>
                  <a:pt x="253" y="237"/>
                  <a:pt x="261" y="221"/>
                </a:cubicBezTo>
                <a:cubicBezTo>
                  <a:pt x="269" y="206"/>
                  <a:pt x="277" y="183"/>
                  <a:pt x="285" y="150"/>
                </a:cubicBezTo>
                <a:cubicBezTo>
                  <a:pt x="293" y="118"/>
                  <a:pt x="297" y="94"/>
                  <a:pt x="297" y="78"/>
                </a:cubicBezTo>
                <a:lnTo>
                  <a:pt x="297" y="74"/>
                </a:lnTo>
                <a:cubicBezTo>
                  <a:pt x="297" y="42"/>
                  <a:pt x="284" y="25"/>
                  <a:pt x="257" y="25"/>
                </a:cubicBezTo>
                <a:cubicBezTo>
                  <a:pt x="252" y="25"/>
                  <a:pt x="247" y="26"/>
                  <a:pt x="242" y="27"/>
                </a:cubicBezTo>
                <a:cubicBezTo>
                  <a:pt x="237" y="29"/>
                  <a:pt x="232" y="31"/>
                  <a:pt x="227" y="33"/>
                </a:cubicBezTo>
                <a:cubicBezTo>
                  <a:pt x="222" y="36"/>
                  <a:pt x="218" y="39"/>
                  <a:pt x="214" y="42"/>
                </a:cubicBezTo>
                <a:cubicBezTo>
                  <a:pt x="210" y="45"/>
                  <a:pt x="206" y="48"/>
                  <a:pt x="203" y="52"/>
                </a:cubicBezTo>
                <a:cubicBezTo>
                  <a:pt x="199" y="55"/>
                  <a:pt x="196" y="58"/>
                  <a:pt x="193" y="62"/>
                </a:cubicBezTo>
                <a:cubicBezTo>
                  <a:pt x="190" y="65"/>
                  <a:pt x="187" y="68"/>
                  <a:pt x="186" y="71"/>
                </a:cubicBezTo>
                <a:cubicBezTo>
                  <a:pt x="184" y="74"/>
                  <a:pt x="182" y="76"/>
                  <a:pt x="180" y="77"/>
                </a:cubicBezTo>
                <a:lnTo>
                  <a:pt x="178" y="80"/>
                </a:lnTo>
                <a:cubicBezTo>
                  <a:pt x="178" y="80"/>
                  <a:pt x="178" y="83"/>
                  <a:pt x="176" y="89"/>
                </a:cubicBezTo>
                <a:cubicBezTo>
                  <a:pt x="175" y="95"/>
                  <a:pt x="173" y="105"/>
                  <a:pt x="169" y="118"/>
                </a:cubicBezTo>
                <a:cubicBezTo>
                  <a:pt x="166" y="132"/>
                  <a:pt x="163" y="143"/>
                  <a:pt x="160" y="152"/>
                </a:cubicBezTo>
                <a:cubicBezTo>
                  <a:pt x="149" y="199"/>
                  <a:pt x="143" y="223"/>
                  <a:pt x="143" y="22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09" name="フリーフォーム: 図形 708"/>
          <p:cNvSpPr/>
          <p:nvPr/>
        </p:nvSpPr>
        <p:spPr>
          <a:xfrm>
            <a:off x="7349040" y="2559960"/>
            <a:ext cx="56880" cy="237240"/>
          </a:xfrm>
          <a:custGeom>
            <a:avLst/>
            <a:gdLst/>
            <a:ahLst/>
            <a:cxnLst/>
            <a:rect l="0" t="0" r="r" b="b"/>
            <a:pathLst>
              <a:path w="158" h="659">
                <a:moveTo>
                  <a:pt x="0" y="329"/>
                </a:moveTo>
                <a:cubicBezTo>
                  <a:pt x="0" y="299"/>
                  <a:pt x="2" y="270"/>
                  <a:pt x="6" y="243"/>
                </a:cubicBezTo>
                <a:cubicBezTo>
                  <a:pt x="10" y="216"/>
                  <a:pt x="16" y="192"/>
                  <a:pt x="21" y="173"/>
                </a:cubicBezTo>
                <a:cubicBezTo>
                  <a:pt x="27" y="153"/>
                  <a:pt x="35" y="134"/>
                  <a:pt x="46" y="115"/>
                </a:cubicBezTo>
                <a:cubicBezTo>
                  <a:pt x="56" y="96"/>
                  <a:pt x="64" y="81"/>
                  <a:pt x="71" y="71"/>
                </a:cubicBezTo>
                <a:cubicBezTo>
                  <a:pt x="78" y="60"/>
                  <a:pt x="87" y="49"/>
                  <a:pt x="99" y="37"/>
                </a:cubicBezTo>
                <a:cubicBezTo>
                  <a:pt x="111" y="24"/>
                  <a:pt x="119" y="17"/>
                  <a:pt x="121" y="14"/>
                </a:cubicBezTo>
                <a:cubicBezTo>
                  <a:pt x="123" y="12"/>
                  <a:pt x="129" y="7"/>
                  <a:pt x="137" y="0"/>
                </a:cubicBezTo>
                <a:lnTo>
                  <a:pt x="146" y="0"/>
                </a:lnTo>
                <a:lnTo>
                  <a:pt x="149" y="0"/>
                </a:lnTo>
                <a:cubicBezTo>
                  <a:pt x="155" y="0"/>
                  <a:pt x="158" y="2"/>
                  <a:pt x="158" y="6"/>
                </a:cubicBezTo>
                <a:cubicBezTo>
                  <a:pt x="158" y="8"/>
                  <a:pt x="154" y="12"/>
                  <a:pt x="147" y="20"/>
                </a:cubicBezTo>
                <a:cubicBezTo>
                  <a:pt x="139" y="28"/>
                  <a:pt x="130" y="40"/>
                  <a:pt x="120" y="55"/>
                </a:cubicBezTo>
                <a:cubicBezTo>
                  <a:pt x="109" y="70"/>
                  <a:pt x="98" y="89"/>
                  <a:pt x="87" y="112"/>
                </a:cubicBezTo>
                <a:cubicBezTo>
                  <a:pt x="76" y="134"/>
                  <a:pt x="66" y="164"/>
                  <a:pt x="59" y="202"/>
                </a:cubicBezTo>
                <a:cubicBezTo>
                  <a:pt x="51" y="241"/>
                  <a:pt x="48" y="283"/>
                  <a:pt x="48" y="329"/>
                </a:cubicBezTo>
                <a:cubicBezTo>
                  <a:pt x="48" y="376"/>
                  <a:pt x="51" y="418"/>
                  <a:pt x="59" y="457"/>
                </a:cubicBezTo>
                <a:cubicBezTo>
                  <a:pt x="66" y="494"/>
                  <a:pt x="76" y="525"/>
                  <a:pt x="87" y="548"/>
                </a:cubicBezTo>
                <a:cubicBezTo>
                  <a:pt x="97" y="571"/>
                  <a:pt x="108" y="590"/>
                  <a:pt x="119" y="605"/>
                </a:cubicBezTo>
                <a:cubicBezTo>
                  <a:pt x="130" y="619"/>
                  <a:pt x="139" y="631"/>
                  <a:pt x="147" y="639"/>
                </a:cubicBezTo>
                <a:cubicBezTo>
                  <a:pt x="154" y="648"/>
                  <a:pt x="158" y="653"/>
                  <a:pt x="158" y="653"/>
                </a:cubicBezTo>
                <a:cubicBezTo>
                  <a:pt x="158" y="657"/>
                  <a:pt x="154" y="659"/>
                  <a:pt x="148" y="659"/>
                </a:cubicBezTo>
                <a:lnTo>
                  <a:pt x="146" y="659"/>
                </a:lnTo>
                <a:lnTo>
                  <a:pt x="137" y="659"/>
                </a:lnTo>
                <a:lnTo>
                  <a:pt x="119" y="643"/>
                </a:lnTo>
                <a:cubicBezTo>
                  <a:pt x="78" y="606"/>
                  <a:pt x="47" y="560"/>
                  <a:pt x="28" y="504"/>
                </a:cubicBezTo>
                <a:cubicBezTo>
                  <a:pt x="9" y="448"/>
                  <a:pt x="0" y="389"/>
                  <a:pt x="0" y="32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0" name="フリーフォーム: 図形 709"/>
          <p:cNvSpPr/>
          <p:nvPr/>
        </p:nvSpPr>
        <p:spPr>
          <a:xfrm>
            <a:off x="7428960" y="2630520"/>
            <a:ext cx="132120" cy="109440"/>
          </a:xfrm>
          <a:custGeom>
            <a:avLst/>
            <a:gdLst/>
            <a:ahLst/>
            <a:cxnLst/>
            <a:rect l="0" t="0" r="r" b="b"/>
            <a:pathLst>
              <a:path w="367" h="304">
                <a:moveTo>
                  <a:pt x="20" y="113"/>
                </a:moveTo>
                <a:lnTo>
                  <a:pt x="13" y="113"/>
                </a:lnTo>
                <a:cubicBezTo>
                  <a:pt x="4" y="113"/>
                  <a:pt x="0" y="110"/>
                  <a:pt x="0" y="104"/>
                </a:cubicBezTo>
                <a:cubicBezTo>
                  <a:pt x="0" y="103"/>
                  <a:pt x="0" y="101"/>
                  <a:pt x="1" y="97"/>
                </a:cubicBezTo>
                <a:cubicBezTo>
                  <a:pt x="2" y="92"/>
                  <a:pt x="4" y="86"/>
                  <a:pt x="8" y="79"/>
                </a:cubicBezTo>
                <a:cubicBezTo>
                  <a:pt x="12" y="72"/>
                  <a:pt x="17" y="65"/>
                  <a:pt x="22" y="58"/>
                </a:cubicBezTo>
                <a:cubicBezTo>
                  <a:pt x="26" y="50"/>
                  <a:pt x="34" y="42"/>
                  <a:pt x="44" y="34"/>
                </a:cubicBezTo>
                <a:cubicBezTo>
                  <a:pt x="54" y="26"/>
                  <a:pt x="65" y="19"/>
                  <a:pt x="76" y="13"/>
                </a:cubicBezTo>
                <a:cubicBezTo>
                  <a:pt x="94" y="5"/>
                  <a:pt x="110" y="1"/>
                  <a:pt x="125" y="1"/>
                </a:cubicBezTo>
                <a:lnTo>
                  <a:pt x="127" y="1"/>
                </a:lnTo>
                <a:cubicBezTo>
                  <a:pt x="143" y="1"/>
                  <a:pt x="153" y="1"/>
                  <a:pt x="157" y="2"/>
                </a:cubicBezTo>
                <a:cubicBezTo>
                  <a:pt x="190" y="7"/>
                  <a:pt x="212" y="18"/>
                  <a:pt x="223" y="35"/>
                </a:cubicBezTo>
                <a:lnTo>
                  <a:pt x="229" y="28"/>
                </a:lnTo>
                <a:cubicBezTo>
                  <a:pt x="248" y="10"/>
                  <a:pt x="268" y="0"/>
                  <a:pt x="289" y="0"/>
                </a:cubicBezTo>
                <a:cubicBezTo>
                  <a:pt x="313" y="0"/>
                  <a:pt x="332" y="7"/>
                  <a:pt x="345" y="21"/>
                </a:cubicBezTo>
                <a:cubicBezTo>
                  <a:pt x="359" y="34"/>
                  <a:pt x="366" y="51"/>
                  <a:pt x="367" y="70"/>
                </a:cubicBezTo>
                <a:cubicBezTo>
                  <a:pt x="367" y="89"/>
                  <a:pt x="361" y="104"/>
                  <a:pt x="348" y="115"/>
                </a:cubicBezTo>
                <a:cubicBezTo>
                  <a:pt x="337" y="125"/>
                  <a:pt x="325" y="130"/>
                  <a:pt x="312" y="130"/>
                </a:cubicBezTo>
                <a:cubicBezTo>
                  <a:pt x="302" y="130"/>
                  <a:pt x="293" y="127"/>
                  <a:pt x="286" y="121"/>
                </a:cubicBezTo>
                <a:cubicBezTo>
                  <a:pt x="279" y="115"/>
                  <a:pt x="275" y="107"/>
                  <a:pt x="275" y="96"/>
                </a:cubicBezTo>
                <a:cubicBezTo>
                  <a:pt x="275" y="80"/>
                  <a:pt x="281" y="67"/>
                  <a:pt x="293" y="56"/>
                </a:cubicBezTo>
                <a:cubicBezTo>
                  <a:pt x="298" y="52"/>
                  <a:pt x="305" y="48"/>
                  <a:pt x="314" y="45"/>
                </a:cubicBezTo>
                <a:cubicBezTo>
                  <a:pt x="314" y="44"/>
                  <a:pt x="313" y="43"/>
                  <a:pt x="311" y="42"/>
                </a:cubicBezTo>
                <a:cubicBezTo>
                  <a:pt x="309" y="41"/>
                  <a:pt x="306" y="39"/>
                  <a:pt x="302" y="37"/>
                </a:cubicBezTo>
                <a:cubicBezTo>
                  <a:pt x="297" y="36"/>
                  <a:pt x="293" y="35"/>
                  <a:pt x="287" y="35"/>
                </a:cubicBezTo>
                <a:cubicBezTo>
                  <a:pt x="282" y="35"/>
                  <a:pt x="278" y="35"/>
                  <a:pt x="275" y="36"/>
                </a:cubicBezTo>
                <a:cubicBezTo>
                  <a:pt x="261" y="43"/>
                  <a:pt x="251" y="55"/>
                  <a:pt x="245" y="73"/>
                </a:cubicBezTo>
                <a:cubicBezTo>
                  <a:pt x="218" y="173"/>
                  <a:pt x="204" y="230"/>
                  <a:pt x="204" y="246"/>
                </a:cubicBezTo>
                <a:cubicBezTo>
                  <a:pt x="204" y="262"/>
                  <a:pt x="216" y="270"/>
                  <a:pt x="238" y="270"/>
                </a:cubicBezTo>
                <a:cubicBezTo>
                  <a:pt x="257" y="270"/>
                  <a:pt x="275" y="263"/>
                  <a:pt x="291" y="250"/>
                </a:cubicBezTo>
                <a:cubicBezTo>
                  <a:pt x="306" y="237"/>
                  <a:pt x="317" y="222"/>
                  <a:pt x="323" y="205"/>
                </a:cubicBezTo>
                <a:cubicBezTo>
                  <a:pt x="325" y="199"/>
                  <a:pt x="327" y="195"/>
                  <a:pt x="328" y="194"/>
                </a:cubicBezTo>
                <a:cubicBezTo>
                  <a:pt x="329" y="193"/>
                  <a:pt x="334" y="192"/>
                  <a:pt x="341" y="192"/>
                </a:cubicBezTo>
                <a:lnTo>
                  <a:pt x="345" y="192"/>
                </a:lnTo>
                <a:lnTo>
                  <a:pt x="353" y="192"/>
                </a:lnTo>
                <a:cubicBezTo>
                  <a:pt x="362" y="192"/>
                  <a:pt x="367" y="195"/>
                  <a:pt x="367" y="201"/>
                </a:cubicBezTo>
                <a:cubicBezTo>
                  <a:pt x="367" y="207"/>
                  <a:pt x="364" y="215"/>
                  <a:pt x="358" y="226"/>
                </a:cubicBezTo>
                <a:cubicBezTo>
                  <a:pt x="351" y="236"/>
                  <a:pt x="343" y="247"/>
                  <a:pt x="333" y="259"/>
                </a:cubicBezTo>
                <a:cubicBezTo>
                  <a:pt x="323" y="271"/>
                  <a:pt x="309" y="282"/>
                  <a:pt x="291" y="291"/>
                </a:cubicBezTo>
                <a:cubicBezTo>
                  <a:pt x="272" y="300"/>
                  <a:pt x="253" y="304"/>
                  <a:pt x="233" y="304"/>
                </a:cubicBezTo>
                <a:cubicBezTo>
                  <a:pt x="196" y="304"/>
                  <a:pt x="167" y="295"/>
                  <a:pt x="147" y="276"/>
                </a:cubicBezTo>
                <a:lnTo>
                  <a:pt x="141" y="270"/>
                </a:lnTo>
                <a:cubicBezTo>
                  <a:pt x="122" y="292"/>
                  <a:pt x="101" y="303"/>
                  <a:pt x="77" y="303"/>
                </a:cubicBezTo>
                <a:lnTo>
                  <a:pt x="74" y="303"/>
                </a:lnTo>
                <a:cubicBezTo>
                  <a:pt x="49" y="303"/>
                  <a:pt x="31" y="296"/>
                  <a:pt x="18" y="282"/>
                </a:cubicBezTo>
                <a:cubicBezTo>
                  <a:pt x="6" y="268"/>
                  <a:pt x="0" y="253"/>
                  <a:pt x="0" y="236"/>
                </a:cubicBezTo>
                <a:cubicBezTo>
                  <a:pt x="0" y="215"/>
                  <a:pt x="6" y="200"/>
                  <a:pt x="18" y="190"/>
                </a:cubicBezTo>
                <a:cubicBezTo>
                  <a:pt x="29" y="181"/>
                  <a:pt x="42" y="176"/>
                  <a:pt x="54" y="175"/>
                </a:cubicBezTo>
                <a:cubicBezTo>
                  <a:pt x="64" y="175"/>
                  <a:pt x="72" y="178"/>
                  <a:pt x="79" y="184"/>
                </a:cubicBezTo>
                <a:cubicBezTo>
                  <a:pt x="86" y="190"/>
                  <a:pt x="90" y="199"/>
                  <a:pt x="90" y="209"/>
                </a:cubicBezTo>
                <a:cubicBezTo>
                  <a:pt x="90" y="225"/>
                  <a:pt x="84" y="238"/>
                  <a:pt x="73" y="248"/>
                </a:cubicBezTo>
                <a:cubicBezTo>
                  <a:pt x="67" y="252"/>
                  <a:pt x="60" y="256"/>
                  <a:pt x="52" y="260"/>
                </a:cubicBezTo>
                <a:cubicBezTo>
                  <a:pt x="53" y="262"/>
                  <a:pt x="56" y="264"/>
                  <a:pt x="61" y="267"/>
                </a:cubicBezTo>
                <a:cubicBezTo>
                  <a:pt x="66" y="269"/>
                  <a:pt x="72" y="270"/>
                  <a:pt x="77" y="270"/>
                </a:cubicBezTo>
                <a:cubicBezTo>
                  <a:pt x="87" y="270"/>
                  <a:pt x="96" y="267"/>
                  <a:pt x="103" y="259"/>
                </a:cubicBezTo>
                <a:cubicBezTo>
                  <a:pt x="111" y="251"/>
                  <a:pt x="116" y="242"/>
                  <a:pt x="120" y="231"/>
                </a:cubicBezTo>
                <a:cubicBezTo>
                  <a:pt x="147" y="132"/>
                  <a:pt x="160" y="74"/>
                  <a:pt x="160" y="58"/>
                </a:cubicBezTo>
                <a:cubicBezTo>
                  <a:pt x="160" y="43"/>
                  <a:pt x="149" y="35"/>
                  <a:pt x="127" y="35"/>
                </a:cubicBezTo>
                <a:cubicBezTo>
                  <a:pt x="111" y="35"/>
                  <a:pt x="95" y="40"/>
                  <a:pt x="79" y="50"/>
                </a:cubicBezTo>
                <a:cubicBezTo>
                  <a:pt x="64" y="60"/>
                  <a:pt x="51" y="76"/>
                  <a:pt x="42" y="100"/>
                </a:cubicBezTo>
                <a:cubicBezTo>
                  <a:pt x="40" y="106"/>
                  <a:pt x="39" y="110"/>
                  <a:pt x="37" y="111"/>
                </a:cubicBezTo>
                <a:cubicBezTo>
                  <a:pt x="36" y="113"/>
                  <a:pt x="32" y="113"/>
                  <a:pt x="24" y="113"/>
                </a:cubicBezTo>
                <a:lnTo>
                  <a:pt x="20" y="11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1" name="フリーフォーム: 図形 710"/>
          <p:cNvSpPr/>
          <p:nvPr/>
        </p:nvSpPr>
        <p:spPr>
          <a:xfrm>
            <a:off x="7587720" y="2575440"/>
            <a:ext cx="39240" cy="87120"/>
          </a:xfrm>
          <a:custGeom>
            <a:avLst/>
            <a:gdLst/>
            <a:ahLst/>
            <a:cxnLst/>
            <a:rect l="0" t="0" r="r" b="b"/>
            <a:pathLst>
              <a:path w="109" h="242">
                <a:moveTo>
                  <a:pt x="22" y="242"/>
                </a:moveTo>
                <a:cubicBezTo>
                  <a:pt x="21" y="242"/>
                  <a:pt x="16" y="241"/>
                  <a:pt x="10" y="239"/>
                </a:cubicBezTo>
                <a:cubicBezTo>
                  <a:pt x="3" y="237"/>
                  <a:pt x="0" y="235"/>
                  <a:pt x="0" y="233"/>
                </a:cubicBezTo>
                <a:cubicBezTo>
                  <a:pt x="0" y="231"/>
                  <a:pt x="8" y="195"/>
                  <a:pt x="25" y="124"/>
                </a:cubicBezTo>
                <a:cubicBezTo>
                  <a:pt x="42" y="55"/>
                  <a:pt x="52" y="18"/>
                  <a:pt x="54" y="15"/>
                </a:cubicBezTo>
                <a:cubicBezTo>
                  <a:pt x="59" y="5"/>
                  <a:pt x="67" y="0"/>
                  <a:pt x="79" y="0"/>
                </a:cubicBezTo>
                <a:cubicBezTo>
                  <a:pt x="85" y="0"/>
                  <a:pt x="92" y="3"/>
                  <a:pt x="98" y="7"/>
                </a:cubicBezTo>
                <a:cubicBezTo>
                  <a:pt x="105" y="12"/>
                  <a:pt x="109" y="19"/>
                  <a:pt x="109" y="28"/>
                </a:cubicBezTo>
                <a:cubicBezTo>
                  <a:pt x="109" y="29"/>
                  <a:pt x="108" y="32"/>
                  <a:pt x="108" y="35"/>
                </a:cubicBezTo>
                <a:cubicBezTo>
                  <a:pt x="107" y="37"/>
                  <a:pt x="94" y="71"/>
                  <a:pt x="67" y="138"/>
                </a:cubicBezTo>
                <a:cubicBezTo>
                  <a:pt x="40" y="206"/>
                  <a:pt x="26" y="240"/>
                  <a:pt x="25" y="241"/>
                </a:cubicBezTo>
                <a:cubicBezTo>
                  <a:pt x="24" y="241"/>
                  <a:pt x="23" y="242"/>
                  <a:pt x="22" y="2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2" name="フリーフォーム: 図形 711"/>
          <p:cNvSpPr/>
          <p:nvPr/>
        </p:nvSpPr>
        <p:spPr>
          <a:xfrm>
            <a:off x="7668720" y="2560320"/>
            <a:ext cx="9720" cy="236880"/>
          </a:xfrm>
          <a:custGeom>
            <a:avLst/>
            <a:gdLst/>
            <a:ahLst/>
            <a:cxnLst/>
            <a:rect l="0" t="0" r="r" b="b"/>
            <a:pathLst>
              <a:path w="27" h="658">
                <a:moveTo>
                  <a:pt x="14" y="658"/>
                </a:moveTo>
                <a:lnTo>
                  <a:pt x="13" y="658"/>
                </a:lnTo>
                <a:cubicBezTo>
                  <a:pt x="7" y="658"/>
                  <a:pt x="2" y="655"/>
                  <a:pt x="0" y="649"/>
                </a:cubicBezTo>
                <a:lnTo>
                  <a:pt x="0" y="328"/>
                </a:lnTo>
                <a:lnTo>
                  <a:pt x="1" y="8"/>
                </a:lnTo>
                <a:cubicBezTo>
                  <a:pt x="6" y="3"/>
                  <a:pt x="10" y="0"/>
                  <a:pt x="14" y="0"/>
                </a:cubicBezTo>
                <a:cubicBezTo>
                  <a:pt x="20" y="0"/>
                  <a:pt x="24" y="3"/>
                  <a:pt x="27" y="10"/>
                </a:cubicBezTo>
                <a:lnTo>
                  <a:pt x="27" y="649"/>
                </a:lnTo>
                <a:cubicBezTo>
                  <a:pt x="24" y="655"/>
                  <a:pt x="20" y="658"/>
                  <a:pt x="15" y="658"/>
                </a:cubicBezTo>
                <a:lnTo>
                  <a:pt x="14" y="6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3" name="フリーフォーム: 図形 712"/>
          <p:cNvSpPr/>
          <p:nvPr/>
        </p:nvSpPr>
        <p:spPr>
          <a:xfrm>
            <a:off x="7711920" y="2630520"/>
            <a:ext cx="149760" cy="109440"/>
          </a:xfrm>
          <a:custGeom>
            <a:avLst/>
            <a:gdLst/>
            <a:ahLst/>
            <a:cxnLst/>
            <a:rect l="0" t="0" r="r" b="b"/>
            <a:pathLst>
              <a:path w="416" h="304">
                <a:moveTo>
                  <a:pt x="109" y="42"/>
                </a:moveTo>
                <a:cubicBezTo>
                  <a:pt x="109" y="38"/>
                  <a:pt x="108" y="36"/>
                  <a:pt x="107" y="35"/>
                </a:cubicBezTo>
                <a:cubicBezTo>
                  <a:pt x="107" y="34"/>
                  <a:pt x="104" y="34"/>
                  <a:pt x="100" y="34"/>
                </a:cubicBezTo>
                <a:cubicBezTo>
                  <a:pt x="89" y="35"/>
                  <a:pt x="78" y="41"/>
                  <a:pt x="67" y="53"/>
                </a:cubicBezTo>
                <a:cubicBezTo>
                  <a:pt x="57" y="65"/>
                  <a:pt x="49" y="80"/>
                  <a:pt x="43" y="99"/>
                </a:cubicBezTo>
                <a:cubicBezTo>
                  <a:pt x="41" y="106"/>
                  <a:pt x="39" y="110"/>
                  <a:pt x="38" y="111"/>
                </a:cubicBezTo>
                <a:cubicBezTo>
                  <a:pt x="36" y="113"/>
                  <a:pt x="32" y="113"/>
                  <a:pt x="25" y="113"/>
                </a:cubicBezTo>
                <a:lnTo>
                  <a:pt x="21" y="113"/>
                </a:lnTo>
                <a:lnTo>
                  <a:pt x="13" y="113"/>
                </a:lnTo>
                <a:cubicBezTo>
                  <a:pt x="5" y="113"/>
                  <a:pt x="0" y="110"/>
                  <a:pt x="0" y="104"/>
                </a:cubicBezTo>
                <a:cubicBezTo>
                  <a:pt x="0" y="99"/>
                  <a:pt x="3" y="91"/>
                  <a:pt x="7" y="80"/>
                </a:cubicBezTo>
                <a:cubicBezTo>
                  <a:pt x="12" y="69"/>
                  <a:pt x="19" y="58"/>
                  <a:pt x="27" y="46"/>
                </a:cubicBezTo>
                <a:cubicBezTo>
                  <a:pt x="36" y="34"/>
                  <a:pt x="47" y="23"/>
                  <a:pt x="61" y="14"/>
                </a:cubicBezTo>
                <a:cubicBezTo>
                  <a:pt x="76" y="5"/>
                  <a:pt x="91" y="1"/>
                  <a:pt x="107" y="0"/>
                </a:cubicBezTo>
                <a:cubicBezTo>
                  <a:pt x="129" y="0"/>
                  <a:pt x="148" y="6"/>
                  <a:pt x="163" y="17"/>
                </a:cubicBezTo>
                <a:cubicBezTo>
                  <a:pt x="179" y="28"/>
                  <a:pt x="187" y="42"/>
                  <a:pt x="187" y="60"/>
                </a:cubicBezTo>
                <a:cubicBezTo>
                  <a:pt x="187" y="66"/>
                  <a:pt x="179" y="90"/>
                  <a:pt x="164" y="132"/>
                </a:cubicBezTo>
                <a:cubicBezTo>
                  <a:pt x="149" y="172"/>
                  <a:pt x="141" y="204"/>
                  <a:pt x="141" y="226"/>
                </a:cubicBezTo>
                <a:cubicBezTo>
                  <a:pt x="141" y="256"/>
                  <a:pt x="153" y="270"/>
                  <a:pt x="176" y="270"/>
                </a:cubicBezTo>
                <a:cubicBezTo>
                  <a:pt x="188" y="270"/>
                  <a:pt x="200" y="267"/>
                  <a:pt x="211" y="261"/>
                </a:cubicBezTo>
                <a:cubicBezTo>
                  <a:pt x="222" y="254"/>
                  <a:pt x="230" y="248"/>
                  <a:pt x="234" y="242"/>
                </a:cubicBezTo>
                <a:cubicBezTo>
                  <a:pt x="239" y="236"/>
                  <a:pt x="242" y="233"/>
                  <a:pt x="242" y="231"/>
                </a:cubicBezTo>
                <a:cubicBezTo>
                  <a:pt x="242" y="229"/>
                  <a:pt x="249" y="198"/>
                  <a:pt x="265" y="136"/>
                </a:cubicBezTo>
                <a:cubicBezTo>
                  <a:pt x="280" y="74"/>
                  <a:pt x="288" y="41"/>
                  <a:pt x="290" y="37"/>
                </a:cubicBezTo>
                <a:cubicBezTo>
                  <a:pt x="293" y="29"/>
                  <a:pt x="299" y="22"/>
                  <a:pt x="307" y="16"/>
                </a:cubicBezTo>
                <a:cubicBezTo>
                  <a:pt x="316" y="9"/>
                  <a:pt x="325" y="6"/>
                  <a:pt x="336" y="6"/>
                </a:cubicBezTo>
                <a:cubicBezTo>
                  <a:pt x="347" y="6"/>
                  <a:pt x="356" y="9"/>
                  <a:pt x="362" y="16"/>
                </a:cubicBezTo>
                <a:cubicBezTo>
                  <a:pt x="369" y="22"/>
                  <a:pt x="372" y="29"/>
                  <a:pt x="372" y="37"/>
                </a:cubicBezTo>
                <a:cubicBezTo>
                  <a:pt x="372" y="40"/>
                  <a:pt x="368" y="58"/>
                  <a:pt x="359" y="91"/>
                </a:cubicBezTo>
                <a:cubicBezTo>
                  <a:pt x="352" y="124"/>
                  <a:pt x="344" y="157"/>
                  <a:pt x="336" y="188"/>
                </a:cubicBezTo>
                <a:lnTo>
                  <a:pt x="324" y="235"/>
                </a:lnTo>
                <a:cubicBezTo>
                  <a:pt x="323" y="238"/>
                  <a:pt x="323" y="244"/>
                  <a:pt x="323" y="251"/>
                </a:cubicBezTo>
                <a:cubicBezTo>
                  <a:pt x="323" y="265"/>
                  <a:pt x="326" y="271"/>
                  <a:pt x="334" y="271"/>
                </a:cubicBezTo>
                <a:cubicBezTo>
                  <a:pt x="339" y="271"/>
                  <a:pt x="345" y="268"/>
                  <a:pt x="350" y="262"/>
                </a:cubicBezTo>
                <a:cubicBezTo>
                  <a:pt x="358" y="253"/>
                  <a:pt x="365" y="236"/>
                  <a:pt x="373" y="211"/>
                </a:cubicBezTo>
                <a:cubicBezTo>
                  <a:pt x="375" y="201"/>
                  <a:pt x="377" y="196"/>
                  <a:pt x="379" y="195"/>
                </a:cubicBezTo>
                <a:cubicBezTo>
                  <a:pt x="381" y="194"/>
                  <a:pt x="385" y="193"/>
                  <a:pt x="393" y="192"/>
                </a:cubicBezTo>
                <a:lnTo>
                  <a:pt x="396" y="192"/>
                </a:lnTo>
                <a:lnTo>
                  <a:pt x="403" y="192"/>
                </a:lnTo>
                <a:cubicBezTo>
                  <a:pt x="412" y="192"/>
                  <a:pt x="416" y="195"/>
                  <a:pt x="416" y="201"/>
                </a:cubicBezTo>
                <a:cubicBezTo>
                  <a:pt x="416" y="204"/>
                  <a:pt x="415" y="208"/>
                  <a:pt x="414" y="212"/>
                </a:cubicBezTo>
                <a:cubicBezTo>
                  <a:pt x="413" y="216"/>
                  <a:pt x="410" y="225"/>
                  <a:pt x="405" y="237"/>
                </a:cubicBezTo>
                <a:cubicBezTo>
                  <a:pt x="400" y="249"/>
                  <a:pt x="395" y="260"/>
                  <a:pt x="389" y="268"/>
                </a:cubicBezTo>
                <a:cubicBezTo>
                  <a:pt x="384" y="276"/>
                  <a:pt x="376" y="285"/>
                  <a:pt x="363" y="293"/>
                </a:cubicBezTo>
                <a:cubicBezTo>
                  <a:pt x="351" y="301"/>
                  <a:pt x="339" y="305"/>
                  <a:pt x="327" y="304"/>
                </a:cubicBezTo>
                <a:cubicBezTo>
                  <a:pt x="322" y="304"/>
                  <a:pt x="317" y="304"/>
                  <a:pt x="312" y="303"/>
                </a:cubicBezTo>
                <a:cubicBezTo>
                  <a:pt x="307" y="303"/>
                  <a:pt x="303" y="302"/>
                  <a:pt x="299" y="301"/>
                </a:cubicBezTo>
                <a:cubicBezTo>
                  <a:pt x="295" y="299"/>
                  <a:pt x="291" y="298"/>
                  <a:pt x="288" y="297"/>
                </a:cubicBezTo>
                <a:cubicBezTo>
                  <a:pt x="284" y="297"/>
                  <a:pt x="281" y="295"/>
                  <a:pt x="278" y="293"/>
                </a:cubicBezTo>
                <a:cubicBezTo>
                  <a:pt x="275" y="292"/>
                  <a:pt x="272" y="290"/>
                  <a:pt x="270" y="288"/>
                </a:cubicBezTo>
                <a:cubicBezTo>
                  <a:pt x="268" y="286"/>
                  <a:pt x="266" y="285"/>
                  <a:pt x="263" y="284"/>
                </a:cubicBezTo>
                <a:cubicBezTo>
                  <a:pt x="261" y="282"/>
                  <a:pt x="259" y="281"/>
                  <a:pt x="258" y="280"/>
                </a:cubicBezTo>
                <a:cubicBezTo>
                  <a:pt x="257" y="278"/>
                  <a:pt x="255" y="277"/>
                  <a:pt x="254" y="276"/>
                </a:cubicBezTo>
                <a:cubicBezTo>
                  <a:pt x="253" y="274"/>
                  <a:pt x="252" y="274"/>
                  <a:pt x="252" y="273"/>
                </a:cubicBezTo>
                <a:lnTo>
                  <a:pt x="251" y="272"/>
                </a:lnTo>
                <a:lnTo>
                  <a:pt x="246" y="276"/>
                </a:lnTo>
                <a:cubicBezTo>
                  <a:pt x="224" y="294"/>
                  <a:pt x="200" y="303"/>
                  <a:pt x="174" y="303"/>
                </a:cubicBezTo>
                <a:lnTo>
                  <a:pt x="169" y="303"/>
                </a:lnTo>
                <a:cubicBezTo>
                  <a:pt x="111" y="303"/>
                  <a:pt x="76" y="285"/>
                  <a:pt x="65" y="247"/>
                </a:cubicBezTo>
                <a:cubicBezTo>
                  <a:pt x="62" y="240"/>
                  <a:pt x="61" y="230"/>
                  <a:pt x="61" y="217"/>
                </a:cubicBezTo>
                <a:lnTo>
                  <a:pt x="61" y="209"/>
                </a:lnTo>
                <a:cubicBezTo>
                  <a:pt x="61" y="193"/>
                  <a:pt x="69" y="163"/>
                  <a:pt x="84" y="119"/>
                </a:cubicBezTo>
                <a:cubicBezTo>
                  <a:pt x="100" y="75"/>
                  <a:pt x="108" y="49"/>
                  <a:pt x="109" y="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4" name="フリーフォーム: 図形 713"/>
          <p:cNvSpPr/>
          <p:nvPr/>
        </p:nvSpPr>
        <p:spPr>
          <a:xfrm>
            <a:off x="7886160" y="2709000"/>
            <a:ext cx="31680" cy="74880"/>
          </a:xfrm>
          <a:custGeom>
            <a:avLst/>
            <a:gdLst/>
            <a:ahLst/>
            <a:cxnLst/>
            <a:rect l="0" t="0" r="r" b="b"/>
            <a:pathLst>
              <a:path w="88" h="208">
                <a:moveTo>
                  <a:pt x="0" y="58"/>
                </a:moveTo>
                <a:cubicBezTo>
                  <a:pt x="0" y="58"/>
                  <a:pt x="0" y="52"/>
                  <a:pt x="0" y="41"/>
                </a:cubicBezTo>
                <a:cubicBezTo>
                  <a:pt x="0" y="29"/>
                  <a:pt x="3" y="20"/>
                  <a:pt x="10" y="12"/>
                </a:cubicBezTo>
                <a:cubicBezTo>
                  <a:pt x="17" y="4"/>
                  <a:pt x="27" y="0"/>
                  <a:pt x="39" y="0"/>
                </a:cubicBezTo>
                <a:cubicBezTo>
                  <a:pt x="51" y="0"/>
                  <a:pt x="62" y="6"/>
                  <a:pt x="72" y="17"/>
                </a:cubicBezTo>
                <a:cubicBezTo>
                  <a:pt x="82" y="28"/>
                  <a:pt x="87" y="48"/>
                  <a:pt x="88" y="75"/>
                </a:cubicBezTo>
                <a:cubicBezTo>
                  <a:pt x="88" y="91"/>
                  <a:pt x="86" y="106"/>
                  <a:pt x="82" y="120"/>
                </a:cubicBezTo>
                <a:cubicBezTo>
                  <a:pt x="78" y="135"/>
                  <a:pt x="73" y="147"/>
                  <a:pt x="68" y="158"/>
                </a:cubicBezTo>
                <a:cubicBezTo>
                  <a:pt x="62" y="168"/>
                  <a:pt x="56" y="177"/>
                  <a:pt x="50" y="185"/>
                </a:cubicBezTo>
                <a:cubicBezTo>
                  <a:pt x="44" y="192"/>
                  <a:pt x="38" y="198"/>
                  <a:pt x="34" y="202"/>
                </a:cubicBezTo>
                <a:cubicBezTo>
                  <a:pt x="30" y="207"/>
                  <a:pt x="27" y="209"/>
                  <a:pt x="25" y="208"/>
                </a:cubicBezTo>
                <a:cubicBezTo>
                  <a:pt x="24" y="208"/>
                  <a:pt x="21" y="206"/>
                  <a:pt x="17" y="202"/>
                </a:cubicBezTo>
                <a:cubicBezTo>
                  <a:pt x="13" y="198"/>
                  <a:pt x="11" y="196"/>
                  <a:pt x="11" y="194"/>
                </a:cubicBezTo>
                <a:cubicBezTo>
                  <a:pt x="11" y="192"/>
                  <a:pt x="13" y="189"/>
                  <a:pt x="18" y="183"/>
                </a:cubicBezTo>
                <a:cubicBezTo>
                  <a:pt x="23" y="178"/>
                  <a:pt x="28" y="172"/>
                  <a:pt x="35" y="164"/>
                </a:cubicBezTo>
                <a:cubicBezTo>
                  <a:pt x="41" y="156"/>
                  <a:pt x="46" y="145"/>
                  <a:pt x="52" y="131"/>
                </a:cubicBezTo>
                <a:cubicBezTo>
                  <a:pt x="57" y="117"/>
                  <a:pt x="60" y="101"/>
                  <a:pt x="62" y="83"/>
                </a:cubicBezTo>
                <a:lnTo>
                  <a:pt x="62" y="75"/>
                </a:lnTo>
                <a:cubicBezTo>
                  <a:pt x="61" y="76"/>
                  <a:pt x="60" y="76"/>
                  <a:pt x="58" y="77"/>
                </a:cubicBezTo>
                <a:cubicBezTo>
                  <a:pt x="57" y="77"/>
                  <a:pt x="56" y="78"/>
                  <a:pt x="54" y="79"/>
                </a:cubicBezTo>
                <a:cubicBezTo>
                  <a:pt x="53" y="80"/>
                  <a:pt x="51" y="80"/>
                  <a:pt x="48" y="80"/>
                </a:cubicBezTo>
                <a:cubicBezTo>
                  <a:pt x="46" y="80"/>
                  <a:pt x="43" y="80"/>
                  <a:pt x="41" y="81"/>
                </a:cubicBezTo>
                <a:cubicBezTo>
                  <a:pt x="29" y="81"/>
                  <a:pt x="19" y="77"/>
                  <a:pt x="12" y="70"/>
                </a:cubicBezTo>
                <a:lnTo>
                  <a:pt x="0" y="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5" name="フリーフォーム: 図形 714"/>
          <p:cNvSpPr/>
          <p:nvPr/>
        </p:nvSpPr>
        <p:spPr>
          <a:xfrm>
            <a:off x="7943760" y="2630520"/>
            <a:ext cx="131760" cy="109440"/>
          </a:xfrm>
          <a:custGeom>
            <a:avLst/>
            <a:gdLst/>
            <a:ahLst/>
            <a:cxnLst/>
            <a:rect l="0" t="0" r="r" b="b"/>
            <a:pathLst>
              <a:path w="366" h="304">
                <a:moveTo>
                  <a:pt x="21" y="113"/>
                </a:moveTo>
                <a:lnTo>
                  <a:pt x="13" y="113"/>
                </a:lnTo>
                <a:cubicBezTo>
                  <a:pt x="4" y="113"/>
                  <a:pt x="0" y="110"/>
                  <a:pt x="0" y="104"/>
                </a:cubicBezTo>
                <a:cubicBezTo>
                  <a:pt x="0" y="103"/>
                  <a:pt x="0" y="101"/>
                  <a:pt x="1" y="97"/>
                </a:cubicBezTo>
                <a:cubicBezTo>
                  <a:pt x="2" y="92"/>
                  <a:pt x="4" y="86"/>
                  <a:pt x="8" y="79"/>
                </a:cubicBezTo>
                <a:cubicBezTo>
                  <a:pt x="12" y="72"/>
                  <a:pt x="16" y="65"/>
                  <a:pt x="22" y="58"/>
                </a:cubicBezTo>
                <a:cubicBezTo>
                  <a:pt x="27" y="50"/>
                  <a:pt x="35" y="42"/>
                  <a:pt x="45" y="34"/>
                </a:cubicBezTo>
                <a:cubicBezTo>
                  <a:pt x="55" y="26"/>
                  <a:pt x="65" y="19"/>
                  <a:pt x="77" y="13"/>
                </a:cubicBezTo>
                <a:cubicBezTo>
                  <a:pt x="95" y="5"/>
                  <a:pt x="111" y="1"/>
                  <a:pt x="126" y="1"/>
                </a:cubicBezTo>
                <a:lnTo>
                  <a:pt x="128" y="1"/>
                </a:lnTo>
                <a:cubicBezTo>
                  <a:pt x="144" y="1"/>
                  <a:pt x="154" y="1"/>
                  <a:pt x="158" y="2"/>
                </a:cubicBezTo>
                <a:cubicBezTo>
                  <a:pt x="191" y="7"/>
                  <a:pt x="213" y="18"/>
                  <a:pt x="224" y="35"/>
                </a:cubicBezTo>
                <a:lnTo>
                  <a:pt x="230" y="28"/>
                </a:lnTo>
                <a:cubicBezTo>
                  <a:pt x="249" y="10"/>
                  <a:pt x="269" y="0"/>
                  <a:pt x="290" y="0"/>
                </a:cubicBezTo>
                <a:cubicBezTo>
                  <a:pt x="314" y="0"/>
                  <a:pt x="333" y="7"/>
                  <a:pt x="346" y="21"/>
                </a:cubicBezTo>
                <a:cubicBezTo>
                  <a:pt x="359" y="34"/>
                  <a:pt x="366" y="51"/>
                  <a:pt x="366" y="70"/>
                </a:cubicBezTo>
                <a:cubicBezTo>
                  <a:pt x="366" y="89"/>
                  <a:pt x="361" y="104"/>
                  <a:pt x="349" y="115"/>
                </a:cubicBezTo>
                <a:cubicBezTo>
                  <a:pt x="338" y="125"/>
                  <a:pt x="326" y="130"/>
                  <a:pt x="312" y="130"/>
                </a:cubicBezTo>
                <a:cubicBezTo>
                  <a:pt x="302" y="130"/>
                  <a:pt x="294" y="127"/>
                  <a:pt x="287" y="121"/>
                </a:cubicBezTo>
                <a:cubicBezTo>
                  <a:pt x="280" y="115"/>
                  <a:pt x="276" y="107"/>
                  <a:pt x="276" y="96"/>
                </a:cubicBezTo>
                <a:cubicBezTo>
                  <a:pt x="276" y="80"/>
                  <a:pt x="282" y="67"/>
                  <a:pt x="293" y="56"/>
                </a:cubicBezTo>
                <a:cubicBezTo>
                  <a:pt x="299" y="52"/>
                  <a:pt x="306" y="48"/>
                  <a:pt x="314" y="45"/>
                </a:cubicBezTo>
                <a:cubicBezTo>
                  <a:pt x="314" y="44"/>
                  <a:pt x="313" y="43"/>
                  <a:pt x="312" y="42"/>
                </a:cubicBezTo>
                <a:cubicBezTo>
                  <a:pt x="310" y="41"/>
                  <a:pt x="307" y="39"/>
                  <a:pt x="302" y="37"/>
                </a:cubicBezTo>
                <a:cubicBezTo>
                  <a:pt x="298" y="36"/>
                  <a:pt x="293" y="35"/>
                  <a:pt x="288" y="35"/>
                </a:cubicBezTo>
                <a:cubicBezTo>
                  <a:pt x="283" y="35"/>
                  <a:pt x="279" y="35"/>
                  <a:pt x="276" y="36"/>
                </a:cubicBezTo>
                <a:cubicBezTo>
                  <a:pt x="262" y="43"/>
                  <a:pt x="251" y="55"/>
                  <a:pt x="245" y="73"/>
                </a:cubicBezTo>
                <a:cubicBezTo>
                  <a:pt x="219" y="173"/>
                  <a:pt x="205" y="230"/>
                  <a:pt x="205" y="246"/>
                </a:cubicBezTo>
                <a:cubicBezTo>
                  <a:pt x="205" y="262"/>
                  <a:pt x="216" y="270"/>
                  <a:pt x="239" y="270"/>
                </a:cubicBezTo>
                <a:cubicBezTo>
                  <a:pt x="258" y="270"/>
                  <a:pt x="276" y="263"/>
                  <a:pt x="291" y="250"/>
                </a:cubicBezTo>
                <a:cubicBezTo>
                  <a:pt x="307" y="237"/>
                  <a:pt x="318" y="222"/>
                  <a:pt x="324" y="205"/>
                </a:cubicBezTo>
                <a:cubicBezTo>
                  <a:pt x="326" y="199"/>
                  <a:pt x="327" y="195"/>
                  <a:pt x="329" y="194"/>
                </a:cubicBezTo>
                <a:cubicBezTo>
                  <a:pt x="330" y="193"/>
                  <a:pt x="335" y="192"/>
                  <a:pt x="342" y="192"/>
                </a:cubicBezTo>
                <a:lnTo>
                  <a:pt x="346" y="192"/>
                </a:lnTo>
                <a:lnTo>
                  <a:pt x="353" y="192"/>
                </a:lnTo>
                <a:cubicBezTo>
                  <a:pt x="362" y="192"/>
                  <a:pt x="366" y="195"/>
                  <a:pt x="366" y="201"/>
                </a:cubicBezTo>
                <a:cubicBezTo>
                  <a:pt x="366" y="207"/>
                  <a:pt x="363" y="215"/>
                  <a:pt x="358" y="226"/>
                </a:cubicBezTo>
                <a:cubicBezTo>
                  <a:pt x="352" y="236"/>
                  <a:pt x="344" y="247"/>
                  <a:pt x="334" y="259"/>
                </a:cubicBezTo>
                <a:cubicBezTo>
                  <a:pt x="324" y="271"/>
                  <a:pt x="310" y="282"/>
                  <a:pt x="291" y="291"/>
                </a:cubicBezTo>
                <a:cubicBezTo>
                  <a:pt x="273" y="300"/>
                  <a:pt x="254" y="304"/>
                  <a:pt x="233" y="304"/>
                </a:cubicBezTo>
                <a:cubicBezTo>
                  <a:pt x="197" y="304"/>
                  <a:pt x="168" y="295"/>
                  <a:pt x="147" y="276"/>
                </a:cubicBezTo>
                <a:lnTo>
                  <a:pt x="142" y="270"/>
                </a:lnTo>
                <a:cubicBezTo>
                  <a:pt x="123" y="292"/>
                  <a:pt x="102" y="303"/>
                  <a:pt x="78" y="303"/>
                </a:cubicBezTo>
                <a:lnTo>
                  <a:pt x="75" y="303"/>
                </a:lnTo>
                <a:cubicBezTo>
                  <a:pt x="50" y="303"/>
                  <a:pt x="31" y="296"/>
                  <a:pt x="19" y="282"/>
                </a:cubicBezTo>
                <a:cubicBezTo>
                  <a:pt x="6" y="268"/>
                  <a:pt x="0" y="253"/>
                  <a:pt x="0" y="236"/>
                </a:cubicBezTo>
                <a:cubicBezTo>
                  <a:pt x="0" y="215"/>
                  <a:pt x="5" y="200"/>
                  <a:pt x="18" y="190"/>
                </a:cubicBezTo>
                <a:cubicBezTo>
                  <a:pt x="30" y="181"/>
                  <a:pt x="42" y="176"/>
                  <a:pt x="55" y="175"/>
                </a:cubicBezTo>
                <a:cubicBezTo>
                  <a:pt x="65" y="175"/>
                  <a:pt x="73" y="178"/>
                  <a:pt x="80" y="184"/>
                </a:cubicBezTo>
                <a:cubicBezTo>
                  <a:pt x="87" y="190"/>
                  <a:pt x="91" y="199"/>
                  <a:pt x="91" y="209"/>
                </a:cubicBezTo>
                <a:cubicBezTo>
                  <a:pt x="91" y="225"/>
                  <a:pt x="85" y="238"/>
                  <a:pt x="74" y="248"/>
                </a:cubicBezTo>
                <a:cubicBezTo>
                  <a:pt x="68" y="252"/>
                  <a:pt x="61" y="256"/>
                  <a:pt x="53" y="260"/>
                </a:cubicBezTo>
                <a:cubicBezTo>
                  <a:pt x="53" y="262"/>
                  <a:pt x="56" y="264"/>
                  <a:pt x="62" y="267"/>
                </a:cubicBezTo>
                <a:cubicBezTo>
                  <a:pt x="67" y="269"/>
                  <a:pt x="72" y="270"/>
                  <a:pt x="78" y="270"/>
                </a:cubicBezTo>
                <a:cubicBezTo>
                  <a:pt x="88" y="270"/>
                  <a:pt x="96" y="267"/>
                  <a:pt x="104" y="259"/>
                </a:cubicBezTo>
                <a:cubicBezTo>
                  <a:pt x="111" y="251"/>
                  <a:pt x="117" y="242"/>
                  <a:pt x="121" y="231"/>
                </a:cubicBezTo>
                <a:cubicBezTo>
                  <a:pt x="148" y="132"/>
                  <a:pt x="161" y="74"/>
                  <a:pt x="161" y="58"/>
                </a:cubicBezTo>
                <a:cubicBezTo>
                  <a:pt x="161" y="43"/>
                  <a:pt x="150" y="35"/>
                  <a:pt x="128" y="35"/>
                </a:cubicBezTo>
                <a:cubicBezTo>
                  <a:pt x="112" y="35"/>
                  <a:pt x="96" y="40"/>
                  <a:pt x="80" y="50"/>
                </a:cubicBezTo>
                <a:cubicBezTo>
                  <a:pt x="64" y="60"/>
                  <a:pt x="52" y="76"/>
                  <a:pt x="43" y="100"/>
                </a:cubicBezTo>
                <a:cubicBezTo>
                  <a:pt x="41" y="106"/>
                  <a:pt x="39" y="110"/>
                  <a:pt x="38" y="111"/>
                </a:cubicBezTo>
                <a:cubicBezTo>
                  <a:pt x="37" y="113"/>
                  <a:pt x="32" y="113"/>
                  <a:pt x="25" y="113"/>
                </a:cubicBezTo>
                <a:lnTo>
                  <a:pt x="21" y="11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6" name="フリーフォーム: 図形 715"/>
          <p:cNvSpPr/>
          <p:nvPr/>
        </p:nvSpPr>
        <p:spPr>
          <a:xfrm>
            <a:off x="8102520" y="2559960"/>
            <a:ext cx="56880" cy="237240"/>
          </a:xfrm>
          <a:custGeom>
            <a:avLst/>
            <a:gdLst/>
            <a:ahLst/>
            <a:cxnLst/>
            <a:rect l="0" t="0" r="r" b="b"/>
            <a:pathLst>
              <a:path w="158" h="659">
                <a:moveTo>
                  <a:pt x="3" y="1"/>
                </a:moveTo>
                <a:lnTo>
                  <a:pt x="6" y="0"/>
                </a:lnTo>
                <a:cubicBezTo>
                  <a:pt x="8" y="0"/>
                  <a:pt x="10" y="0"/>
                  <a:pt x="12" y="0"/>
                </a:cubicBezTo>
                <a:lnTo>
                  <a:pt x="20" y="0"/>
                </a:lnTo>
                <a:lnTo>
                  <a:pt x="40" y="16"/>
                </a:lnTo>
                <a:cubicBezTo>
                  <a:pt x="81" y="53"/>
                  <a:pt x="111" y="100"/>
                  <a:pt x="130" y="156"/>
                </a:cubicBezTo>
                <a:cubicBezTo>
                  <a:pt x="149" y="211"/>
                  <a:pt x="158" y="269"/>
                  <a:pt x="158" y="329"/>
                </a:cubicBezTo>
                <a:cubicBezTo>
                  <a:pt x="158" y="359"/>
                  <a:pt x="156" y="388"/>
                  <a:pt x="152" y="415"/>
                </a:cubicBezTo>
                <a:cubicBezTo>
                  <a:pt x="147" y="443"/>
                  <a:pt x="142" y="468"/>
                  <a:pt x="136" y="487"/>
                </a:cubicBezTo>
                <a:cubicBezTo>
                  <a:pt x="131" y="506"/>
                  <a:pt x="123" y="525"/>
                  <a:pt x="112" y="545"/>
                </a:cubicBezTo>
                <a:cubicBezTo>
                  <a:pt x="102" y="564"/>
                  <a:pt x="93" y="579"/>
                  <a:pt x="87" y="589"/>
                </a:cubicBezTo>
                <a:cubicBezTo>
                  <a:pt x="81" y="599"/>
                  <a:pt x="72" y="610"/>
                  <a:pt x="60" y="622"/>
                </a:cubicBezTo>
                <a:cubicBezTo>
                  <a:pt x="48" y="635"/>
                  <a:pt x="41" y="642"/>
                  <a:pt x="39" y="644"/>
                </a:cubicBezTo>
                <a:cubicBezTo>
                  <a:pt x="37" y="646"/>
                  <a:pt x="32" y="650"/>
                  <a:pt x="24" y="657"/>
                </a:cubicBezTo>
                <a:cubicBezTo>
                  <a:pt x="22" y="658"/>
                  <a:pt x="21" y="659"/>
                  <a:pt x="20" y="659"/>
                </a:cubicBezTo>
                <a:lnTo>
                  <a:pt x="12" y="659"/>
                </a:lnTo>
                <a:cubicBezTo>
                  <a:pt x="9" y="659"/>
                  <a:pt x="7" y="659"/>
                  <a:pt x="5" y="659"/>
                </a:cubicBezTo>
                <a:cubicBezTo>
                  <a:pt x="4" y="659"/>
                  <a:pt x="3" y="659"/>
                  <a:pt x="2" y="657"/>
                </a:cubicBezTo>
                <a:cubicBezTo>
                  <a:pt x="1" y="656"/>
                  <a:pt x="0" y="654"/>
                  <a:pt x="0" y="651"/>
                </a:cubicBezTo>
                <a:cubicBezTo>
                  <a:pt x="0" y="651"/>
                  <a:pt x="3" y="648"/>
                  <a:pt x="7" y="643"/>
                </a:cubicBezTo>
                <a:cubicBezTo>
                  <a:pt x="76" y="572"/>
                  <a:pt x="110" y="468"/>
                  <a:pt x="110" y="329"/>
                </a:cubicBezTo>
                <a:cubicBezTo>
                  <a:pt x="110" y="192"/>
                  <a:pt x="76" y="87"/>
                  <a:pt x="7" y="17"/>
                </a:cubicBezTo>
                <a:cubicBezTo>
                  <a:pt x="3" y="12"/>
                  <a:pt x="0" y="9"/>
                  <a:pt x="0" y="8"/>
                </a:cubicBezTo>
                <a:cubicBezTo>
                  <a:pt x="0" y="5"/>
                  <a:pt x="1" y="2"/>
                  <a:pt x="3"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7" name="フリーフォーム: 図形 716"/>
          <p:cNvSpPr/>
          <p:nvPr/>
        </p:nvSpPr>
        <p:spPr>
          <a:xfrm>
            <a:off x="2152440" y="297144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8" name="フリーフォーム: 図形 717"/>
          <p:cNvSpPr/>
          <p:nvPr/>
        </p:nvSpPr>
        <p:spPr>
          <a:xfrm>
            <a:off x="2427120" y="287928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6" y="2"/>
                  <a:pt x="249" y="0"/>
                </a:cubicBezTo>
                <a:lnTo>
                  <a:pt x="260" y="0"/>
                </a:lnTo>
                <a:cubicBezTo>
                  <a:pt x="263" y="4"/>
                  <a:pt x="265" y="7"/>
                  <a:pt x="265" y="8"/>
                </a:cubicBezTo>
                <a:cubicBezTo>
                  <a:pt x="265" y="10"/>
                  <a:pt x="265" y="16"/>
                  <a:pt x="263" y="25"/>
                </a:cubicBezTo>
                <a:cubicBezTo>
                  <a:pt x="260" y="35"/>
                  <a:pt x="257" y="40"/>
                  <a:pt x="255" y="43"/>
                </a:cubicBezTo>
                <a:lnTo>
                  <a:pt x="234" y="43"/>
                </a:lnTo>
                <a:cubicBezTo>
                  <a:pt x="221" y="44"/>
                  <a:pt x="211" y="45"/>
                  <a:pt x="207" y="45"/>
                </a:cubicBezTo>
                <a:cubicBezTo>
                  <a:pt x="189" y="48"/>
                  <a:pt x="179" y="53"/>
                  <a:pt x="177" y="59"/>
                </a:cubicBezTo>
                <a:cubicBezTo>
                  <a:pt x="177" y="60"/>
                  <a:pt x="186" y="138"/>
                  <a:pt x="204" y="293"/>
                </a:cubicBezTo>
                <a:cubicBezTo>
                  <a:pt x="222" y="448"/>
                  <a:pt x="231" y="525"/>
                  <a:pt x="232" y="527"/>
                </a:cubicBezTo>
                <a:lnTo>
                  <a:pt x="301" y="418"/>
                </a:lnTo>
                <a:cubicBezTo>
                  <a:pt x="346" y="345"/>
                  <a:pt x="391" y="272"/>
                  <a:pt x="436" y="198"/>
                </a:cubicBezTo>
                <a:cubicBezTo>
                  <a:pt x="482" y="124"/>
                  <a:pt x="505" y="85"/>
                  <a:pt x="506" y="83"/>
                </a:cubicBezTo>
                <a:cubicBezTo>
                  <a:pt x="509" y="79"/>
                  <a:pt x="510" y="74"/>
                  <a:pt x="510" y="69"/>
                </a:cubicBezTo>
                <a:cubicBezTo>
                  <a:pt x="510" y="54"/>
                  <a:pt x="496" y="45"/>
                  <a:pt x="469" y="43"/>
                </a:cubicBezTo>
                <a:cubicBezTo>
                  <a:pt x="458" y="43"/>
                  <a:pt x="452" y="39"/>
                  <a:pt x="452" y="33"/>
                </a:cubicBezTo>
                <a:cubicBezTo>
                  <a:pt x="452" y="32"/>
                  <a:pt x="453" y="28"/>
                  <a:pt x="454" y="21"/>
                </a:cubicBezTo>
                <a:cubicBezTo>
                  <a:pt x="456" y="12"/>
                  <a:pt x="458" y="6"/>
                  <a:pt x="460" y="4"/>
                </a:cubicBezTo>
                <a:cubicBezTo>
                  <a:pt x="461" y="1"/>
                  <a:pt x="465" y="0"/>
                  <a:pt x="472" y="0"/>
                </a:cubicBezTo>
                <a:cubicBezTo>
                  <a:pt x="473" y="0"/>
                  <a:pt x="477" y="0"/>
                  <a:pt x="483" y="0"/>
                </a:cubicBezTo>
                <a:cubicBezTo>
                  <a:pt x="489" y="0"/>
                  <a:pt x="500" y="0"/>
                  <a:pt x="514" y="1"/>
                </a:cubicBezTo>
                <a:cubicBezTo>
                  <a:pt x="529" y="2"/>
                  <a:pt x="549" y="2"/>
                  <a:pt x="574" y="2"/>
                </a:cubicBezTo>
                <a:cubicBezTo>
                  <a:pt x="617" y="2"/>
                  <a:pt x="644" y="1"/>
                  <a:pt x="655" y="0"/>
                </a:cubicBezTo>
                <a:lnTo>
                  <a:pt x="661" y="0"/>
                </a:lnTo>
                <a:cubicBezTo>
                  <a:pt x="666" y="4"/>
                  <a:pt x="668" y="8"/>
                  <a:pt x="668" y="10"/>
                </a:cubicBezTo>
                <a:cubicBezTo>
                  <a:pt x="668" y="21"/>
                  <a:pt x="665" y="31"/>
                  <a:pt x="660" y="40"/>
                </a:cubicBezTo>
                <a:cubicBezTo>
                  <a:pt x="658" y="42"/>
                  <a:pt x="652" y="43"/>
                  <a:pt x="644" y="43"/>
                </a:cubicBezTo>
                <a:cubicBezTo>
                  <a:pt x="636" y="44"/>
                  <a:pt x="628" y="44"/>
                  <a:pt x="621" y="45"/>
                </a:cubicBezTo>
                <a:cubicBezTo>
                  <a:pt x="615" y="45"/>
                  <a:pt x="608" y="47"/>
                  <a:pt x="602" y="49"/>
                </a:cubicBezTo>
                <a:cubicBezTo>
                  <a:pt x="596" y="52"/>
                  <a:pt x="591" y="54"/>
                  <a:pt x="587" y="56"/>
                </a:cubicBezTo>
                <a:cubicBezTo>
                  <a:pt x="583" y="58"/>
                  <a:pt x="580" y="60"/>
                  <a:pt x="576" y="63"/>
                </a:cubicBezTo>
                <a:cubicBezTo>
                  <a:pt x="572" y="66"/>
                  <a:pt x="569" y="69"/>
                  <a:pt x="567" y="70"/>
                </a:cubicBezTo>
                <a:cubicBezTo>
                  <a:pt x="564" y="71"/>
                  <a:pt x="562" y="74"/>
                  <a:pt x="559" y="78"/>
                </a:cubicBezTo>
                <a:cubicBezTo>
                  <a:pt x="557" y="83"/>
                  <a:pt x="554" y="85"/>
                  <a:pt x="553" y="85"/>
                </a:cubicBezTo>
                <a:lnTo>
                  <a:pt x="373" y="374"/>
                </a:lnTo>
                <a:cubicBezTo>
                  <a:pt x="261" y="555"/>
                  <a:pt x="203" y="647"/>
                  <a:pt x="199" y="651"/>
                </a:cubicBezTo>
                <a:cubicBezTo>
                  <a:pt x="197" y="653"/>
                  <a:pt x="195" y="654"/>
                  <a:pt x="193" y="656"/>
                </a:cubicBezTo>
                <a:lnTo>
                  <a:pt x="176" y="657"/>
                </a:lnTo>
                <a:lnTo>
                  <a:pt x="169" y="657"/>
                </a:lnTo>
                <a:cubicBezTo>
                  <a:pt x="158" y="657"/>
                  <a:pt x="153" y="655"/>
                  <a:pt x="153" y="650"/>
                </a:cubicBezTo>
                <a:cubicBezTo>
                  <a:pt x="151" y="647"/>
                  <a:pt x="139" y="547"/>
                  <a:pt x="116" y="353"/>
                </a:cubicBezTo>
                <a:cubicBezTo>
                  <a:pt x="93" y="155"/>
                  <a:pt x="81" y="55"/>
                  <a:pt x="80" y="53"/>
                </a:cubicBezTo>
                <a:cubicBezTo>
                  <a:pt x="77" y="46"/>
                  <a:pt x="58" y="43"/>
                  <a:pt x="22" y="43"/>
                </a:cubicBezTo>
                <a:lnTo>
                  <a:pt x="7"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19" name="フリーフォーム: 図形 718"/>
          <p:cNvSpPr/>
          <p:nvPr/>
        </p:nvSpPr>
        <p:spPr>
          <a:xfrm>
            <a:off x="2713320" y="2876400"/>
            <a:ext cx="88200" cy="102240"/>
          </a:xfrm>
          <a:custGeom>
            <a:avLst/>
            <a:gdLst/>
            <a:ahLst/>
            <a:cxnLst/>
            <a:rect l="0" t="0" r="r" b="b"/>
            <a:pathLst>
              <a:path w="245" h="284">
                <a:moveTo>
                  <a:pt x="108" y="119"/>
                </a:moveTo>
                <a:cubicBezTo>
                  <a:pt x="103" y="60"/>
                  <a:pt x="100" y="26"/>
                  <a:pt x="100" y="19"/>
                </a:cubicBezTo>
                <a:cubicBezTo>
                  <a:pt x="100" y="11"/>
                  <a:pt x="105" y="5"/>
                  <a:pt x="116" y="1"/>
                </a:cubicBezTo>
                <a:cubicBezTo>
                  <a:pt x="116" y="1"/>
                  <a:pt x="117" y="1"/>
                  <a:pt x="120" y="1"/>
                </a:cubicBezTo>
                <a:cubicBezTo>
                  <a:pt x="122" y="1"/>
                  <a:pt x="123" y="0"/>
                  <a:pt x="124" y="0"/>
                </a:cubicBezTo>
                <a:cubicBezTo>
                  <a:pt x="129" y="0"/>
                  <a:pt x="134" y="2"/>
                  <a:pt x="138" y="6"/>
                </a:cubicBezTo>
                <a:cubicBezTo>
                  <a:pt x="143" y="9"/>
                  <a:pt x="145" y="14"/>
                  <a:pt x="145" y="19"/>
                </a:cubicBezTo>
                <a:cubicBezTo>
                  <a:pt x="145" y="26"/>
                  <a:pt x="144" y="44"/>
                  <a:pt x="141" y="73"/>
                </a:cubicBezTo>
                <a:cubicBezTo>
                  <a:pt x="138" y="100"/>
                  <a:pt x="137" y="116"/>
                  <a:pt x="136" y="119"/>
                </a:cubicBezTo>
                <a:lnTo>
                  <a:pt x="175" y="91"/>
                </a:lnTo>
                <a:cubicBezTo>
                  <a:pt x="199" y="73"/>
                  <a:pt x="212" y="63"/>
                  <a:pt x="215" y="62"/>
                </a:cubicBezTo>
                <a:cubicBezTo>
                  <a:pt x="217" y="61"/>
                  <a:pt x="219" y="60"/>
                  <a:pt x="221" y="60"/>
                </a:cubicBezTo>
                <a:cubicBezTo>
                  <a:pt x="227" y="60"/>
                  <a:pt x="232" y="62"/>
                  <a:pt x="237" y="67"/>
                </a:cubicBezTo>
                <a:cubicBezTo>
                  <a:pt x="242" y="71"/>
                  <a:pt x="244" y="77"/>
                  <a:pt x="245" y="84"/>
                </a:cubicBezTo>
                <a:cubicBezTo>
                  <a:pt x="245" y="90"/>
                  <a:pt x="243" y="95"/>
                  <a:pt x="238" y="100"/>
                </a:cubicBezTo>
                <a:cubicBezTo>
                  <a:pt x="236" y="101"/>
                  <a:pt x="221" y="108"/>
                  <a:pt x="194" y="121"/>
                </a:cubicBezTo>
                <a:cubicBezTo>
                  <a:pt x="166" y="134"/>
                  <a:pt x="151" y="141"/>
                  <a:pt x="149" y="142"/>
                </a:cubicBezTo>
                <a:lnTo>
                  <a:pt x="192" y="163"/>
                </a:lnTo>
                <a:lnTo>
                  <a:pt x="238" y="186"/>
                </a:lnTo>
                <a:cubicBezTo>
                  <a:pt x="242" y="190"/>
                  <a:pt x="244" y="195"/>
                  <a:pt x="244" y="201"/>
                </a:cubicBezTo>
                <a:cubicBezTo>
                  <a:pt x="244" y="207"/>
                  <a:pt x="242" y="213"/>
                  <a:pt x="238" y="217"/>
                </a:cubicBezTo>
                <a:cubicBezTo>
                  <a:pt x="234" y="222"/>
                  <a:pt x="229" y="224"/>
                  <a:pt x="223" y="225"/>
                </a:cubicBezTo>
                <a:cubicBezTo>
                  <a:pt x="219" y="225"/>
                  <a:pt x="215" y="223"/>
                  <a:pt x="211" y="221"/>
                </a:cubicBezTo>
                <a:cubicBezTo>
                  <a:pt x="206" y="218"/>
                  <a:pt x="194" y="209"/>
                  <a:pt x="175" y="194"/>
                </a:cubicBezTo>
                <a:lnTo>
                  <a:pt x="136" y="167"/>
                </a:lnTo>
                <a:cubicBezTo>
                  <a:pt x="142" y="225"/>
                  <a:pt x="145" y="258"/>
                  <a:pt x="145" y="265"/>
                </a:cubicBezTo>
                <a:cubicBezTo>
                  <a:pt x="145" y="270"/>
                  <a:pt x="143" y="274"/>
                  <a:pt x="140" y="278"/>
                </a:cubicBezTo>
                <a:cubicBezTo>
                  <a:pt x="137" y="282"/>
                  <a:pt x="132" y="284"/>
                  <a:pt x="123" y="284"/>
                </a:cubicBezTo>
                <a:cubicBezTo>
                  <a:pt x="114" y="284"/>
                  <a:pt x="108" y="282"/>
                  <a:pt x="105" y="278"/>
                </a:cubicBezTo>
                <a:cubicBezTo>
                  <a:pt x="102" y="274"/>
                  <a:pt x="100" y="270"/>
                  <a:pt x="100" y="265"/>
                </a:cubicBezTo>
                <a:cubicBezTo>
                  <a:pt x="100" y="258"/>
                  <a:pt x="101" y="240"/>
                  <a:pt x="104" y="213"/>
                </a:cubicBezTo>
                <a:cubicBezTo>
                  <a:pt x="106" y="185"/>
                  <a:pt x="108" y="170"/>
                  <a:pt x="108" y="167"/>
                </a:cubicBezTo>
                <a:lnTo>
                  <a:pt x="70" y="194"/>
                </a:lnTo>
                <a:cubicBezTo>
                  <a:pt x="46" y="212"/>
                  <a:pt x="32" y="222"/>
                  <a:pt x="30" y="223"/>
                </a:cubicBezTo>
                <a:cubicBezTo>
                  <a:pt x="28" y="225"/>
                  <a:pt x="26" y="225"/>
                  <a:pt x="24" y="225"/>
                </a:cubicBezTo>
                <a:cubicBezTo>
                  <a:pt x="18" y="225"/>
                  <a:pt x="13" y="223"/>
                  <a:pt x="8" y="219"/>
                </a:cubicBezTo>
                <a:cubicBezTo>
                  <a:pt x="3" y="214"/>
                  <a:pt x="0" y="208"/>
                  <a:pt x="0" y="201"/>
                </a:cubicBezTo>
                <a:cubicBezTo>
                  <a:pt x="0" y="199"/>
                  <a:pt x="0" y="197"/>
                  <a:pt x="0" y="196"/>
                </a:cubicBezTo>
                <a:cubicBezTo>
                  <a:pt x="0" y="194"/>
                  <a:pt x="1" y="193"/>
                  <a:pt x="2" y="192"/>
                </a:cubicBezTo>
                <a:cubicBezTo>
                  <a:pt x="3" y="190"/>
                  <a:pt x="4" y="189"/>
                  <a:pt x="5" y="188"/>
                </a:cubicBezTo>
                <a:cubicBezTo>
                  <a:pt x="6" y="186"/>
                  <a:pt x="8" y="185"/>
                  <a:pt x="11" y="183"/>
                </a:cubicBezTo>
                <a:cubicBezTo>
                  <a:pt x="14" y="181"/>
                  <a:pt x="17" y="180"/>
                  <a:pt x="20" y="179"/>
                </a:cubicBezTo>
                <a:cubicBezTo>
                  <a:pt x="22" y="177"/>
                  <a:pt x="26" y="175"/>
                  <a:pt x="32" y="173"/>
                </a:cubicBezTo>
                <a:cubicBezTo>
                  <a:pt x="38" y="170"/>
                  <a:pt x="43" y="168"/>
                  <a:pt x="49" y="165"/>
                </a:cubicBezTo>
                <a:cubicBezTo>
                  <a:pt x="54" y="163"/>
                  <a:pt x="61" y="160"/>
                  <a:pt x="70" y="155"/>
                </a:cubicBezTo>
                <a:cubicBezTo>
                  <a:pt x="78" y="151"/>
                  <a:pt x="87" y="147"/>
                  <a:pt x="96" y="142"/>
                </a:cubicBezTo>
                <a:lnTo>
                  <a:pt x="6" y="100"/>
                </a:lnTo>
                <a:cubicBezTo>
                  <a:pt x="3" y="96"/>
                  <a:pt x="1" y="91"/>
                  <a:pt x="1" y="84"/>
                </a:cubicBezTo>
                <a:cubicBezTo>
                  <a:pt x="1" y="78"/>
                  <a:pt x="3" y="72"/>
                  <a:pt x="6" y="68"/>
                </a:cubicBezTo>
                <a:cubicBezTo>
                  <a:pt x="10" y="64"/>
                  <a:pt x="16" y="61"/>
                  <a:pt x="22" y="61"/>
                </a:cubicBezTo>
                <a:cubicBezTo>
                  <a:pt x="26" y="61"/>
                  <a:pt x="30" y="62"/>
                  <a:pt x="34" y="65"/>
                </a:cubicBezTo>
                <a:cubicBezTo>
                  <a:pt x="38" y="67"/>
                  <a:pt x="51" y="76"/>
                  <a:pt x="70" y="91"/>
                </a:cubicBezTo>
                <a:lnTo>
                  <a:pt x="108" y="11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20" name="テキスト ボックス 719"/>
          <p:cNvSpPr txBox="1"/>
          <p:nvPr/>
        </p:nvSpPr>
        <p:spPr>
          <a:xfrm>
            <a:off x="3655800" y="190260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ベルマン方程式</a:t>
            </a:r>
            <a:endParaRPr lang="en-US" sz="2170" b="0" strike="noStrike" spc="-1">
              <a:solidFill>
                <a:srgbClr val="000000"/>
              </a:solidFill>
              <a:latin typeface="Times New Roman"/>
            </a:endParaRPr>
          </a:p>
        </p:txBody>
      </p:sp>
      <p:sp>
        <p:nvSpPr>
          <p:cNvPr id="721" name="テキスト ボックス 720"/>
          <p:cNvSpPr txBox="1"/>
          <p:nvPr/>
        </p:nvSpPr>
        <p:spPr>
          <a:xfrm>
            <a:off x="2828880" y="28195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722" name="フリーフォーム: 図形 721"/>
          <p:cNvSpPr/>
          <p:nvPr/>
        </p:nvSpPr>
        <p:spPr>
          <a:xfrm>
            <a:off x="1047600" y="3447720"/>
            <a:ext cx="95400" cy="95760"/>
          </a:xfrm>
          <a:custGeom>
            <a:avLst/>
            <a:gdLst/>
            <a:ahLst/>
            <a:cxnLst/>
            <a:rect l="0" t="0" r="r" b="b"/>
            <a:pathLst>
              <a:path w="265" h="266">
                <a:moveTo>
                  <a:pt x="265" y="134"/>
                </a:moveTo>
                <a:cubicBezTo>
                  <a:pt x="265" y="151"/>
                  <a:pt x="262" y="168"/>
                  <a:pt x="255" y="184"/>
                </a:cubicBezTo>
                <a:cubicBezTo>
                  <a:pt x="249" y="201"/>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1"/>
                  <a:pt x="10" y="184"/>
                </a:cubicBezTo>
                <a:cubicBezTo>
                  <a:pt x="3" y="168"/>
                  <a:pt x="0" y="151"/>
                  <a:pt x="0" y="134"/>
                </a:cubicBezTo>
                <a:cubicBezTo>
                  <a:pt x="0" y="116"/>
                  <a:pt x="3" y="99"/>
                  <a:pt x="10" y="83"/>
                </a:cubicBezTo>
                <a:cubicBezTo>
                  <a:pt x="17" y="67"/>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23" name="フリーフォーム: 図形 722"/>
          <p:cNvSpPr/>
          <p:nvPr/>
        </p:nvSpPr>
        <p:spPr>
          <a:xfrm>
            <a:off x="1322280" y="3364920"/>
            <a:ext cx="240480" cy="236520"/>
          </a:xfrm>
          <a:custGeom>
            <a:avLst/>
            <a:gdLst/>
            <a:ahLst/>
            <a:cxnLst/>
            <a:rect l="0" t="0" r="r" b="b"/>
            <a:pathLst>
              <a:path w="668" h="657">
                <a:moveTo>
                  <a:pt x="0" y="33"/>
                </a:moveTo>
                <a:cubicBezTo>
                  <a:pt x="0" y="19"/>
                  <a:pt x="4" y="9"/>
                  <a:pt x="12" y="0"/>
                </a:cubicBezTo>
                <a:lnTo>
                  <a:pt x="22" y="0"/>
                </a:lnTo>
                <a:cubicBezTo>
                  <a:pt x="48" y="2"/>
                  <a:pt x="81" y="3"/>
                  <a:pt x="120" y="3"/>
                </a:cubicBezTo>
                <a:cubicBezTo>
                  <a:pt x="193" y="3"/>
                  <a:pt x="236" y="2"/>
                  <a:pt x="249" y="0"/>
                </a:cubicBezTo>
                <a:lnTo>
                  <a:pt x="258" y="0"/>
                </a:lnTo>
                <a:cubicBezTo>
                  <a:pt x="262" y="4"/>
                  <a:pt x="264" y="7"/>
                  <a:pt x="264" y="9"/>
                </a:cubicBezTo>
                <a:cubicBezTo>
                  <a:pt x="264" y="11"/>
                  <a:pt x="263" y="16"/>
                  <a:pt x="262" y="26"/>
                </a:cubicBezTo>
                <a:cubicBezTo>
                  <a:pt x="259" y="35"/>
                  <a:pt x="256" y="41"/>
                  <a:pt x="254" y="43"/>
                </a:cubicBezTo>
                <a:lnTo>
                  <a:pt x="234" y="43"/>
                </a:lnTo>
                <a:cubicBezTo>
                  <a:pt x="221" y="45"/>
                  <a:pt x="211" y="45"/>
                  <a:pt x="206" y="45"/>
                </a:cubicBezTo>
                <a:cubicBezTo>
                  <a:pt x="188" y="48"/>
                  <a:pt x="178" y="53"/>
                  <a:pt x="177" y="59"/>
                </a:cubicBezTo>
                <a:cubicBezTo>
                  <a:pt x="177" y="60"/>
                  <a:pt x="186" y="138"/>
                  <a:pt x="204" y="294"/>
                </a:cubicBezTo>
                <a:cubicBezTo>
                  <a:pt x="222" y="448"/>
                  <a:pt x="231" y="526"/>
                  <a:pt x="231" y="527"/>
                </a:cubicBezTo>
                <a:lnTo>
                  <a:pt x="299" y="418"/>
                </a:lnTo>
                <a:cubicBezTo>
                  <a:pt x="345" y="346"/>
                  <a:pt x="390" y="272"/>
                  <a:pt x="435" y="199"/>
                </a:cubicBezTo>
                <a:cubicBezTo>
                  <a:pt x="480" y="124"/>
                  <a:pt x="504" y="86"/>
                  <a:pt x="505" y="83"/>
                </a:cubicBezTo>
                <a:cubicBezTo>
                  <a:pt x="507" y="79"/>
                  <a:pt x="509" y="74"/>
                  <a:pt x="509" y="69"/>
                </a:cubicBezTo>
                <a:cubicBezTo>
                  <a:pt x="509" y="54"/>
                  <a:pt x="495" y="46"/>
                  <a:pt x="468" y="43"/>
                </a:cubicBezTo>
                <a:cubicBezTo>
                  <a:pt x="457" y="43"/>
                  <a:pt x="451" y="40"/>
                  <a:pt x="451" y="33"/>
                </a:cubicBezTo>
                <a:cubicBezTo>
                  <a:pt x="451" y="32"/>
                  <a:pt x="452" y="28"/>
                  <a:pt x="453" y="21"/>
                </a:cubicBezTo>
                <a:cubicBezTo>
                  <a:pt x="455" y="12"/>
                  <a:pt x="457" y="7"/>
                  <a:pt x="458" y="4"/>
                </a:cubicBezTo>
                <a:cubicBezTo>
                  <a:pt x="460" y="2"/>
                  <a:pt x="464" y="0"/>
                  <a:pt x="471" y="0"/>
                </a:cubicBezTo>
                <a:cubicBezTo>
                  <a:pt x="472" y="0"/>
                  <a:pt x="475" y="0"/>
                  <a:pt x="482" y="0"/>
                </a:cubicBezTo>
                <a:cubicBezTo>
                  <a:pt x="488" y="0"/>
                  <a:pt x="498" y="1"/>
                  <a:pt x="513" y="1"/>
                </a:cubicBezTo>
                <a:cubicBezTo>
                  <a:pt x="528" y="2"/>
                  <a:pt x="548" y="2"/>
                  <a:pt x="573" y="2"/>
                </a:cubicBezTo>
                <a:cubicBezTo>
                  <a:pt x="616" y="2"/>
                  <a:pt x="643" y="2"/>
                  <a:pt x="654" y="0"/>
                </a:cubicBezTo>
                <a:lnTo>
                  <a:pt x="661" y="0"/>
                </a:lnTo>
                <a:cubicBezTo>
                  <a:pt x="666" y="5"/>
                  <a:pt x="668" y="8"/>
                  <a:pt x="668" y="11"/>
                </a:cubicBezTo>
                <a:cubicBezTo>
                  <a:pt x="668" y="21"/>
                  <a:pt x="665" y="31"/>
                  <a:pt x="659" y="40"/>
                </a:cubicBezTo>
                <a:cubicBezTo>
                  <a:pt x="658" y="42"/>
                  <a:pt x="651" y="43"/>
                  <a:pt x="643" y="43"/>
                </a:cubicBezTo>
                <a:cubicBezTo>
                  <a:pt x="635" y="44"/>
                  <a:pt x="627" y="45"/>
                  <a:pt x="620" y="45"/>
                </a:cubicBezTo>
                <a:cubicBezTo>
                  <a:pt x="613" y="46"/>
                  <a:pt x="607" y="47"/>
                  <a:pt x="601" y="50"/>
                </a:cubicBezTo>
                <a:cubicBezTo>
                  <a:pt x="595" y="52"/>
                  <a:pt x="590" y="54"/>
                  <a:pt x="586" y="56"/>
                </a:cubicBezTo>
                <a:cubicBezTo>
                  <a:pt x="582" y="58"/>
                  <a:pt x="578" y="61"/>
                  <a:pt x="575" y="64"/>
                </a:cubicBezTo>
                <a:cubicBezTo>
                  <a:pt x="571" y="67"/>
                  <a:pt x="568" y="69"/>
                  <a:pt x="565" y="70"/>
                </a:cubicBezTo>
                <a:cubicBezTo>
                  <a:pt x="563" y="71"/>
                  <a:pt x="560" y="74"/>
                  <a:pt x="558" y="79"/>
                </a:cubicBezTo>
                <a:cubicBezTo>
                  <a:pt x="555" y="83"/>
                  <a:pt x="553" y="85"/>
                  <a:pt x="551" y="85"/>
                </a:cubicBezTo>
                <a:lnTo>
                  <a:pt x="372" y="374"/>
                </a:lnTo>
                <a:cubicBezTo>
                  <a:pt x="260" y="555"/>
                  <a:pt x="203" y="647"/>
                  <a:pt x="199" y="652"/>
                </a:cubicBezTo>
                <a:cubicBezTo>
                  <a:pt x="197" y="653"/>
                  <a:pt x="195" y="654"/>
                  <a:pt x="192" y="656"/>
                </a:cubicBezTo>
                <a:lnTo>
                  <a:pt x="176" y="657"/>
                </a:lnTo>
                <a:lnTo>
                  <a:pt x="169" y="657"/>
                </a:lnTo>
                <a:cubicBezTo>
                  <a:pt x="158" y="657"/>
                  <a:pt x="152" y="655"/>
                  <a:pt x="152" y="651"/>
                </a:cubicBezTo>
                <a:cubicBezTo>
                  <a:pt x="151" y="647"/>
                  <a:pt x="138" y="548"/>
                  <a:pt x="116" y="353"/>
                </a:cubicBezTo>
                <a:cubicBezTo>
                  <a:pt x="93" y="156"/>
                  <a:pt x="80" y="55"/>
                  <a:pt x="80" y="53"/>
                </a:cubicBezTo>
                <a:cubicBezTo>
                  <a:pt x="77" y="47"/>
                  <a:pt x="58" y="43"/>
                  <a:pt x="22" y="43"/>
                </a:cubicBezTo>
                <a:lnTo>
                  <a:pt x="6" y="43"/>
                </a:lnTo>
                <a:cubicBezTo>
                  <a:pt x="2" y="40"/>
                  <a:pt x="0" y="37"/>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24" name="フリーフォーム: 図形 723"/>
          <p:cNvSpPr/>
          <p:nvPr/>
        </p:nvSpPr>
        <p:spPr>
          <a:xfrm>
            <a:off x="1608480" y="3362040"/>
            <a:ext cx="88200" cy="102240"/>
          </a:xfrm>
          <a:custGeom>
            <a:avLst/>
            <a:gdLst/>
            <a:ahLst/>
            <a:cxnLst/>
            <a:rect l="0" t="0" r="r" b="b"/>
            <a:pathLst>
              <a:path w="245" h="284">
                <a:moveTo>
                  <a:pt x="109" y="119"/>
                </a:moveTo>
                <a:cubicBezTo>
                  <a:pt x="104" y="59"/>
                  <a:pt x="101" y="26"/>
                  <a:pt x="101" y="19"/>
                </a:cubicBezTo>
                <a:cubicBezTo>
                  <a:pt x="101" y="12"/>
                  <a:pt x="106" y="5"/>
                  <a:pt x="116" y="1"/>
                </a:cubicBezTo>
                <a:cubicBezTo>
                  <a:pt x="117" y="1"/>
                  <a:pt x="118" y="1"/>
                  <a:pt x="120" y="1"/>
                </a:cubicBezTo>
                <a:cubicBezTo>
                  <a:pt x="122" y="1"/>
                  <a:pt x="123" y="1"/>
                  <a:pt x="124" y="0"/>
                </a:cubicBezTo>
                <a:cubicBezTo>
                  <a:pt x="129" y="1"/>
                  <a:pt x="134" y="3"/>
                  <a:pt x="138" y="6"/>
                </a:cubicBezTo>
                <a:cubicBezTo>
                  <a:pt x="143" y="10"/>
                  <a:pt x="145" y="14"/>
                  <a:pt x="145" y="19"/>
                </a:cubicBezTo>
                <a:cubicBezTo>
                  <a:pt x="145" y="27"/>
                  <a:pt x="143" y="44"/>
                  <a:pt x="141" y="72"/>
                </a:cubicBezTo>
                <a:cubicBezTo>
                  <a:pt x="138" y="100"/>
                  <a:pt x="137" y="116"/>
                  <a:pt x="136" y="119"/>
                </a:cubicBezTo>
                <a:lnTo>
                  <a:pt x="174" y="90"/>
                </a:lnTo>
                <a:cubicBezTo>
                  <a:pt x="199" y="72"/>
                  <a:pt x="212" y="63"/>
                  <a:pt x="214" y="61"/>
                </a:cubicBezTo>
                <a:cubicBezTo>
                  <a:pt x="217" y="60"/>
                  <a:pt x="219" y="60"/>
                  <a:pt x="221" y="60"/>
                </a:cubicBezTo>
                <a:cubicBezTo>
                  <a:pt x="227" y="60"/>
                  <a:pt x="232" y="62"/>
                  <a:pt x="237" y="66"/>
                </a:cubicBezTo>
                <a:cubicBezTo>
                  <a:pt x="242" y="70"/>
                  <a:pt x="244" y="76"/>
                  <a:pt x="245" y="84"/>
                </a:cubicBezTo>
                <a:cubicBezTo>
                  <a:pt x="245" y="90"/>
                  <a:pt x="243" y="95"/>
                  <a:pt x="238" y="99"/>
                </a:cubicBezTo>
                <a:cubicBezTo>
                  <a:pt x="236" y="100"/>
                  <a:pt x="221" y="109"/>
                  <a:pt x="193" y="122"/>
                </a:cubicBezTo>
                <a:cubicBezTo>
                  <a:pt x="166" y="135"/>
                  <a:pt x="151" y="142"/>
                  <a:pt x="149" y="143"/>
                </a:cubicBezTo>
                <a:lnTo>
                  <a:pt x="192" y="163"/>
                </a:lnTo>
                <a:lnTo>
                  <a:pt x="238" y="186"/>
                </a:lnTo>
                <a:cubicBezTo>
                  <a:pt x="242" y="190"/>
                  <a:pt x="244" y="195"/>
                  <a:pt x="244" y="201"/>
                </a:cubicBezTo>
                <a:cubicBezTo>
                  <a:pt x="244" y="208"/>
                  <a:pt x="242" y="213"/>
                  <a:pt x="238" y="218"/>
                </a:cubicBezTo>
                <a:cubicBezTo>
                  <a:pt x="234" y="222"/>
                  <a:pt x="229" y="224"/>
                  <a:pt x="222" y="225"/>
                </a:cubicBezTo>
                <a:cubicBezTo>
                  <a:pt x="219" y="225"/>
                  <a:pt x="215" y="224"/>
                  <a:pt x="211" y="221"/>
                </a:cubicBezTo>
                <a:cubicBezTo>
                  <a:pt x="206" y="218"/>
                  <a:pt x="194" y="210"/>
                  <a:pt x="174" y="195"/>
                </a:cubicBezTo>
                <a:lnTo>
                  <a:pt x="136" y="167"/>
                </a:lnTo>
                <a:cubicBezTo>
                  <a:pt x="142" y="226"/>
                  <a:pt x="145" y="259"/>
                  <a:pt x="145" y="266"/>
                </a:cubicBezTo>
                <a:cubicBezTo>
                  <a:pt x="145" y="270"/>
                  <a:pt x="143" y="274"/>
                  <a:pt x="140" y="278"/>
                </a:cubicBezTo>
                <a:cubicBezTo>
                  <a:pt x="137" y="282"/>
                  <a:pt x="131" y="284"/>
                  <a:pt x="123" y="284"/>
                </a:cubicBezTo>
                <a:cubicBezTo>
                  <a:pt x="115" y="284"/>
                  <a:pt x="109" y="282"/>
                  <a:pt x="106" y="278"/>
                </a:cubicBezTo>
                <a:cubicBezTo>
                  <a:pt x="103" y="274"/>
                  <a:pt x="101" y="270"/>
                  <a:pt x="101" y="266"/>
                </a:cubicBezTo>
                <a:cubicBezTo>
                  <a:pt x="101" y="258"/>
                  <a:pt x="102" y="241"/>
                  <a:pt x="105" y="213"/>
                </a:cubicBezTo>
                <a:cubicBezTo>
                  <a:pt x="107" y="185"/>
                  <a:pt x="109" y="170"/>
                  <a:pt x="109" y="167"/>
                </a:cubicBezTo>
                <a:lnTo>
                  <a:pt x="71" y="195"/>
                </a:lnTo>
                <a:cubicBezTo>
                  <a:pt x="47" y="213"/>
                  <a:pt x="33" y="222"/>
                  <a:pt x="31" y="224"/>
                </a:cubicBezTo>
                <a:cubicBezTo>
                  <a:pt x="29" y="225"/>
                  <a:pt x="26" y="226"/>
                  <a:pt x="23" y="226"/>
                </a:cubicBezTo>
                <a:cubicBezTo>
                  <a:pt x="18" y="226"/>
                  <a:pt x="12" y="223"/>
                  <a:pt x="8" y="219"/>
                </a:cubicBezTo>
                <a:cubicBezTo>
                  <a:pt x="3" y="215"/>
                  <a:pt x="0" y="209"/>
                  <a:pt x="0" y="201"/>
                </a:cubicBezTo>
                <a:cubicBezTo>
                  <a:pt x="0" y="199"/>
                  <a:pt x="0" y="197"/>
                  <a:pt x="0" y="196"/>
                </a:cubicBezTo>
                <a:cubicBezTo>
                  <a:pt x="0" y="195"/>
                  <a:pt x="0" y="193"/>
                  <a:pt x="2" y="192"/>
                </a:cubicBezTo>
                <a:cubicBezTo>
                  <a:pt x="3" y="191"/>
                  <a:pt x="4" y="189"/>
                  <a:pt x="5" y="188"/>
                </a:cubicBezTo>
                <a:cubicBezTo>
                  <a:pt x="6" y="187"/>
                  <a:pt x="8" y="185"/>
                  <a:pt x="11" y="183"/>
                </a:cubicBezTo>
                <a:cubicBezTo>
                  <a:pt x="14" y="182"/>
                  <a:pt x="17" y="180"/>
                  <a:pt x="19" y="179"/>
                </a:cubicBezTo>
                <a:cubicBezTo>
                  <a:pt x="22" y="178"/>
                  <a:pt x="26" y="176"/>
                  <a:pt x="33" y="173"/>
                </a:cubicBezTo>
                <a:cubicBezTo>
                  <a:pt x="39" y="170"/>
                  <a:pt x="44" y="168"/>
                  <a:pt x="49" y="166"/>
                </a:cubicBezTo>
                <a:cubicBezTo>
                  <a:pt x="55" y="164"/>
                  <a:pt x="62" y="160"/>
                  <a:pt x="70" y="156"/>
                </a:cubicBezTo>
                <a:cubicBezTo>
                  <a:pt x="79" y="151"/>
                  <a:pt x="88" y="147"/>
                  <a:pt x="97" y="143"/>
                </a:cubicBezTo>
                <a:lnTo>
                  <a:pt x="6" y="99"/>
                </a:lnTo>
                <a:cubicBezTo>
                  <a:pt x="2" y="95"/>
                  <a:pt x="0" y="90"/>
                  <a:pt x="0" y="84"/>
                </a:cubicBezTo>
                <a:cubicBezTo>
                  <a:pt x="0" y="77"/>
                  <a:pt x="2" y="72"/>
                  <a:pt x="6" y="67"/>
                </a:cubicBezTo>
                <a:cubicBezTo>
                  <a:pt x="10" y="63"/>
                  <a:pt x="16" y="61"/>
                  <a:pt x="22" y="60"/>
                </a:cubicBezTo>
                <a:cubicBezTo>
                  <a:pt x="26" y="60"/>
                  <a:pt x="31" y="61"/>
                  <a:pt x="35" y="64"/>
                </a:cubicBezTo>
                <a:cubicBezTo>
                  <a:pt x="39" y="67"/>
                  <a:pt x="51" y="76"/>
                  <a:pt x="71" y="90"/>
                </a:cubicBezTo>
                <a:lnTo>
                  <a:pt x="109" y="11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25" name="テキスト ボックス 724"/>
          <p:cNvSpPr txBox="1"/>
          <p:nvPr/>
        </p:nvSpPr>
        <p:spPr>
          <a:xfrm>
            <a:off x="2974680" y="282672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最適状態価値関数（最適な値関数）</a:t>
            </a:r>
            <a:endParaRPr lang="en-US" sz="2170" b="0" strike="noStrike" spc="-1">
              <a:solidFill>
                <a:srgbClr val="000000"/>
              </a:solidFill>
              <a:latin typeface="Times New Roman"/>
            </a:endParaRPr>
          </a:p>
        </p:txBody>
      </p:sp>
      <p:sp>
        <p:nvSpPr>
          <p:cNvPr id="726" name="フリーフォーム: 図形 725"/>
          <p:cNvSpPr/>
          <p:nvPr/>
        </p:nvSpPr>
        <p:spPr>
          <a:xfrm>
            <a:off x="4770720" y="3443040"/>
            <a:ext cx="211680" cy="154080"/>
          </a:xfrm>
          <a:custGeom>
            <a:avLst/>
            <a:gdLst/>
            <a:ahLst/>
            <a:cxnLst/>
            <a:rect l="0" t="0" r="r" b="b"/>
            <a:pathLst>
              <a:path w="588" h="428">
                <a:moveTo>
                  <a:pt x="153" y="58"/>
                </a:moveTo>
                <a:cubicBezTo>
                  <a:pt x="153" y="53"/>
                  <a:pt x="152" y="50"/>
                  <a:pt x="151" y="49"/>
                </a:cubicBezTo>
                <a:cubicBezTo>
                  <a:pt x="150" y="48"/>
                  <a:pt x="147" y="47"/>
                  <a:pt x="141" y="47"/>
                </a:cubicBezTo>
                <a:cubicBezTo>
                  <a:pt x="125" y="48"/>
                  <a:pt x="109" y="57"/>
                  <a:pt x="94" y="75"/>
                </a:cubicBezTo>
                <a:cubicBezTo>
                  <a:pt x="80" y="92"/>
                  <a:pt x="68" y="113"/>
                  <a:pt x="60" y="138"/>
                </a:cubicBezTo>
                <a:cubicBezTo>
                  <a:pt x="57" y="148"/>
                  <a:pt x="54" y="154"/>
                  <a:pt x="53" y="156"/>
                </a:cubicBezTo>
                <a:cubicBezTo>
                  <a:pt x="51" y="158"/>
                  <a:pt x="45" y="159"/>
                  <a:pt x="34" y="159"/>
                </a:cubicBezTo>
                <a:lnTo>
                  <a:pt x="28" y="159"/>
                </a:lnTo>
                <a:lnTo>
                  <a:pt x="18" y="159"/>
                </a:lnTo>
                <a:cubicBezTo>
                  <a:pt x="6" y="159"/>
                  <a:pt x="0" y="154"/>
                  <a:pt x="0" y="146"/>
                </a:cubicBezTo>
                <a:cubicBezTo>
                  <a:pt x="0" y="139"/>
                  <a:pt x="3" y="128"/>
                  <a:pt x="10" y="113"/>
                </a:cubicBezTo>
                <a:cubicBezTo>
                  <a:pt x="17" y="98"/>
                  <a:pt x="26" y="82"/>
                  <a:pt x="38" y="64"/>
                </a:cubicBezTo>
                <a:cubicBezTo>
                  <a:pt x="50" y="46"/>
                  <a:pt x="66" y="32"/>
                  <a:pt x="86" y="19"/>
                </a:cubicBezTo>
                <a:cubicBezTo>
                  <a:pt x="107" y="7"/>
                  <a:pt x="128" y="0"/>
                  <a:pt x="151" y="0"/>
                </a:cubicBezTo>
                <a:cubicBezTo>
                  <a:pt x="182" y="0"/>
                  <a:pt x="209" y="7"/>
                  <a:pt x="230" y="23"/>
                </a:cubicBezTo>
                <a:cubicBezTo>
                  <a:pt x="252" y="38"/>
                  <a:pt x="263" y="58"/>
                  <a:pt x="264" y="84"/>
                </a:cubicBezTo>
                <a:cubicBezTo>
                  <a:pt x="264" y="94"/>
                  <a:pt x="253" y="127"/>
                  <a:pt x="231" y="185"/>
                </a:cubicBezTo>
                <a:cubicBezTo>
                  <a:pt x="210" y="242"/>
                  <a:pt x="199" y="287"/>
                  <a:pt x="199" y="318"/>
                </a:cubicBezTo>
                <a:cubicBezTo>
                  <a:pt x="199" y="360"/>
                  <a:pt x="215" y="381"/>
                  <a:pt x="248" y="381"/>
                </a:cubicBezTo>
                <a:cubicBezTo>
                  <a:pt x="265" y="381"/>
                  <a:pt x="282" y="376"/>
                  <a:pt x="297" y="367"/>
                </a:cubicBezTo>
                <a:cubicBezTo>
                  <a:pt x="313" y="358"/>
                  <a:pt x="324" y="349"/>
                  <a:pt x="331" y="341"/>
                </a:cubicBezTo>
                <a:cubicBezTo>
                  <a:pt x="338" y="333"/>
                  <a:pt x="341" y="328"/>
                  <a:pt x="341" y="325"/>
                </a:cubicBezTo>
                <a:cubicBezTo>
                  <a:pt x="341" y="323"/>
                  <a:pt x="352" y="278"/>
                  <a:pt x="374" y="191"/>
                </a:cubicBezTo>
                <a:cubicBezTo>
                  <a:pt x="395" y="104"/>
                  <a:pt x="407" y="57"/>
                  <a:pt x="409" y="52"/>
                </a:cubicBezTo>
                <a:cubicBezTo>
                  <a:pt x="414" y="40"/>
                  <a:pt x="422" y="30"/>
                  <a:pt x="434" y="21"/>
                </a:cubicBezTo>
                <a:cubicBezTo>
                  <a:pt x="446" y="12"/>
                  <a:pt x="459" y="7"/>
                  <a:pt x="475" y="7"/>
                </a:cubicBezTo>
                <a:cubicBezTo>
                  <a:pt x="490" y="7"/>
                  <a:pt x="503" y="12"/>
                  <a:pt x="511" y="21"/>
                </a:cubicBezTo>
                <a:cubicBezTo>
                  <a:pt x="521" y="30"/>
                  <a:pt x="525" y="40"/>
                  <a:pt x="525" y="51"/>
                </a:cubicBezTo>
                <a:cubicBezTo>
                  <a:pt x="525" y="55"/>
                  <a:pt x="520" y="81"/>
                  <a:pt x="507" y="128"/>
                </a:cubicBezTo>
                <a:cubicBezTo>
                  <a:pt x="496" y="175"/>
                  <a:pt x="485" y="220"/>
                  <a:pt x="474" y="265"/>
                </a:cubicBezTo>
                <a:lnTo>
                  <a:pt x="457" y="331"/>
                </a:lnTo>
                <a:cubicBezTo>
                  <a:pt x="456" y="336"/>
                  <a:pt x="455" y="343"/>
                  <a:pt x="455" y="354"/>
                </a:cubicBezTo>
                <a:cubicBezTo>
                  <a:pt x="455" y="373"/>
                  <a:pt x="461" y="382"/>
                  <a:pt x="471" y="382"/>
                </a:cubicBezTo>
                <a:cubicBezTo>
                  <a:pt x="479" y="382"/>
                  <a:pt x="487" y="378"/>
                  <a:pt x="494" y="369"/>
                </a:cubicBezTo>
                <a:cubicBezTo>
                  <a:pt x="506" y="357"/>
                  <a:pt x="516" y="332"/>
                  <a:pt x="526" y="296"/>
                </a:cubicBezTo>
                <a:cubicBezTo>
                  <a:pt x="529" y="283"/>
                  <a:pt x="532" y="276"/>
                  <a:pt x="535" y="274"/>
                </a:cubicBezTo>
                <a:cubicBezTo>
                  <a:pt x="537" y="272"/>
                  <a:pt x="544" y="271"/>
                  <a:pt x="554" y="270"/>
                </a:cubicBezTo>
                <a:lnTo>
                  <a:pt x="559" y="270"/>
                </a:lnTo>
                <a:lnTo>
                  <a:pt x="569" y="270"/>
                </a:lnTo>
                <a:cubicBezTo>
                  <a:pt x="581" y="270"/>
                  <a:pt x="588" y="275"/>
                  <a:pt x="588" y="283"/>
                </a:cubicBezTo>
                <a:cubicBezTo>
                  <a:pt x="587" y="287"/>
                  <a:pt x="586" y="292"/>
                  <a:pt x="585" y="298"/>
                </a:cubicBezTo>
                <a:cubicBezTo>
                  <a:pt x="584" y="304"/>
                  <a:pt x="579" y="316"/>
                  <a:pt x="572" y="334"/>
                </a:cubicBezTo>
                <a:cubicBezTo>
                  <a:pt x="564" y="351"/>
                  <a:pt x="557" y="366"/>
                  <a:pt x="549" y="377"/>
                </a:cubicBezTo>
                <a:cubicBezTo>
                  <a:pt x="542" y="389"/>
                  <a:pt x="530" y="401"/>
                  <a:pt x="512" y="413"/>
                </a:cubicBezTo>
                <a:cubicBezTo>
                  <a:pt x="495" y="424"/>
                  <a:pt x="478" y="430"/>
                  <a:pt x="461" y="428"/>
                </a:cubicBezTo>
                <a:cubicBezTo>
                  <a:pt x="454" y="428"/>
                  <a:pt x="447" y="428"/>
                  <a:pt x="440" y="428"/>
                </a:cubicBezTo>
                <a:cubicBezTo>
                  <a:pt x="434" y="427"/>
                  <a:pt x="427" y="426"/>
                  <a:pt x="422" y="424"/>
                </a:cubicBezTo>
                <a:cubicBezTo>
                  <a:pt x="416" y="422"/>
                  <a:pt x="411" y="420"/>
                  <a:pt x="406" y="419"/>
                </a:cubicBezTo>
                <a:cubicBezTo>
                  <a:pt x="401" y="418"/>
                  <a:pt x="396" y="416"/>
                  <a:pt x="392" y="414"/>
                </a:cubicBezTo>
                <a:cubicBezTo>
                  <a:pt x="388" y="411"/>
                  <a:pt x="384" y="409"/>
                  <a:pt x="381" y="406"/>
                </a:cubicBezTo>
                <a:cubicBezTo>
                  <a:pt x="378" y="404"/>
                  <a:pt x="375" y="401"/>
                  <a:pt x="372" y="400"/>
                </a:cubicBezTo>
                <a:cubicBezTo>
                  <a:pt x="369" y="398"/>
                  <a:pt x="366" y="396"/>
                  <a:pt x="364" y="394"/>
                </a:cubicBezTo>
                <a:cubicBezTo>
                  <a:pt x="362" y="392"/>
                  <a:pt x="361" y="390"/>
                  <a:pt x="359" y="388"/>
                </a:cubicBezTo>
                <a:cubicBezTo>
                  <a:pt x="357" y="387"/>
                  <a:pt x="356" y="385"/>
                  <a:pt x="355" y="385"/>
                </a:cubicBezTo>
                <a:lnTo>
                  <a:pt x="354" y="383"/>
                </a:lnTo>
                <a:lnTo>
                  <a:pt x="347" y="389"/>
                </a:lnTo>
                <a:cubicBezTo>
                  <a:pt x="316" y="415"/>
                  <a:pt x="282" y="428"/>
                  <a:pt x="245" y="428"/>
                </a:cubicBezTo>
                <a:lnTo>
                  <a:pt x="239" y="428"/>
                </a:lnTo>
                <a:cubicBezTo>
                  <a:pt x="156" y="428"/>
                  <a:pt x="107" y="401"/>
                  <a:pt x="91" y="348"/>
                </a:cubicBezTo>
                <a:cubicBezTo>
                  <a:pt x="87" y="338"/>
                  <a:pt x="85" y="323"/>
                  <a:pt x="85" y="305"/>
                </a:cubicBezTo>
                <a:lnTo>
                  <a:pt x="85" y="295"/>
                </a:lnTo>
                <a:cubicBezTo>
                  <a:pt x="85" y="271"/>
                  <a:pt x="96" y="228"/>
                  <a:pt x="119" y="167"/>
                </a:cubicBezTo>
                <a:cubicBezTo>
                  <a:pt x="141" y="106"/>
                  <a:pt x="152" y="70"/>
                  <a:pt x="153" y="5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27" name="フリーフォーム: 図形 726"/>
          <p:cNvSpPr/>
          <p:nvPr/>
        </p:nvSpPr>
        <p:spPr>
          <a:xfrm>
            <a:off x="5016960" y="3362760"/>
            <a:ext cx="87840" cy="101880"/>
          </a:xfrm>
          <a:custGeom>
            <a:avLst/>
            <a:gdLst/>
            <a:ahLst/>
            <a:cxnLst/>
            <a:rect l="0" t="0" r="r" b="b"/>
            <a:pathLst>
              <a:path w="244" h="283">
                <a:moveTo>
                  <a:pt x="109" y="118"/>
                </a:moveTo>
                <a:cubicBezTo>
                  <a:pt x="103" y="59"/>
                  <a:pt x="100" y="26"/>
                  <a:pt x="100" y="19"/>
                </a:cubicBezTo>
                <a:cubicBezTo>
                  <a:pt x="100" y="11"/>
                  <a:pt x="106" y="5"/>
                  <a:pt x="116" y="0"/>
                </a:cubicBezTo>
                <a:cubicBezTo>
                  <a:pt x="117" y="0"/>
                  <a:pt x="118" y="0"/>
                  <a:pt x="120" y="0"/>
                </a:cubicBezTo>
                <a:cubicBezTo>
                  <a:pt x="121" y="0"/>
                  <a:pt x="123" y="0"/>
                  <a:pt x="123" y="0"/>
                </a:cubicBezTo>
                <a:cubicBezTo>
                  <a:pt x="129" y="0"/>
                  <a:pt x="134" y="2"/>
                  <a:pt x="138" y="5"/>
                </a:cubicBezTo>
                <a:cubicBezTo>
                  <a:pt x="142" y="9"/>
                  <a:pt x="145" y="13"/>
                  <a:pt x="145" y="19"/>
                </a:cubicBezTo>
                <a:cubicBezTo>
                  <a:pt x="145" y="26"/>
                  <a:pt x="143" y="44"/>
                  <a:pt x="141" y="71"/>
                </a:cubicBezTo>
                <a:cubicBezTo>
                  <a:pt x="138" y="99"/>
                  <a:pt x="136" y="115"/>
                  <a:pt x="136" y="118"/>
                </a:cubicBezTo>
                <a:lnTo>
                  <a:pt x="174" y="90"/>
                </a:lnTo>
                <a:cubicBezTo>
                  <a:pt x="199" y="72"/>
                  <a:pt x="212" y="62"/>
                  <a:pt x="214" y="61"/>
                </a:cubicBezTo>
                <a:cubicBezTo>
                  <a:pt x="216" y="59"/>
                  <a:pt x="219" y="59"/>
                  <a:pt x="221" y="59"/>
                </a:cubicBezTo>
                <a:cubicBezTo>
                  <a:pt x="227" y="59"/>
                  <a:pt x="232" y="61"/>
                  <a:pt x="237" y="65"/>
                </a:cubicBezTo>
                <a:cubicBezTo>
                  <a:pt x="241" y="70"/>
                  <a:pt x="244" y="76"/>
                  <a:pt x="244" y="83"/>
                </a:cubicBezTo>
                <a:cubicBezTo>
                  <a:pt x="244" y="89"/>
                  <a:pt x="242" y="94"/>
                  <a:pt x="238" y="98"/>
                </a:cubicBezTo>
                <a:cubicBezTo>
                  <a:pt x="236" y="100"/>
                  <a:pt x="221" y="108"/>
                  <a:pt x="193" y="121"/>
                </a:cubicBezTo>
                <a:cubicBezTo>
                  <a:pt x="166" y="134"/>
                  <a:pt x="151" y="141"/>
                  <a:pt x="148" y="142"/>
                </a:cubicBezTo>
                <a:lnTo>
                  <a:pt x="192" y="162"/>
                </a:lnTo>
                <a:lnTo>
                  <a:pt x="238" y="185"/>
                </a:lnTo>
                <a:cubicBezTo>
                  <a:pt x="242" y="189"/>
                  <a:pt x="244" y="194"/>
                  <a:pt x="244" y="200"/>
                </a:cubicBezTo>
                <a:cubicBezTo>
                  <a:pt x="244" y="207"/>
                  <a:pt x="242" y="213"/>
                  <a:pt x="238" y="217"/>
                </a:cubicBezTo>
                <a:cubicBezTo>
                  <a:pt x="234" y="221"/>
                  <a:pt x="229" y="224"/>
                  <a:pt x="222" y="224"/>
                </a:cubicBezTo>
                <a:cubicBezTo>
                  <a:pt x="219" y="224"/>
                  <a:pt x="215" y="223"/>
                  <a:pt x="210" y="220"/>
                </a:cubicBezTo>
                <a:cubicBezTo>
                  <a:pt x="206" y="218"/>
                  <a:pt x="194" y="209"/>
                  <a:pt x="174" y="194"/>
                </a:cubicBezTo>
                <a:lnTo>
                  <a:pt x="136" y="166"/>
                </a:lnTo>
                <a:cubicBezTo>
                  <a:pt x="142" y="225"/>
                  <a:pt x="145" y="258"/>
                  <a:pt x="145" y="265"/>
                </a:cubicBezTo>
                <a:cubicBezTo>
                  <a:pt x="145" y="269"/>
                  <a:pt x="143" y="273"/>
                  <a:pt x="140" y="277"/>
                </a:cubicBezTo>
                <a:cubicBezTo>
                  <a:pt x="137" y="281"/>
                  <a:pt x="131" y="283"/>
                  <a:pt x="123" y="283"/>
                </a:cubicBezTo>
                <a:cubicBezTo>
                  <a:pt x="114" y="283"/>
                  <a:pt x="109" y="281"/>
                  <a:pt x="106" y="277"/>
                </a:cubicBezTo>
                <a:cubicBezTo>
                  <a:pt x="103" y="273"/>
                  <a:pt x="101" y="269"/>
                  <a:pt x="100" y="265"/>
                </a:cubicBezTo>
                <a:cubicBezTo>
                  <a:pt x="100" y="257"/>
                  <a:pt x="102" y="240"/>
                  <a:pt x="104" y="212"/>
                </a:cubicBezTo>
                <a:cubicBezTo>
                  <a:pt x="107" y="185"/>
                  <a:pt x="109" y="169"/>
                  <a:pt x="109" y="166"/>
                </a:cubicBezTo>
                <a:lnTo>
                  <a:pt x="71" y="194"/>
                </a:lnTo>
                <a:cubicBezTo>
                  <a:pt x="46" y="212"/>
                  <a:pt x="32" y="222"/>
                  <a:pt x="30" y="223"/>
                </a:cubicBezTo>
                <a:cubicBezTo>
                  <a:pt x="28" y="224"/>
                  <a:pt x="26" y="225"/>
                  <a:pt x="23" y="225"/>
                </a:cubicBezTo>
                <a:cubicBezTo>
                  <a:pt x="17" y="225"/>
                  <a:pt x="12" y="223"/>
                  <a:pt x="7" y="218"/>
                </a:cubicBezTo>
                <a:cubicBezTo>
                  <a:pt x="3" y="214"/>
                  <a:pt x="0" y="208"/>
                  <a:pt x="0" y="200"/>
                </a:cubicBezTo>
                <a:cubicBezTo>
                  <a:pt x="0" y="198"/>
                  <a:pt x="0" y="197"/>
                  <a:pt x="0" y="195"/>
                </a:cubicBezTo>
                <a:cubicBezTo>
                  <a:pt x="0" y="194"/>
                  <a:pt x="0" y="193"/>
                  <a:pt x="1" y="191"/>
                </a:cubicBezTo>
                <a:cubicBezTo>
                  <a:pt x="3" y="190"/>
                  <a:pt x="4" y="189"/>
                  <a:pt x="5" y="187"/>
                </a:cubicBezTo>
                <a:cubicBezTo>
                  <a:pt x="6" y="186"/>
                  <a:pt x="8" y="184"/>
                  <a:pt x="11" y="183"/>
                </a:cubicBezTo>
                <a:cubicBezTo>
                  <a:pt x="14" y="181"/>
                  <a:pt x="17" y="179"/>
                  <a:pt x="19" y="178"/>
                </a:cubicBezTo>
                <a:cubicBezTo>
                  <a:pt x="22" y="177"/>
                  <a:pt x="26" y="175"/>
                  <a:pt x="32" y="172"/>
                </a:cubicBezTo>
                <a:cubicBezTo>
                  <a:pt x="38" y="170"/>
                  <a:pt x="44" y="167"/>
                  <a:pt x="49" y="165"/>
                </a:cubicBezTo>
                <a:cubicBezTo>
                  <a:pt x="54" y="163"/>
                  <a:pt x="61" y="159"/>
                  <a:pt x="70" y="155"/>
                </a:cubicBezTo>
                <a:cubicBezTo>
                  <a:pt x="79" y="151"/>
                  <a:pt x="88" y="146"/>
                  <a:pt x="97" y="142"/>
                </a:cubicBezTo>
                <a:lnTo>
                  <a:pt x="6" y="98"/>
                </a:lnTo>
                <a:cubicBezTo>
                  <a:pt x="2" y="94"/>
                  <a:pt x="0" y="89"/>
                  <a:pt x="0" y="83"/>
                </a:cubicBezTo>
                <a:cubicBezTo>
                  <a:pt x="0" y="76"/>
                  <a:pt x="2" y="71"/>
                  <a:pt x="6" y="67"/>
                </a:cubicBezTo>
                <a:cubicBezTo>
                  <a:pt x="10" y="62"/>
                  <a:pt x="15" y="60"/>
                  <a:pt x="22" y="59"/>
                </a:cubicBezTo>
                <a:cubicBezTo>
                  <a:pt x="25" y="59"/>
                  <a:pt x="29" y="61"/>
                  <a:pt x="34" y="63"/>
                </a:cubicBezTo>
                <a:cubicBezTo>
                  <a:pt x="39" y="66"/>
                  <a:pt x="51" y="75"/>
                  <a:pt x="71" y="90"/>
                </a:cubicBezTo>
                <a:lnTo>
                  <a:pt x="109"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28" name="フリーフォーム: 図形 727"/>
          <p:cNvSpPr/>
          <p:nvPr/>
        </p:nvSpPr>
        <p:spPr>
          <a:xfrm>
            <a:off x="5248440" y="3471480"/>
            <a:ext cx="223560" cy="78480"/>
          </a:xfrm>
          <a:custGeom>
            <a:avLst/>
            <a:gdLst/>
            <a:ahLst/>
            <a:cxnLst/>
            <a:rect l="0" t="0" r="r" b="b"/>
            <a:pathLst>
              <a:path w="621" h="218">
                <a:moveTo>
                  <a:pt x="0" y="19"/>
                </a:moveTo>
                <a:cubicBezTo>
                  <a:pt x="0" y="10"/>
                  <a:pt x="5" y="4"/>
                  <a:pt x="13" y="0"/>
                </a:cubicBezTo>
                <a:lnTo>
                  <a:pt x="607" y="0"/>
                </a:lnTo>
                <a:cubicBezTo>
                  <a:pt x="616" y="5"/>
                  <a:pt x="621" y="11"/>
                  <a:pt x="621" y="19"/>
                </a:cubicBezTo>
                <a:cubicBezTo>
                  <a:pt x="621" y="26"/>
                  <a:pt x="616" y="32"/>
                  <a:pt x="608" y="37"/>
                </a:cubicBezTo>
                <a:lnTo>
                  <a:pt x="311" y="38"/>
                </a:lnTo>
                <a:lnTo>
                  <a:pt x="15" y="38"/>
                </a:lnTo>
                <a:cubicBezTo>
                  <a:pt x="5" y="35"/>
                  <a:pt x="0" y="29"/>
                  <a:pt x="0" y="19"/>
                </a:cubicBezTo>
                <a:moveTo>
                  <a:pt x="0" y="200"/>
                </a:moveTo>
                <a:cubicBezTo>
                  <a:pt x="0" y="190"/>
                  <a:pt x="5" y="184"/>
                  <a:pt x="15" y="181"/>
                </a:cubicBezTo>
                <a:lnTo>
                  <a:pt x="608" y="181"/>
                </a:lnTo>
                <a:cubicBezTo>
                  <a:pt x="616" y="187"/>
                  <a:pt x="621" y="193"/>
                  <a:pt x="621" y="200"/>
                </a:cubicBezTo>
                <a:cubicBezTo>
                  <a:pt x="621" y="208"/>
                  <a:pt x="616" y="214"/>
                  <a:pt x="607" y="218"/>
                </a:cubicBezTo>
                <a:lnTo>
                  <a:pt x="13" y="218"/>
                </a:lnTo>
                <a:cubicBezTo>
                  <a:pt x="5"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29" name="フリーフォーム: 図形 728"/>
          <p:cNvSpPr/>
          <p:nvPr/>
        </p:nvSpPr>
        <p:spPr>
          <a:xfrm>
            <a:off x="5591160" y="3445560"/>
            <a:ext cx="218160" cy="151560"/>
          </a:xfrm>
          <a:custGeom>
            <a:avLst/>
            <a:gdLst/>
            <a:ahLst/>
            <a:cxnLst/>
            <a:rect l="0" t="0" r="r" b="b"/>
            <a:pathLst>
              <a:path w="606" h="421">
                <a:moveTo>
                  <a:pt x="29" y="144"/>
                </a:moveTo>
                <a:lnTo>
                  <a:pt x="18" y="144"/>
                </a:lnTo>
                <a:cubicBezTo>
                  <a:pt x="6" y="144"/>
                  <a:pt x="0" y="140"/>
                  <a:pt x="0" y="131"/>
                </a:cubicBezTo>
                <a:cubicBezTo>
                  <a:pt x="0" y="128"/>
                  <a:pt x="3" y="122"/>
                  <a:pt x="9" y="113"/>
                </a:cubicBezTo>
                <a:cubicBezTo>
                  <a:pt x="60" y="44"/>
                  <a:pt x="112" y="7"/>
                  <a:pt x="163" y="1"/>
                </a:cubicBezTo>
                <a:cubicBezTo>
                  <a:pt x="164" y="0"/>
                  <a:pt x="232" y="0"/>
                  <a:pt x="367" y="0"/>
                </a:cubicBezTo>
                <a:cubicBezTo>
                  <a:pt x="474" y="0"/>
                  <a:pt x="537" y="0"/>
                  <a:pt x="553" y="0"/>
                </a:cubicBezTo>
                <a:cubicBezTo>
                  <a:pt x="569" y="0"/>
                  <a:pt x="580" y="2"/>
                  <a:pt x="586" y="5"/>
                </a:cubicBezTo>
                <a:cubicBezTo>
                  <a:pt x="599" y="13"/>
                  <a:pt x="606" y="25"/>
                  <a:pt x="606" y="41"/>
                </a:cubicBezTo>
                <a:cubicBezTo>
                  <a:pt x="606" y="55"/>
                  <a:pt x="602" y="67"/>
                  <a:pt x="594" y="78"/>
                </a:cubicBezTo>
                <a:cubicBezTo>
                  <a:pt x="586" y="89"/>
                  <a:pt x="575" y="97"/>
                  <a:pt x="561" y="101"/>
                </a:cubicBezTo>
                <a:cubicBezTo>
                  <a:pt x="558" y="102"/>
                  <a:pt x="535" y="103"/>
                  <a:pt x="489" y="103"/>
                </a:cubicBezTo>
                <a:lnTo>
                  <a:pt x="424" y="103"/>
                </a:lnTo>
                <a:lnTo>
                  <a:pt x="422" y="114"/>
                </a:lnTo>
                <a:cubicBezTo>
                  <a:pt x="421" y="120"/>
                  <a:pt x="421" y="133"/>
                  <a:pt x="421" y="153"/>
                </a:cubicBezTo>
                <a:cubicBezTo>
                  <a:pt x="421" y="191"/>
                  <a:pt x="426" y="223"/>
                  <a:pt x="435" y="251"/>
                </a:cubicBezTo>
                <a:cubicBezTo>
                  <a:pt x="444" y="279"/>
                  <a:pt x="454" y="302"/>
                  <a:pt x="463" y="317"/>
                </a:cubicBezTo>
                <a:cubicBezTo>
                  <a:pt x="472" y="333"/>
                  <a:pt x="477" y="345"/>
                  <a:pt x="477" y="354"/>
                </a:cubicBezTo>
                <a:cubicBezTo>
                  <a:pt x="477" y="370"/>
                  <a:pt x="469" y="386"/>
                  <a:pt x="454" y="400"/>
                </a:cubicBezTo>
                <a:cubicBezTo>
                  <a:pt x="438" y="414"/>
                  <a:pt x="421" y="421"/>
                  <a:pt x="403" y="421"/>
                </a:cubicBezTo>
                <a:cubicBezTo>
                  <a:pt x="370" y="421"/>
                  <a:pt x="348" y="390"/>
                  <a:pt x="337" y="327"/>
                </a:cubicBezTo>
                <a:cubicBezTo>
                  <a:pt x="336" y="317"/>
                  <a:pt x="335" y="303"/>
                  <a:pt x="335" y="284"/>
                </a:cubicBezTo>
                <a:cubicBezTo>
                  <a:pt x="335" y="258"/>
                  <a:pt x="338" y="230"/>
                  <a:pt x="342" y="200"/>
                </a:cubicBezTo>
                <a:cubicBezTo>
                  <a:pt x="346" y="170"/>
                  <a:pt x="351" y="147"/>
                  <a:pt x="356" y="130"/>
                </a:cubicBezTo>
                <a:lnTo>
                  <a:pt x="362" y="105"/>
                </a:lnTo>
                <a:cubicBezTo>
                  <a:pt x="362" y="104"/>
                  <a:pt x="348" y="103"/>
                  <a:pt x="318" y="103"/>
                </a:cubicBezTo>
                <a:lnTo>
                  <a:pt x="272" y="103"/>
                </a:lnTo>
                <a:lnTo>
                  <a:pt x="271" y="107"/>
                </a:lnTo>
                <a:cubicBezTo>
                  <a:pt x="271" y="108"/>
                  <a:pt x="270" y="112"/>
                  <a:pt x="268" y="121"/>
                </a:cubicBezTo>
                <a:cubicBezTo>
                  <a:pt x="267" y="130"/>
                  <a:pt x="263" y="143"/>
                  <a:pt x="258" y="160"/>
                </a:cubicBezTo>
                <a:cubicBezTo>
                  <a:pt x="253" y="177"/>
                  <a:pt x="249" y="193"/>
                  <a:pt x="246" y="208"/>
                </a:cubicBezTo>
                <a:cubicBezTo>
                  <a:pt x="237" y="241"/>
                  <a:pt x="228" y="278"/>
                  <a:pt x="218" y="318"/>
                </a:cubicBezTo>
                <a:cubicBezTo>
                  <a:pt x="210" y="352"/>
                  <a:pt x="204" y="372"/>
                  <a:pt x="201" y="379"/>
                </a:cubicBezTo>
                <a:cubicBezTo>
                  <a:pt x="199" y="385"/>
                  <a:pt x="195" y="392"/>
                  <a:pt x="190" y="397"/>
                </a:cubicBezTo>
                <a:cubicBezTo>
                  <a:pt x="188" y="399"/>
                  <a:pt x="187" y="400"/>
                  <a:pt x="187" y="401"/>
                </a:cubicBezTo>
                <a:cubicBezTo>
                  <a:pt x="172" y="415"/>
                  <a:pt x="156" y="421"/>
                  <a:pt x="138" y="421"/>
                </a:cubicBezTo>
                <a:cubicBezTo>
                  <a:pt x="122" y="421"/>
                  <a:pt x="110" y="417"/>
                  <a:pt x="101" y="407"/>
                </a:cubicBezTo>
                <a:cubicBezTo>
                  <a:pt x="92" y="398"/>
                  <a:pt x="88" y="387"/>
                  <a:pt x="88" y="373"/>
                </a:cubicBezTo>
                <a:cubicBezTo>
                  <a:pt x="88" y="367"/>
                  <a:pt x="89" y="362"/>
                  <a:pt x="91" y="357"/>
                </a:cubicBezTo>
                <a:cubicBezTo>
                  <a:pt x="91" y="355"/>
                  <a:pt x="98" y="342"/>
                  <a:pt x="110" y="319"/>
                </a:cubicBezTo>
                <a:cubicBezTo>
                  <a:pt x="123" y="295"/>
                  <a:pt x="138" y="266"/>
                  <a:pt x="155" y="232"/>
                </a:cubicBezTo>
                <a:cubicBezTo>
                  <a:pt x="172" y="197"/>
                  <a:pt x="186" y="167"/>
                  <a:pt x="197" y="140"/>
                </a:cubicBezTo>
                <a:cubicBezTo>
                  <a:pt x="206" y="118"/>
                  <a:pt x="211" y="106"/>
                  <a:pt x="211" y="103"/>
                </a:cubicBezTo>
                <a:cubicBezTo>
                  <a:pt x="165" y="103"/>
                  <a:pt x="139" y="104"/>
                  <a:pt x="133" y="104"/>
                </a:cubicBezTo>
                <a:cubicBezTo>
                  <a:pt x="101" y="107"/>
                  <a:pt x="77" y="116"/>
                  <a:pt x="60" y="133"/>
                </a:cubicBezTo>
                <a:lnTo>
                  <a:pt x="50" y="143"/>
                </a:lnTo>
                <a:lnTo>
                  <a:pt x="29"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30" name="フリーフォーム: 図形 729"/>
          <p:cNvSpPr/>
          <p:nvPr/>
        </p:nvSpPr>
        <p:spPr>
          <a:xfrm>
            <a:off x="5837760" y="3362760"/>
            <a:ext cx="88200" cy="101880"/>
          </a:xfrm>
          <a:custGeom>
            <a:avLst/>
            <a:gdLst/>
            <a:ahLst/>
            <a:cxnLst/>
            <a:rect l="0" t="0" r="r" b="b"/>
            <a:pathLst>
              <a:path w="245" h="283">
                <a:moveTo>
                  <a:pt x="109" y="118"/>
                </a:moveTo>
                <a:cubicBezTo>
                  <a:pt x="103" y="59"/>
                  <a:pt x="100" y="26"/>
                  <a:pt x="100" y="19"/>
                </a:cubicBezTo>
                <a:cubicBezTo>
                  <a:pt x="100" y="11"/>
                  <a:pt x="106" y="5"/>
                  <a:pt x="116" y="0"/>
                </a:cubicBezTo>
                <a:cubicBezTo>
                  <a:pt x="117" y="0"/>
                  <a:pt x="118" y="0"/>
                  <a:pt x="119" y="0"/>
                </a:cubicBezTo>
                <a:cubicBezTo>
                  <a:pt x="121" y="0"/>
                  <a:pt x="122" y="0"/>
                  <a:pt x="123" y="0"/>
                </a:cubicBezTo>
                <a:cubicBezTo>
                  <a:pt x="129" y="0"/>
                  <a:pt x="133" y="2"/>
                  <a:pt x="138" y="5"/>
                </a:cubicBezTo>
                <a:cubicBezTo>
                  <a:pt x="142" y="9"/>
                  <a:pt x="144" y="13"/>
                  <a:pt x="144" y="19"/>
                </a:cubicBezTo>
                <a:cubicBezTo>
                  <a:pt x="144" y="26"/>
                  <a:pt x="143" y="44"/>
                  <a:pt x="140" y="71"/>
                </a:cubicBezTo>
                <a:cubicBezTo>
                  <a:pt x="138" y="99"/>
                  <a:pt x="136" y="115"/>
                  <a:pt x="136" y="118"/>
                </a:cubicBezTo>
                <a:lnTo>
                  <a:pt x="174" y="90"/>
                </a:lnTo>
                <a:cubicBezTo>
                  <a:pt x="200" y="72"/>
                  <a:pt x="213" y="62"/>
                  <a:pt x="215" y="61"/>
                </a:cubicBezTo>
                <a:cubicBezTo>
                  <a:pt x="217" y="59"/>
                  <a:pt x="220" y="59"/>
                  <a:pt x="222" y="59"/>
                </a:cubicBezTo>
                <a:cubicBezTo>
                  <a:pt x="227" y="59"/>
                  <a:pt x="233" y="61"/>
                  <a:pt x="237" y="65"/>
                </a:cubicBezTo>
                <a:cubicBezTo>
                  <a:pt x="242" y="70"/>
                  <a:pt x="245" y="76"/>
                  <a:pt x="245" y="83"/>
                </a:cubicBezTo>
                <a:cubicBezTo>
                  <a:pt x="245" y="89"/>
                  <a:pt x="243" y="94"/>
                  <a:pt x="239" y="98"/>
                </a:cubicBezTo>
                <a:cubicBezTo>
                  <a:pt x="237" y="100"/>
                  <a:pt x="222" y="108"/>
                  <a:pt x="194" y="121"/>
                </a:cubicBezTo>
                <a:cubicBezTo>
                  <a:pt x="165" y="134"/>
                  <a:pt x="151" y="141"/>
                  <a:pt x="148" y="142"/>
                </a:cubicBezTo>
                <a:lnTo>
                  <a:pt x="193" y="162"/>
                </a:lnTo>
                <a:lnTo>
                  <a:pt x="239" y="185"/>
                </a:lnTo>
                <a:cubicBezTo>
                  <a:pt x="243" y="189"/>
                  <a:pt x="245" y="194"/>
                  <a:pt x="245" y="200"/>
                </a:cubicBezTo>
                <a:cubicBezTo>
                  <a:pt x="245" y="207"/>
                  <a:pt x="243" y="213"/>
                  <a:pt x="239" y="217"/>
                </a:cubicBezTo>
                <a:cubicBezTo>
                  <a:pt x="235" y="221"/>
                  <a:pt x="230" y="224"/>
                  <a:pt x="223" y="224"/>
                </a:cubicBezTo>
                <a:cubicBezTo>
                  <a:pt x="220" y="224"/>
                  <a:pt x="216" y="223"/>
                  <a:pt x="211" y="220"/>
                </a:cubicBezTo>
                <a:cubicBezTo>
                  <a:pt x="207" y="218"/>
                  <a:pt x="195" y="209"/>
                  <a:pt x="174" y="194"/>
                </a:cubicBezTo>
                <a:lnTo>
                  <a:pt x="136" y="166"/>
                </a:lnTo>
                <a:cubicBezTo>
                  <a:pt x="142" y="225"/>
                  <a:pt x="144" y="258"/>
                  <a:pt x="144" y="265"/>
                </a:cubicBezTo>
                <a:cubicBezTo>
                  <a:pt x="144" y="269"/>
                  <a:pt x="143" y="273"/>
                  <a:pt x="140" y="277"/>
                </a:cubicBezTo>
                <a:cubicBezTo>
                  <a:pt x="137" y="281"/>
                  <a:pt x="131" y="283"/>
                  <a:pt x="123" y="283"/>
                </a:cubicBezTo>
                <a:cubicBezTo>
                  <a:pt x="114" y="283"/>
                  <a:pt x="109" y="281"/>
                  <a:pt x="106" y="277"/>
                </a:cubicBezTo>
                <a:cubicBezTo>
                  <a:pt x="103" y="273"/>
                  <a:pt x="101" y="269"/>
                  <a:pt x="100" y="265"/>
                </a:cubicBezTo>
                <a:cubicBezTo>
                  <a:pt x="100" y="257"/>
                  <a:pt x="102" y="240"/>
                  <a:pt x="104" y="212"/>
                </a:cubicBezTo>
                <a:cubicBezTo>
                  <a:pt x="107" y="185"/>
                  <a:pt x="108" y="169"/>
                  <a:pt x="109" y="166"/>
                </a:cubicBezTo>
                <a:lnTo>
                  <a:pt x="71" y="194"/>
                </a:lnTo>
                <a:cubicBezTo>
                  <a:pt x="46" y="212"/>
                  <a:pt x="33" y="222"/>
                  <a:pt x="31" y="223"/>
                </a:cubicBezTo>
                <a:cubicBezTo>
                  <a:pt x="29" y="224"/>
                  <a:pt x="27" y="225"/>
                  <a:pt x="24" y="225"/>
                </a:cubicBezTo>
                <a:cubicBezTo>
                  <a:pt x="18" y="225"/>
                  <a:pt x="13" y="223"/>
                  <a:pt x="8" y="218"/>
                </a:cubicBezTo>
                <a:cubicBezTo>
                  <a:pt x="3" y="214"/>
                  <a:pt x="1" y="208"/>
                  <a:pt x="0" y="200"/>
                </a:cubicBezTo>
                <a:cubicBezTo>
                  <a:pt x="0" y="198"/>
                  <a:pt x="0" y="197"/>
                  <a:pt x="0" y="195"/>
                </a:cubicBezTo>
                <a:cubicBezTo>
                  <a:pt x="0" y="194"/>
                  <a:pt x="1" y="193"/>
                  <a:pt x="2" y="191"/>
                </a:cubicBezTo>
                <a:cubicBezTo>
                  <a:pt x="4" y="190"/>
                  <a:pt x="5" y="189"/>
                  <a:pt x="6" y="187"/>
                </a:cubicBezTo>
                <a:cubicBezTo>
                  <a:pt x="7" y="186"/>
                  <a:pt x="8" y="184"/>
                  <a:pt x="12" y="183"/>
                </a:cubicBezTo>
                <a:cubicBezTo>
                  <a:pt x="15" y="181"/>
                  <a:pt x="17" y="179"/>
                  <a:pt x="20" y="178"/>
                </a:cubicBezTo>
                <a:cubicBezTo>
                  <a:pt x="23" y="177"/>
                  <a:pt x="27" y="175"/>
                  <a:pt x="33" y="172"/>
                </a:cubicBezTo>
                <a:cubicBezTo>
                  <a:pt x="38" y="170"/>
                  <a:pt x="44" y="167"/>
                  <a:pt x="49" y="165"/>
                </a:cubicBezTo>
                <a:cubicBezTo>
                  <a:pt x="54" y="163"/>
                  <a:pt x="61" y="159"/>
                  <a:pt x="70" y="155"/>
                </a:cubicBezTo>
                <a:cubicBezTo>
                  <a:pt x="79" y="151"/>
                  <a:pt x="88" y="146"/>
                  <a:pt x="96" y="142"/>
                </a:cubicBezTo>
                <a:lnTo>
                  <a:pt x="7" y="98"/>
                </a:lnTo>
                <a:cubicBezTo>
                  <a:pt x="3" y="94"/>
                  <a:pt x="1" y="89"/>
                  <a:pt x="1" y="83"/>
                </a:cubicBezTo>
                <a:cubicBezTo>
                  <a:pt x="1" y="76"/>
                  <a:pt x="3" y="71"/>
                  <a:pt x="7" y="67"/>
                </a:cubicBezTo>
                <a:cubicBezTo>
                  <a:pt x="11" y="62"/>
                  <a:pt x="16" y="60"/>
                  <a:pt x="23" y="59"/>
                </a:cubicBezTo>
                <a:cubicBezTo>
                  <a:pt x="26" y="59"/>
                  <a:pt x="30" y="61"/>
                  <a:pt x="35" y="63"/>
                </a:cubicBezTo>
                <a:cubicBezTo>
                  <a:pt x="39" y="66"/>
                  <a:pt x="51" y="75"/>
                  <a:pt x="71" y="90"/>
                </a:cubicBezTo>
                <a:lnTo>
                  <a:pt x="109"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31" name="フリーフォーム: 図形 730"/>
          <p:cNvSpPr/>
          <p:nvPr/>
        </p:nvSpPr>
        <p:spPr>
          <a:xfrm>
            <a:off x="5989320" y="3342960"/>
            <a:ext cx="80280" cy="335520"/>
          </a:xfrm>
          <a:custGeom>
            <a:avLst/>
            <a:gdLst/>
            <a:ahLst/>
            <a:cxnLst/>
            <a:rect l="0" t="0" r="r" b="b"/>
            <a:pathLst>
              <a:path w="223" h="932">
                <a:moveTo>
                  <a:pt x="0" y="465"/>
                </a:moveTo>
                <a:cubicBezTo>
                  <a:pt x="0" y="423"/>
                  <a:pt x="3" y="382"/>
                  <a:pt x="9" y="344"/>
                </a:cubicBezTo>
                <a:cubicBezTo>
                  <a:pt x="16" y="305"/>
                  <a:pt x="23" y="272"/>
                  <a:pt x="31" y="244"/>
                </a:cubicBezTo>
                <a:cubicBezTo>
                  <a:pt x="39" y="216"/>
                  <a:pt x="50" y="189"/>
                  <a:pt x="65" y="162"/>
                </a:cubicBezTo>
                <a:cubicBezTo>
                  <a:pt x="80" y="136"/>
                  <a:pt x="92" y="115"/>
                  <a:pt x="101" y="100"/>
                </a:cubicBezTo>
                <a:cubicBezTo>
                  <a:pt x="109" y="85"/>
                  <a:pt x="122" y="69"/>
                  <a:pt x="141" y="52"/>
                </a:cubicBezTo>
                <a:cubicBezTo>
                  <a:pt x="158" y="34"/>
                  <a:pt x="168" y="24"/>
                  <a:pt x="171" y="20"/>
                </a:cubicBezTo>
                <a:cubicBezTo>
                  <a:pt x="174" y="16"/>
                  <a:pt x="182" y="10"/>
                  <a:pt x="195" y="0"/>
                </a:cubicBezTo>
                <a:lnTo>
                  <a:pt x="207" y="0"/>
                </a:lnTo>
                <a:lnTo>
                  <a:pt x="210" y="0"/>
                </a:lnTo>
                <a:cubicBezTo>
                  <a:pt x="219" y="0"/>
                  <a:pt x="223" y="3"/>
                  <a:pt x="223" y="9"/>
                </a:cubicBezTo>
                <a:cubicBezTo>
                  <a:pt x="223" y="11"/>
                  <a:pt x="218" y="17"/>
                  <a:pt x="208" y="28"/>
                </a:cubicBezTo>
                <a:cubicBezTo>
                  <a:pt x="197" y="39"/>
                  <a:pt x="184" y="56"/>
                  <a:pt x="170" y="78"/>
                </a:cubicBezTo>
                <a:cubicBezTo>
                  <a:pt x="155" y="99"/>
                  <a:pt x="139" y="126"/>
                  <a:pt x="123" y="158"/>
                </a:cubicBezTo>
                <a:cubicBezTo>
                  <a:pt x="107" y="189"/>
                  <a:pt x="94" y="232"/>
                  <a:pt x="84" y="286"/>
                </a:cubicBezTo>
                <a:cubicBezTo>
                  <a:pt x="73" y="340"/>
                  <a:pt x="68" y="400"/>
                  <a:pt x="68" y="465"/>
                </a:cubicBezTo>
                <a:cubicBezTo>
                  <a:pt x="68" y="532"/>
                  <a:pt x="73" y="592"/>
                  <a:pt x="84" y="645"/>
                </a:cubicBezTo>
                <a:cubicBezTo>
                  <a:pt x="94" y="698"/>
                  <a:pt x="107" y="741"/>
                  <a:pt x="122" y="774"/>
                </a:cubicBezTo>
                <a:cubicBezTo>
                  <a:pt x="138" y="807"/>
                  <a:pt x="153" y="834"/>
                  <a:pt x="169" y="854"/>
                </a:cubicBezTo>
                <a:cubicBezTo>
                  <a:pt x="184" y="875"/>
                  <a:pt x="197" y="891"/>
                  <a:pt x="208" y="904"/>
                </a:cubicBezTo>
                <a:cubicBezTo>
                  <a:pt x="218" y="916"/>
                  <a:pt x="223" y="923"/>
                  <a:pt x="223" y="923"/>
                </a:cubicBezTo>
                <a:cubicBezTo>
                  <a:pt x="223" y="929"/>
                  <a:pt x="219" y="932"/>
                  <a:pt x="210" y="932"/>
                </a:cubicBezTo>
                <a:lnTo>
                  <a:pt x="207" y="932"/>
                </a:lnTo>
                <a:lnTo>
                  <a:pt x="195" y="932"/>
                </a:lnTo>
                <a:lnTo>
                  <a:pt x="169" y="909"/>
                </a:lnTo>
                <a:cubicBezTo>
                  <a:pt x="109" y="857"/>
                  <a:pt x="67" y="791"/>
                  <a:pt x="40" y="712"/>
                </a:cubicBezTo>
                <a:cubicBezTo>
                  <a:pt x="13" y="633"/>
                  <a:pt x="0" y="551"/>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32" name="フリーフォーム: 図形 731"/>
          <p:cNvSpPr/>
          <p:nvPr/>
        </p:nvSpPr>
        <p:spPr>
          <a:xfrm>
            <a:off x="6102720" y="3443040"/>
            <a:ext cx="186480" cy="154080"/>
          </a:xfrm>
          <a:custGeom>
            <a:avLst/>
            <a:gdLst/>
            <a:ahLst/>
            <a:cxnLst/>
            <a:rect l="0" t="0" r="r" b="b"/>
            <a:pathLst>
              <a:path w="518" h="428">
                <a:moveTo>
                  <a:pt x="28" y="159"/>
                </a:moveTo>
                <a:lnTo>
                  <a:pt x="18" y="159"/>
                </a:lnTo>
                <a:cubicBezTo>
                  <a:pt x="6" y="159"/>
                  <a:pt x="0" y="154"/>
                  <a:pt x="0" y="146"/>
                </a:cubicBezTo>
                <a:cubicBezTo>
                  <a:pt x="0" y="144"/>
                  <a:pt x="0" y="141"/>
                  <a:pt x="1" y="135"/>
                </a:cubicBezTo>
                <a:cubicBezTo>
                  <a:pt x="3" y="130"/>
                  <a:pt x="6" y="122"/>
                  <a:pt x="12" y="112"/>
                </a:cubicBezTo>
                <a:cubicBezTo>
                  <a:pt x="17" y="102"/>
                  <a:pt x="23" y="92"/>
                  <a:pt x="30" y="81"/>
                </a:cubicBezTo>
                <a:cubicBezTo>
                  <a:pt x="37" y="71"/>
                  <a:pt x="48" y="60"/>
                  <a:pt x="62" y="48"/>
                </a:cubicBezTo>
                <a:cubicBezTo>
                  <a:pt x="76" y="35"/>
                  <a:pt x="91" y="25"/>
                  <a:pt x="107" y="17"/>
                </a:cubicBezTo>
                <a:cubicBezTo>
                  <a:pt x="133" y="6"/>
                  <a:pt x="156" y="0"/>
                  <a:pt x="176" y="0"/>
                </a:cubicBezTo>
                <a:lnTo>
                  <a:pt x="179" y="0"/>
                </a:lnTo>
                <a:cubicBezTo>
                  <a:pt x="202" y="0"/>
                  <a:pt x="216" y="1"/>
                  <a:pt x="222" y="1"/>
                </a:cubicBezTo>
                <a:cubicBezTo>
                  <a:pt x="269" y="9"/>
                  <a:pt x="300" y="25"/>
                  <a:pt x="315" y="49"/>
                </a:cubicBezTo>
                <a:lnTo>
                  <a:pt x="324" y="39"/>
                </a:lnTo>
                <a:cubicBezTo>
                  <a:pt x="350" y="13"/>
                  <a:pt x="379" y="0"/>
                  <a:pt x="410" y="0"/>
                </a:cubicBezTo>
                <a:cubicBezTo>
                  <a:pt x="444" y="0"/>
                  <a:pt x="470" y="9"/>
                  <a:pt x="489" y="28"/>
                </a:cubicBezTo>
                <a:cubicBezTo>
                  <a:pt x="508" y="49"/>
                  <a:pt x="517" y="72"/>
                  <a:pt x="518" y="99"/>
                </a:cubicBezTo>
                <a:cubicBezTo>
                  <a:pt x="518" y="126"/>
                  <a:pt x="510" y="146"/>
                  <a:pt x="494" y="161"/>
                </a:cubicBezTo>
                <a:cubicBezTo>
                  <a:pt x="477" y="175"/>
                  <a:pt x="460" y="182"/>
                  <a:pt x="441" y="183"/>
                </a:cubicBezTo>
                <a:cubicBezTo>
                  <a:pt x="427" y="183"/>
                  <a:pt x="415" y="179"/>
                  <a:pt x="405" y="170"/>
                </a:cubicBezTo>
                <a:cubicBezTo>
                  <a:pt x="395" y="161"/>
                  <a:pt x="390" y="149"/>
                  <a:pt x="390" y="135"/>
                </a:cubicBezTo>
                <a:cubicBezTo>
                  <a:pt x="390" y="113"/>
                  <a:pt x="398" y="95"/>
                  <a:pt x="414" y="80"/>
                </a:cubicBezTo>
                <a:cubicBezTo>
                  <a:pt x="423" y="73"/>
                  <a:pt x="432" y="68"/>
                  <a:pt x="444" y="63"/>
                </a:cubicBezTo>
                <a:cubicBezTo>
                  <a:pt x="444" y="62"/>
                  <a:pt x="443" y="61"/>
                  <a:pt x="441" y="59"/>
                </a:cubicBezTo>
                <a:cubicBezTo>
                  <a:pt x="438" y="57"/>
                  <a:pt x="434" y="55"/>
                  <a:pt x="428" y="53"/>
                </a:cubicBezTo>
                <a:cubicBezTo>
                  <a:pt x="421" y="50"/>
                  <a:pt x="414" y="49"/>
                  <a:pt x="407" y="49"/>
                </a:cubicBezTo>
                <a:cubicBezTo>
                  <a:pt x="400" y="49"/>
                  <a:pt x="394" y="50"/>
                  <a:pt x="390" y="51"/>
                </a:cubicBezTo>
                <a:cubicBezTo>
                  <a:pt x="370" y="60"/>
                  <a:pt x="354" y="78"/>
                  <a:pt x="346" y="104"/>
                </a:cubicBezTo>
                <a:cubicBezTo>
                  <a:pt x="308" y="243"/>
                  <a:pt x="289" y="324"/>
                  <a:pt x="289" y="347"/>
                </a:cubicBezTo>
                <a:cubicBezTo>
                  <a:pt x="289" y="369"/>
                  <a:pt x="305" y="380"/>
                  <a:pt x="336" y="380"/>
                </a:cubicBezTo>
                <a:cubicBezTo>
                  <a:pt x="364" y="380"/>
                  <a:pt x="389" y="371"/>
                  <a:pt x="412" y="352"/>
                </a:cubicBezTo>
                <a:cubicBezTo>
                  <a:pt x="434" y="334"/>
                  <a:pt x="450" y="312"/>
                  <a:pt x="458" y="289"/>
                </a:cubicBezTo>
                <a:cubicBezTo>
                  <a:pt x="461" y="280"/>
                  <a:pt x="463" y="275"/>
                  <a:pt x="465" y="273"/>
                </a:cubicBezTo>
                <a:cubicBezTo>
                  <a:pt x="467" y="271"/>
                  <a:pt x="473" y="270"/>
                  <a:pt x="483" y="270"/>
                </a:cubicBezTo>
                <a:lnTo>
                  <a:pt x="489" y="270"/>
                </a:lnTo>
                <a:lnTo>
                  <a:pt x="499" y="270"/>
                </a:lnTo>
                <a:cubicBezTo>
                  <a:pt x="512" y="270"/>
                  <a:pt x="518" y="275"/>
                  <a:pt x="518" y="283"/>
                </a:cubicBezTo>
                <a:cubicBezTo>
                  <a:pt x="518" y="291"/>
                  <a:pt x="514" y="303"/>
                  <a:pt x="506" y="318"/>
                </a:cubicBezTo>
                <a:cubicBezTo>
                  <a:pt x="498" y="333"/>
                  <a:pt x="486" y="348"/>
                  <a:pt x="472" y="365"/>
                </a:cubicBezTo>
                <a:cubicBezTo>
                  <a:pt x="458" y="382"/>
                  <a:pt x="438" y="397"/>
                  <a:pt x="412" y="410"/>
                </a:cubicBezTo>
                <a:cubicBezTo>
                  <a:pt x="386" y="423"/>
                  <a:pt x="357" y="429"/>
                  <a:pt x="329" y="428"/>
                </a:cubicBezTo>
                <a:cubicBezTo>
                  <a:pt x="277" y="428"/>
                  <a:pt x="236" y="415"/>
                  <a:pt x="207" y="388"/>
                </a:cubicBezTo>
                <a:lnTo>
                  <a:pt x="200" y="380"/>
                </a:lnTo>
                <a:cubicBezTo>
                  <a:pt x="173" y="412"/>
                  <a:pt x="143" y="428"/>
                  <a:pt x="109" y="428"/>
                </a:cubicBezTo>
                <a:lnTo>
                  <a:pt x="105" y="428"/>
                </a:lnTo>
                <a:cubicBezTo>
                  <a:pt x="69" y="428"/>
                  <a:pt x="43" y="418"/>
                  <a:pt x="26" y="398"/>
                </a:cubicBezTo>
                <a:cubicBezTo>
                  <a:pt x="8" y="378"/>
                  <a:pt x="0" y="356"/>
                  <a:pt x="0" y="333"/>
                </a:cubicBezTo>
                <a:cubicBezTo>
                  <a:pt x="0" y="303"/>
                  <a:pt x="8" y="281"/>
                  <a:pt x="25" y="268"/>
                </a:cubicBezTo>
                <a:cubicBezTo>
                  <a:pt x="41" y="254"/>
                  <a:pt x="58" y="247"/>
                  <a:pt x="76" y="246"/>
                </a:cubicBezTo>
                <a:cubicBezTo>
                  <a:pt x="90" y="246"/>
                  <a:pt x="102" y="250"/>
                  <a:pt x="112" y="259"/>
                </a:cubicBezTo>
                <a:cubicBezTo>
                  <a:pt x="122" y="268"/>
                  <a:pt x="127" y="280"/>
                  <a:pt x="127" y="295"/>
                </a:cubicBezTo>
                <a:cubicBezTo>
                  <a:pt x="127" y="316"/>
                  <a:pt x="119" y="335"/>
                  <a:pt x="103" y="349"/>
                </a:cubicBezTo>
                <a:cubicBezTo>
                  <a:pt x="95" y="356"/>
                  <a:pt x="85" y="361"/>
                  <a:pt x="73" y="366"/>
                </a:cubicBezTo>
                <a:cubicBezTo>
                  <a:pt x="74" y="369"/>
                  <a:pt x="79" y="372"/>
                  <a:pt x="86" y="375"/>
                </a:cubicBezTo>
                <a:cubicBezTo>
                  <a:pt x="94" y="379"/>
                  <a:pt x="101" y="380"/>
                  <a:pt x="109" y="381"/>
                </a:cubicBezTo>
                <a:cubicBezTo>
                  <a:pt x="123" y="381"/>
                  <a:pt x="135" y="375"/>
                  <a:pt x="146" y="364"/>
                </a:cubicBezTo>
                <a:cubicBezTo>
                  <a:pt x="156" y="353"/>
                  <a:pt x="164" y="340"/>
                  <a:pt x="170" y="325"/>
                </a:cubicBezTo>
                <a:cubicBezTo>
                  <a:pt x="208" y="186"/>
                  <a:pt x="227" y="105"/>
                  <a:pt x="227" y="82"/>
                </a:cubicBezTo>
                <a:cubicBezTo>
                  <a:pt x="227" y="60"/>
                  <a:pt x="211" y="49"/>
                  <a:pt x="179" y="49"/>
                </a:cubicBezTo>
                <a:cubicBezTo>
                  <a:pt x="157" y="49"/>
                  <a:pt x="134" y="56"/>
                  <a:pt x="112" y="70"/>
                </a:cubicBezTo>
                <a:cubicBezTo>
                  <a:pt x="90" y="85"/>
                  <a:pt x="72" y="108"/>
                  <a:pt x="59" y="140"/>
                </a:cubicBezTo>
                <a:cubicBezTo>
                  <a:pt x="57" y="149"/>
                  <a:pt x="54" y="154"/>
                  <a:pt x="53" y="156"/>
                </a:cubicBezTo>
                <a:cubicBezTo>
                  <a:pt x="51" y="158"/>
                  <a:pt x="45" y="159"/>
                  <a:pt x="34" y="159"/>
                </a:cubicBezTo>
                <a:lnTo>
                  <a:pt x="28"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33" name="フリーフォーム: 図形 732"/>
          <p:cNvSpPr/>
          <p:nvPr/>
        </p:nvSpPr>
        <p:spPr>
          <a:xfrm>
            <a:off x="6327360" y="3342960"/>
            <a:ext cx="80280" cy="335520"/>
          </a:xfrm>
          <a:custGeom>
            <a:avLst/>
            <a:gdLst/>
            <a:ahLst/>
            <a:cxnLst/>
            <a:rect l="0" t="0" r="r" b="b"/>
            <a:pathLst>
              <a:path w="223" h="932">
                <a:moveTo>
                  <a:pt x="4" y="1"/>
                </a:moveTo>
                <a:lnTo>
                  <a:pt x="8" y="0"/>
                </a:lnTo>
                <a:cubicBezTo>
                  <a:pt x="11" y="0"/>
                  <a:pt x="14" y="0"/>
                  <a:pt x="17" y="0"/>
                </a:cubicBezTo>
                <a:lnTo>
                  <a:pt x="29" y="0"/>
                </a:lnTo>
                <a:lnTo>
                  <a:pt x="55" y="23"/>
                </a:lnTo>
                <a:cubicBezTo>
                  <a:pt x="114" y="75"/>
                  <a:pt x="156" y="141"/>
                  <a:pt x="183" y="220"/>
                </a:cubicBezTo>
                <a:cubicBezTo>
                  <a:pt x="210" y="299"/>
                  <a:pt x="223" y="381"/>
                  <a:pt x="223" y="465"/>
                </a:cubicBezTo>
                <a:cubicBezTo>
                  <a:pt x="223" y="509"/>
                  <a:pt x="220" y="549"/>
                  <a:pt x="214" y="588"/>
                </a:cubicBezTo>
                <a:cubicBezTo>
                  <a:pt x="208" y="627"/>
                  <a:pt x="200" y="661"/>
                  <a:pt x="192" y="688"/>
                </a:cubicBezTo>
                <a:cubicBezTo>
                  <a:pt x="184" y="715"/>
                  <a:pt x="173" y="742"/>
                  <a:pt x="158" y="770"/>
                </a:cubicBezTo>
                <a:cubicBezTo>
                  <a:pt x="143" y="797"/>
                  <a:pt x="131" y="818"/>
                  <a:pt x="123" y="832"/>
                </a:cubicBezTo>
                <a:cubicBezTo>
                  <a:pt x="114" y="846"/>
                  <a:pt x="101" y="862"/>
                  <a:pt x="84" y="879"/>
                </a:cubicBezTo>
                <a:cubicBezTo>
                  <a:pt x="67" y="897"/>
                  <a:pt x="57" y="907"/>
                  <a:pt x="54" y="910"/>
                </a:cubicBezTo>
                <a:cubicBezTo>
                  <a:pt x="51" y="913"/>
                  <a:pt x="43" y="919"/>
                  <a:pt x="32" y="928"/>
                </a:cubicBezTo>
                <a:cubicBezTo>
                  <a:pt x="30" y="930"/>
                  <a:pt x="29" y="931"/>
                  <a:pt x="29" y="932"/>
                </a:cubicBezTo>
                <a:lnTo>
                  <a:pt x="17" y="932"/>
                </a:lnTo>
                <a:cubicBezTo>
                  <a:pt x="12" y="932"/>
                  <a:pt x="9" y="932"/>
                  <a:pt x="7" y="932"/>
                </a:cubicBezTo>
                <a:cubicBezTo>
                  <a:pt x="5" y="932"/>
                  <a:pt x="4" y="931"/>
                  <a:pt x="2" y="929"/>
                </a:cubicBezTo>
                <a:cubicBezTo>
                  <a:pt x="1" y="927"/>
                  <a:pt x="0" y="924"/>
                  <a:pt x="0" y="920"/>
                </a:cubicBezTo>
                <a:cubicBezTo>
                  <a:pt x="0" y="920"/>
                  <a:pt x="4" y="916"/>
                  <a:pt x="10" y="908"/>
                </a:cubicBezTo>
                <a:cubicBezTo>
                  <a:pt x="107" y="808"/>
                  <a:pt x="155" y="661"/>
                  <a:pt x="155" y="465"/>
                </a:cubicBezTo>
                <a:cubicBezTo>
                  <a:pt x="155" y="271"/>
                  <a:pt x="107" y="123"/>
                  <a:pt x="10" y="24"/>
                </a:cubicBezTo>
                <a:cubicBezTo>
                  <a:pt x="4" y="16"/>
                  <a:pt x="0" y="12"/>
                  <a:pt x="0" y="12"/>
                </a:cubicBezTo>
                <a:cubicBezTo>
                  <a:pt x="0" y="7"/>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34" name="テキスト ボックス 733"/>
          <p:cNvSpPr txBox="1"/>
          <p:nvPr/>
        </p:nvSpPr>
        <p:spPr>
          <a:xfrm>
            <a:off x="1724040" y="330300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から各状態で最適な行動</a:t>
            </a:r>
            <a:endParaRPr lang="en-US" sz="2170" b="0" strike="noStrike" spc="-1">
              <a:solidFill>
                <a:srgbClr val="000000"/>
              </a:solidFill>
              <a:latin typeface="Times New Roman"/>
            </a:endParaRPr>
          </a:p>
        </p:txBody>
      </p:sp>
      <p:sp>
        <p:nvSpPr>
          <p:cNvPr id="735" name="フリーフォーム: 図形 734"/>
          <p:cNvSpPr/>
          <p:nvPr/>
        </p:nvSpPr>
        <p:spPr>
          <a:xfrm>
            <a:off x="1599840" y="3867120"/>
            <a:ext cx="95760" cy="95400"/>
          </a:xfrm>
          <a:custGeom>
            <a:avLst/>
            <a:gdLst/>
            <a:ahLst/>
            <a:cxnLst/>
            <a:rect l="0" t="0" r="r" b="b"/>
            <a:pathLst>
              <a:path w="266" h="265">
                <a:moveTo>
                  <a:pt x="266" y="132"/>
                </a:moveTo>
                <a:cubicBezTo>
                  <a:pt x="266" y="149"/>
                  <a:pt x="263" y="166"/>
                  <a:pt x="256" y="182"/>
                </a:cubicBezTo>
                <a:cubicBezTo>
                  <a:pt x="249" y="199"/>
                  <a:pt x="240" y="213"/>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3"/>
                  <a:pt x="17" y="199"/>
                  <a:pt x="11" y="182"/>
                </a:cubicBezTo>
                <a:cubicBezTo>
                  <a:pt x="4" y="166"/>
                  <a:pt x="0" y="149"/>
                  <a:pt x="0" y="132"/>
                </a:cubicBezTo>
                <a:cubicBezTo>
                  <a:pt x="0" y="114"/>
                  <a:pt x="4" y="97"/>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7"/>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736" name="フリーフォーム: 図形 735"/>
          <p:cNvSpPr/>
          <p:nvPr/>
        </p:nvSpPr>
        <p:spPr>
          <a:xfrm>
            <a:off x="1864800" y="3864240"/>
            <a:ext cx="218520" cy="151560"/>
          </a:xfrm>
          <a:custGeom>
            <a:avLst/>
            <a:gdLst/>
            <a:ahLst/>
            <a:cxnLst/>
            <a:rect l="0" t="0" r="r" b="b"/>
            <a:pathLst>
              <a:path w="607" h="421">
                <a:moveTo>
                  <a:pt x="30" y="144"/>
                </a:moveTo>
                <a:lnTo>
                  <a:pt x="19" y="144"/>
                </a:lnTo>
                <a:cubicBezTo>
                  <a:pt x="7" y="144"/>
                  <a:pt x="0" y="140"/>
                  <a:pt x="0" y="131"/>
                </a:cubicBezTo>
                <a:cubicBezTo>
                  <a:pt x="0" y="128"/>
                  <a:pt x="4" y="122"/>
                  <a:pt x="10" y="113"/>
                </a:cubicBezTo>
                <a:cubicBezTo>
                  <a:pt x="61" y="44"/>
                  <a:pt x="113" y="6"/>
                  <a:pt x="164" y="1"/>
                </a:cubicBezTo>
                <a:cubicBezTo>
                  <a:pt x="165" y="0"/>
                  <a:pt x="233" y="0"/>
                  <a:pt x="368" y="0"/>
                </a:cubicBezTo>
                <a:cubicBezTo>
                  <a:pt x="475" y="0"/>
                  <a:pt x="537" y="0"/>
                  <a:pt x="553" y="0"/>
                </a:cubicBezTo>
                <a:cubicBezTo>
                  <a:pt x="570" y="0"/>
                  <a:pt x="581" y="1"/>
                  <a:pt x="586" y="5"/>
                </a:cubicBezTo>
                <a:cubicBezTo>
                  <a:pt x="600" y="13"/>
                  <a:pt x="607" y="25"/>
                  <a:pt x="607" y="41"/>
                </a:cubicBezTo>
                <a:cubicBezTo>
                  <a:pt x="607" y="54"/>
                  <a:pt x="603" y="67"/>
                  <a:pt x="595" y="78"/>
                </a:cubicBezTo>
                <a:cubicBezTo>
                  <a:pt x="587" y="89"/>
                  <a:pt x="576" y="97"/>
                  <a:pt x="560" y="101"/>
                </a:cubicBezTo>
                <a:cubicBezTo>
                  <a:pt x="558" y="102"/>
                  <a:pt x="534" y="102"/>
                  <a:pt x="490" y="103"/>
                </a:cubicBezTo>
                <a:lnTo>
                  <a:pt x="424" y="103"/>
                </a:lnTo>
                <a:lnTo>
                  <a:pt x="423" y="114"/>
                </a:lnTo>
                <a:cubicBezTo>
                  <a:pt x="422" y="120"/>
                  <a:pt x="422" y="133"/>
                  <a:pt x="422" y="153"/>
                </a:cubicBezTo>
                <a:cubicBezTo>
                  <a:pt x="422" y="190"/>
                  <a:pt x="426" y="223"/>
                  <a:pt x="436" y="251"/>
                </a:cubicBezTo>
                <a:cubicBezTo>
                  <a:pt x="445" y="279"/>
                  <a:pt x="454" y="301"/>
                  <a:pt x="464" y="316"/>
                </a:cubicBezTo>
                <a:cubicBezTo>
                  <a:pt x="473" y="332"/>
                  <a:pt x="477" y="344"/>
                  <a:pt x="477" y="352"/>
                </a:cubicBezTo>
                <a:cubicBezTo>
                  <a:pt x="477" y="369"/>
                  <a:pt x="470" y="385"/>
                  <a:pt x="454" y="400"/>
                </a:cubicBezTo>
                <a:cubicBezTo>
                  <a:pt x="439" y="414"/>
                  <a:pt x="422" y="421"/>
                  <a:pt x="404" y="421"/>
                </a:cubicBezTo>
                <a:cubicBezTo>
                  <a:pt x="371" y="421"/>
                  <a:pt x="349" y="389"/>
                  <a:pt x="338" y="325"/>
                </a:cubicBezTo>
                <a:cubicBezTo>
                  <a:pt x="337" y="315"/>
                  <a:pt x="336" y="301"/>
                  <a:pt x="336" y="283"/>
                </a:cubicBezTo>
                <a:cubicBezTo>
                  <a:pt x="336" y="257"/>
                  <a:pt x="338" y="230"/>
                  <a:pt x="343" y="200"/>
                </a:cubicBezTo>
                <a:cubicBezTo>
                  <a:pt x="347" y="170"/>
                  <a:pt x="352" y="147"/>
                  <a:pt x="357" y="130"/>
                </a:cubicBezTo>
                <a:lnTo>
                  <a:pt x="363" y="105"/>
                </a:lnTo>
                <a:cubicBezTo>
                  <a:pt x="363" y="104"/>
                  <a:pt x="348" y="103"/>
                  <a:pt x="318" y="103"/>
                </a:cubicBezTo>
                <a:lnTo>
                  <a:pt x="273" y="103"/>
                </a:lnTo>
                <a:lnTo>
                  <a:pt x="272" y="107"/>
                </a:lnTo>
                <a:cubicBezTo>
                  <a:pt x="272" y="107"/>
                  <a:pt x="271" y="112"/>
                  <a:pt x="269" y="121"/>
                </a:cubicBezTo>
                <a:cubicBezTo>
                  <a:pt x="267" y="129"/>
                  <a:pt x="264" y="142"/>
                  <a:pt x="259" y="160"/>
                </a:cubicBezTo>
                <a:cubicBezTo>
                  <a:pt x="254" y="177"/>
                  <a:pt x="250" y="193"/>
                  <a:pt x="247" y="208"/>
                </a:cubicBezTo>
                <a:cubicBezTo>
                  <a:pt x="238" y="241"/>
                  <a:pt x="229" y="277"/>
                  <a:pt x="219" y="317"/>
                </a:cubicBezTo>
                <a:cubicBezTo>
                  <a:pt x="210" y="350"/>
                  <a:pt x="205" y="371"/>
                  <a:pt x="202" y="377"/>
                </a:cubicBezTo>
                <a:cubicBezTo>
                  <a:pt x="200" y="384"/>
                  <a:pt x="196" y="390"/>
                  <a:pt x="191" y="397"/>
                </a:cubicBezTo>
                <a:cubicBezTo>
                  <a:pt x="189" y="398"/>
                  <a:pt x="188" y="399"/>
                  <a:pt x="187" y="401"/>
                </a:cubicBezTo>
                <a:cubicBezTo>
                  <a:pt x="172" y="414"/>
                  <a:pt x="156" y="421"/>
                  <a:pt x="139" y="421"/>
                </a:cubicBezTo>
                <a:cubicBezTo>
                  <a:pt x="123" y="421"/>
                  <a:pt x="111" y="417"/>
                  <a:pt x="102" y="407"/>
                </a:cubicBezTo>
                <a:cubicBezTo>
                  <a:pt x="93" y="398"/>
                  <a:pt x="89" y="385"/>
                  <a:pt x="89" y="372"/>
                </a:cubicBezTo>
                <a:cubicBezTo>
                  <a:pt x="89" y="366"/>
                  <a:pt x="90" y="360"/>
                  <a:pt x="92" y="356"/>
                </a:cubicBezTo>
                <a:cubicBezTo>
                  <a:pt x="92" y="354"/>
                  <a:pt x="99" y="341"/>
                  <a:pt x="111" y="318"/>
                </a:cubicBezTo>
                <a:cubicBezTo>
                  <a:pt x="124" y="295"/>
                  <a:pt x="138" y="266"/>
                  <a:pt x="156" y="231"/>
                </a:cubicBezTo>
                <a:cubicBezTo>
                  <a:pt x="173" y="197"/>
                  <a:pt x="187" y="166"/>
                  <a:pt x="198" y="140"/>
                </a:cubicBezTo>
                <a:cubicBezTo>
                  <a:pt x="207" y="118"/>
                  <a:pt x="212" y="106"/>
                  <a:pt x="212" y="103"/>
                </a:cubicBezTo>
                <a:cubicBezTo>
                  <a:pt x="166" y="103"/>
                  <a:pt x="140" y="103"/>
                  <a:pt x="133" y="104"/>
                </a:cubicBezTo>
                <a:cubicBezTo>
                  <a:pt x="102" y="106"/>
                  <a:pt x="78" y="116"/>
                  <a:pt x="61" y="133"/>
                </a:cubicBezTo>
                <a:lnTo>
                  <a:pt x="51"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37" name="フリーフォーム: 図形 736"/>
          <p:cNvSpPr/>
          <p:nvPr/>
        </p:nvSpPr>
        <p:spPr>
          <a:xfrm>
            <a:off x="2111760" y="3781080"/>
            <a:ext cx="88200" cy="102240"/>
          </a:xfrm>
          <a:custGeom>
            <a:avLst/>
            <a:gdLst/>
            <a:ahLst/>
            <a:cxnLst/>
            <a:rect l="0" t="0" r="r" b="b"/>
            <a:pathLst>
              <a:path w="245" h="284">
                <a:moveTo>
                  <a:pt x="109" y="119"/>
                </a:moveTo>
                <a:cubicBezTo>
                  <a:pt x="104" y="59"/>
                  <a:pt x="101" y="27"/>
                  <a:pt x="101" y="20"/>
                </a:cubicBezTo>
                <a:cubicBezTo>
                  <a:pt x="101" y="12"/>
                  <a:pt x="106" y="6"/>
                  <a:pt x="117" y="1"/>
                </a:cubicBezTo>
                <a:cubicBezTo>
                  <a:pt x="117" y="1"/>
                  <a:pt x="118" y="1"/>
                  <a:pt x="120" y="1"/>
                </a:cubicBezTo>
                <a:cubicBezTo>
                  <a:pt x="122" y="1"/>
                  <a:pt x="123" y="1"/>
                  <a:pt x="124" y="0"/>
                </a:cubicBezTo>
                <a:cubicBezTo>
                  <a:pt x="129" y="1"/>
                  <a:pt x="134" y="3"/>
                  <a:pt x="138" y="6"/>
                </a:cubicBezTo>
                <a:cubicBezTo>
                  <a:pt x="143" y="10"/>
                  <a:pt x="145" y="14"/>
                  <a:pt x="145" y="20"/>
                </a:cubicBezTo>
                <a:cubicBezTo>
                  <a:pt x="145" y="27"/>
                  <a:pt x="144" y="45"/>
                  <a:pt x="141" y="73"/>
                </a:cubicBezTo>
                <a:cubicBezTo>
                  <a:pt x="138" y="101"/>
                  <a:pt x="137" y="116"/>
                  <a:pt x="136" y="119"/>
                </a:cubicBezTo>
                <a:lnTo>
                  <a:pt x="175" y="92"/>
                </a:lnTo>
                <a:cubicBezTo>
                  <a:pt x="199" y="74"/>
                  <a:pt x="212" y="63"/>
                  <a:pt x="215" y="62"/>
                </a:cubicBezTo>
                <a:cubicBezTo>
                  <a:pt x="217" y="60"/>
                  <a:pt x="219" y="60"/>
                  <a:pt x="221" y="60"/>
                </a:cubicBezTo>
                <a:cubicBezTo>
                  <a:pt x="227" y="60"/>
                  <a:pt x="232" y="62"/>
                  <a:pt x="237" y="66"/>
                </a:cubicBezTo>
                <a:cubicBezTo>
                  <a:pt x="242" y="71"/>
                  <a:pt x="244" y="78"/>
                  <a:pt x="245" y="85"/>
                </a:cubicBezTo>
                <a:cubicBezTo>
                  <a:pt x="245" y="91"/>
                  <a:pt x="243" y="96"/>
                  <a:pt x="238" y="100"/>
                </a:cubicBezTo>
                <a:cubicBezTo>
                  <a:pt x="236" y="101"/>
                  <a:pt x="221" y="109"/>
                  <a:pt x="194" y="122"/>
                </a:cubicBezTo>
                <a:cubicBezTo>
                  <a:pt x="166" y="135"/>
                  <a:pt x="151" y="142"/>
                  <a:pt x="149" y="143"/>
                </a:cubicBezTo>
                <a:lnTo>
                  <a:pt x="192" y="163"/>
                </a:lnTo>
                <a:lnTo>
                  <a:pt x="238" y="186"/>
                </a:lnTo>
                <a:cubicBezTo>
                  <a:pt x="242" y="190"/>
                  <a:pt x="244" y="195"/>
                  <a:pt x="244" y="201"/>
                </a:cubicBezTo>
                <a:cubicBezTo>
                  <a:pt x="244" y="208"/>
                  <a:pt x="242" y="213"/>
                  <a:pt x="238" y="218"/>
                </a:cubicBezTo>
                <a:cubicBezTo>
                  <a:pt x="234" y="222"/>
                  <a:pt x="229" y="225"/>
                  <a:pt x="223" y="225"/>
                </a:cubicBezTo>
                <a:cubicBezTo>
                  <a:pt x="219" y="225"/>
                  <a:pt x="215" y="224"/>
                  <a:pt x="211" y="221"/>
                </a:cubicBezTo>
                <a:cubicBezTo>
                  <a:pt x="206" y="218"/>
                  <a:pt x="194" y="210"/>
                  <a:pt x="175" y="195"/>
                </a:cubicBezTo>
                <a:lnTo>
                  <a:pt x="136" y="167"/>
                </a:lnTo>
                <a:cubicBezTo>
                  <a:pt x="142" y="226"/>
                  <a:pt x="145" y="259"/>
                  <a:pt x="145" y="266"/>
                </a:cubicBezTo>
                <a:cubicBezTo>
                  <a:pt x="145" y="270"/>
                  <a:pt x="143" y="274"/>
                  <a:pt x="140" y="278"/>
                </a:cubicBezTo>
                <a:cubicBezTo>
                  <a:pt x="137" y="282"/>
                  <a:pt x="132" y="284"/>
                  <a:pt x="123" y="284"/>
                </a:cubicBezTo>
                <a:cubicBezTo>
                  <a:pt x="115" y="284"/>
                  <a:pt x="109" y="282"/>
                  <a:pt x="106" y="278"/>
                </a:cubicBezTo>
                <a:cubicBezTo>
                  <a:pt x="103" y="274"/>
                  <a:pt x="101" y="270"/>
                  <a:pt x="101" y="266"/>
                </a:cubicBezTo>
                <a:cubicBezTo>
                  <a:pt x="101" y="258"/>
                  <a:pt x="102" y="241"/>
                  <a:pt x="105" y="213"/>
                </a:cubicBezTo>
                <a:cubicBezTo>
                  <a:pt x="108" y="186"/>
                  <a:pt x="109" y="170"/>
                  <a:pt x="109" y="167"/>
                </a:cubicBezTo>
                <a:lnTo>
                  <a:pt x="70" y="195"/>
                </a:lnTo>
                <a:cubicBezTo>
                  <a:pt x="46" y="213"/>
                  <a:pt x="32" y="222"/>
                  <a:pt x="30" y="224"/>
                </a:cubicBezTo>
                <a:cubicBezTo>
                  <a:pt x="28" y="225"/>
                  <a:pt x="26" y="226"/>
                  <a:pt x="24" y="226"/>
                </a:cubicBezTo>
                <a:cubicBezTo>
                  <a:pt x="18" y="226"/>
                  <a:pt x="13" y="223"/>
                  <a:pt x="8" y="219"/>
                </a:cubicBezTo>
                <a:cubicBezTo>
                  <a:pt x="3" y="215"/>
                  <a:pt x="0" y="209"/>
                  <a:pt x="0" y="201"/>
                </a:cubicBezTo>
                <a:cubicBezTo>
                  <a:pt x="0" y="199"/>
                  <a:pt x="0" y="197"/>
                  <a:pt x="0" y="196"/>
                </a:cubicBezTo>
                <a:cubicBezTo>
                  <a:pt x="0" y="195"/>
                  <a:pt x="1" y="193"/>
                  <a:pt x="2" y="192"/>
                </a:cubicBezTo>
                <a:cubicBezTo>
                  <a:pt x="3" y="191"/>
                  <a:pt x="4" y="190"/>
                  <a:pt x="5" y="188"/>
                </a:cubicBezTo>
                <a:cubicBezTo>
                  <a:pt x="6" y="187"/>
                  <a:pt x="8" y="185"/>
                  <a:pt x="11" y="184"/>
                </a:cubicBezTo>
                <a:cubicBezTo>
                  <a:pt x="14" y="182"/>
                  <a:pt x="17" y="180"/>
                  <a:pt x="20" y="179"/>
                </a:cubicBezTo>
                <a:cubicBezTo>
                  <a:pt x="22" y="178"/>
                  <a:pt x="27" y="176"/>
                  <a:pt x="32" y="173"/>
                </a:cubicBezTo>
                <a:cubicBezTo>
                  <a:pt x="38" y="170"/>
                  <a:pt x="43" y="168"/>
                  <a:pt x="49" y="166"/>
                </a:cubicBezTo>
                <a:cubicBezTo>
                  <a:pt x="54" y="164"/>
                  <a:pt x="61" y="160"/>
                  <a:pt x="70" y="156"/>
                </a:cubicBezTo>
                <a:cubicBezTo>
                  <a:pt x="78" y="152"/>
                  <a:pt x="87" y="147"/>
                  <a:pt x="97" y="143"/>
                </a:cubicBezTo>
                <a:lnTo>
                  <a:pt x="7" y="100"/>
                </a:lnTo>
                <a:cubicBezTo>
                  <a:pt x="3" y="96"/>
                  <a:pt x="1" y="91"/>
                  <a:pt x="1" y="85"/>
                </a:cubicBezTo>
                <a:cubicBezTo>
                  <a:pt x="1" y="78"/>
                  <a:pt x="3" y="73"/>
                  <a:pt x="7" y="68"/>
                </a:cubicBezTo>
                <a:cubicBezTo>
                  <a:pt x="11" y="63"/>
                  <a:pt x="16" y="61"/>
                  <a:pt x="22" y="60"/>
                </a:cubicBezTo>
                <a:cubicBezTo>
                  <a:pt x="26" y="60"/>
                  <a:pt x="30" y="62"/>
                  <a:pt x="34" y="64"/>
                </a:cubicBezTo>
                <a:cubicBezTo>
                  <a:pt x="39" y="67"/>
                  <a:pt x="51" y="77"/>
                  <a:pt x="70" y="92"/>
                </a:cubicBezTo>
                <a:lnTo>
                  <a:pt x="109" y="11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38" name="テキスト ボックス 737"/>
          <p:cNvSpPr txBox="1"/>
          <p:nvPr/>
        </p:nvSpPr>
        <p:spPr>
          <a:xfrm>
            <a:off x="6439320" y="330300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が得られる</a:t>
            </a:r>
            <a:endParaRPr lang="en-US" sz="2170" b="0" strike="noStrike" spc="-1">
              <a:solidFill>
                <a:srgbClr val="000000"/>
              </a:solidFill>
              <a:latin typeface="Times New Roman"/>
            </a:endParaRPr>
          </a:p>
        </p:txBody>
      </p:sp>
      <p:sp>
        <p:nvSpPr>
          <p:cNvPr id="739" name="テキスト ボックス 738"/>
          <p:cNvSpPr txBox="1"/>
          <p:nvPr/>
        </p:nvSpPr>
        <p:spPr>
          <a:xfrm>
            <a:off x="2227320" y="37148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740" name="フリーフォーム: 図形 739"/>
          <p:cNvSpPr/>
          <p:nvPr/>
        </p:nvSpPr>
        <p:spPr>
          <a:xfrm>
            <a:off x="1047600" y="4352760"/>
            <a:ext cx="95400" cy="95760"/>
          </a:xfrm>
          <a:custGeom>
            <a:avLst/>
            <a:gdLst/>
            <a:ahLst/>
            <a:cxnLst/>
            <a:rect l="0" t="0" r="r" b="b"/>
            <a:pathLst>
              <a:path w="265" h="266">
                <a:moveTo>
                  <a:pt x="265" y="132"/>
                </a:moveTo>
                <a:cubicBezTo>
                  <a:pt x="265" y="150"/>
                  <a:pt x="262" y="167"/>
                  <a:pt x="255" y="183"/>
                </a:cubicBezTo>
                <a:cubicBezTo>
                  <a:pt x="249" y="200"/>
                  <a:pt x="239" y="214"/>
                  <a:pt x="227" y="227"/>
                </a:cubicBezTo>
                <a:cubicBezTo>
                  <a:pt x="214" y="239"/>
                  <a:pt x="200" y="249"/>
                  <a:pt x="184" y="255"/>
                </a:cubicBezTo>
                <a:cubicBezTo>
                  <a:pt x="168" y="262"/>
                  <a:pt x="151" y="266"/>
                  <a:pt x="133" y="266"/>
                </a:cubicBezTo>
                <a:cubicBezTo>
                  <a:pt x="115" y="266"/>
                  <a:pt x="98" y="262"/>
                  <a:pt x="82" y="255"/>
                </a:cubicBezTo>
                <a:cubicBezTo>
                  <a:pt x="65" y="249"/>
                  <a:pt x="51" y="239"/>
                  <a:pt x="39" y="227"/>
                </a:cubicBezTo>
                <a:cubicBezTo>
                  <a:pt x="26" y="214"/>
                  <a:pt x="17" y="200"/>
                  <a:pt x="10" y="183"/>
                </a:cubicBezTo>
                <a:cubicBezTo>
                  <a:pt x="3" y="167"/>
                  <a:pt x="0" y="150"/>
                  <a:pt x="0" y="132"/>
                </a:cubicBezTo>
                <a:cubicBezTo>
                  <a:pt x="0" y="115"/>
                  <a:pt x="3" y="98"/>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41" name="テキスト ボックス 740"/>
          <p:cNvSpPr txBox="1"/>
          <p:nvPr/>
        </p:nvSpPr>
        <p:spPr>
          <a:xfrm>
            <a:off x="2373120" y="372204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最適方策</a:t>
            </a:r>
            <a:endParaRPr lang="en-US" sz="2170" b="0" strike="noStrike" spc="-1">
              <a:solidFill>
                <a:srgbClr val="000000"/>
              </a:solidFill>
              <a:latin typeface="Times New Roman"/>
            </a:endParaRPr>
          </a:p>
        </p:txBody>
      </p:sp>
      <p:sp>
        <p:nvSpPr>
          <p:cNvPr id="742" name="テキスト ボックス 741"/>
          <p:cNvSpPr txBox="1"/>
          <p:nvPr/>
        </p:nvSpPr>
        <p:spPr>
          <a:xfrm>
            <a:off x="1300320" y="420768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もう一つ重要</a:t>
            </a:r>
            <a:endParaRPr lang="en-US" sz="2170" b="0" strike="noStrike" spc="-1">
              <a:solidFill>
                <a:srgbClr val="000000"/>
              </a:solidFill>
              <a:latin typeface="Times New Roman"/>
            </a:endParaRPr>
          </a:p>
        </p:txBody>
      </p:sp>
      <p:sp>
        <p:nvSpPr>
          <p:cNvPr id="743" name="テキスト ボックス 742"/>
          <p:cNvSpPr txBox="1"/>
          <p:nvPr/>
        </p:nvSpPr>
        <p:spPr>
          <a:xfrm>
            <a:off x="2957400" y="420048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744" name="フリーフォーム: 図形 743"/>
          <p:cNvSpPr/>
          <p:nvPr/>
        </p:nvSpPr>
        <p:spPr>
          <a:xfrm>
            <a:off x="5598720" y="4343040"/>
            <a:ext cx="218520" cy="151920"/>
          </a:xfrm>
          <a:custGeom>
            <a:avLst/>
            <a:gdLst/>
            <a:ahLst/>
            <a:cxnLst/>
            <a:rect l="0" t="0" r="r" b="b"/>
            <a:pathLst>
              <a:path w="607" h="422">
                <a:moveTo>
                  <a:pt x="30" y="145"/>
                </a:moveTo>
                <a:lnTo>
                  <a:pt x="19" y="145"/>
                </a:lnTo>
                <a:cubicBezTo>
                  <a:pt x="6" y="145"/>
                  <a:pt x="0" y="140"/>
                  <a:pt x="0" y="132"/>
                </a:cubicBezTo>
                <a:cubicBezTo>
                  <a:pt x="0" y="129"/>
                  <a:pt x="3" y="123"/>
                  <a:pt x="9" y="114"/>
                </a:cubicBezTo>
                <a:cubicBezTo>
                  <a:pt x="61" y="45"/>
                  <a:pt x="112" y="7"/>
                  <a:pt x="164" y="1"/>
                </a:cubicBezTo>
                <a:cubicBezTo>
                  <a:pt x="164" y="1"/>
                  <a:pt x="232" y="0"/>
                  <a:pt x="367" y="0"/>
                </a:cubicBezTo>
                <a:cubicBezTo>
                  <a:pt x="475" y="0"/>
                  <a:pt x="537" y="0"/>
                  <a:pt x="554" y="0"/>
                </a:cubicBezTo>
                <a:cubicBezTo>
                  <a:pt x="570" y="0"/>
                  <a:pt x="581" y="2"/>
                  <a:pt x="586" y="5"/>
                </a:cubicBezTo>
                <a:cubicBezTo>
                  <a:pt x="600" y="13"/>
                  <a:pt x="607" y="25"/>
                  <a:pt x="607" y="41"/>
                </a:cubicBezTo>
                <a:cubicBezTo>
                  <a:pt x="607" y="55"/>
                  <a:pt x="603" y="67"/>
                  <a:pt x="594" y="79"/>
                </a:cubicBezTo>
                <a:cubicBezTo>
                  <a:pt x="586" y="90"/>
                  <a:pt x="575" y="98"/>
                  <a:pt x="561" y="102"/>
                </a:cubicBezTo>
                <a:cubicBezTo>
                  <a:pt x="559" y="103"/>
                  <a:pt x="535" y="103"/>
                  <a:pt x="490" y="104"/>
                </a:cubicBezTo>
                <a:lnTo>
                  <a:pt x="424" y="104"/>
                </a:lnTo>
                <a:lnTo>
                  <a:pt x="422" y="115"/>
                </a:lnTo>
                <a:cubicBezTo>
                  <a:pt x="422" y="120"/>
                  <a:pt x="421" y="134"/>
                  <a:pt x="421" y="154"/>
                </a:cubicBezTo>
                <a:cubicBezTo>
                  <a:pt x="421" y="191"/>
                  <a:pt x="426" y="224"/>
                  <a:pt x="435" y="252"/>
                </a:cubicBezTo>
                <a:cubicBezTo>
                  <a:pt x="445" y="280"/>
                  <a:pt x="454" y="301"/>
                  <a:pt x="463" y="317"/>
                </a:cubicBezTo>
                <a:cubicBezTo>
                  <a:pt x="473" y="333"/>
                  <a:pt x="477" y="345"/>
                  <a:pt x="477" y="354"/>
                </a:cubicBezTo>
                <a:cubicBezTo>
                  <a:pt x="477" y="371"/>
                  <a:pt x="469" y="386"/>
                  <a:pt x="454" y="401"/>
                </a:cubicBezTo>
                <a:cubicBezTo>
                  <a:pt x="438" y="415"/>
                  <a:pt x="422" y="422"/>
                  <a:pt x="404" y="422"/>
                </a:cubicBezTo>
                <a:cubicBezTo>
                  <a:pt x="370" y="422"/>
                  <a:pt x="348" y="390"/>
                  <a:pt x="338" y="327"/>
                </a:cubicBezTo>
                <a:cubicBezTo>
                  <a:pt x="336" y="316"/>
                  <a:pt x="336" y="302"/>
                  <a:pt x="336" y="284"/>
                </a:cubicBezTo>
                <a:cubicBezTo>
                  <a:pt x="336" y="258"/>
                  <a:pt x="338" y="230"/>
                  <a:pt x="342" y="200"/>
                </a:cubicBezTo>
                <a:cubicBezTo>
                  <a:pt x="347" y="171"/>
                  <a:pt x="351" y="147"/>
                  <a:pt x="356" y="131"/>
                </a:cubicBezTo>
                <a:lnTo>
                  <a:pt x="363" y="106"/>
                </a:lnTo>
                <a:cubicBezTo>
                  <a:pt x="363" y="104"/>
                  <a:pt x="348" y="104"/>
                  <a:pt x="318" y="104"/>
                </a:cubicBezTo>
                <a:lnTo>
                  <a:pt x="273" y="104"/>
                </a:lnTo>
                <a:lnTo>
                  <a:pt x="272" y="107"/>
                </a:lnTo>
                <a:cubicBezTo>
                  <a:pt x="272" y="108"/>
                  <a:pt x="271" y="113"/>
                  <a:pt x="269" y="121"/>
                </a:cubicBezTo>
                <a:cubicBezTo>
                  <a:pt x="267" y="130"/>
                  <a:pt x="264" y="143"/>
                  <a:pt x="259" y="160"/>
                </a:cubicBezTo>
                <a:cubicBezTo>
                  <a:pt x="254" y="178"/>
                  <a:pt x="250" y="194"/>
                  <a:pt x="247" y="209"/>
                </a:cubicBezTo>
                <a:cubicBezTo>
                  <a:pt x="238" y="242"/>
                  <a:pt x="229" y="278"/>
                  <a:pt x="219" y="318"/>
                </a:cubicBezTo>
                <a:cubicBezTo>
                  <a:pt x="210" y="352"/>
                  <a:pt x="204" y="372"/>
                  <a:pt x="202" y="379"/>
                </a:cubicBezTo>
                <a:cubicBezTo>
                  <a:pt x="199" y="386"/>
                  <a:pt x="196" y="392"/>
                  <a:pt x="191" y="398"/>
                </a:cubicBezTo>
                <a:cubicBezTo>
                  <a:pt x="189" y="399"/>
                  <a:pt x="188" y="400"/>
                  <a:pt x="187" y="401"/>
                </a:cubicBezTo>
                <a:cubicBezTo>
                  <a:pt x="172" y="415"/>
                  <a:pt x="156" y="422"/>
                  <a:pt x="139" y="422"/>
                </a:cubicBezTo>
                <a:cubicBezTo>
                  <a:pt x="123" y="422"/>
                  <a:pt x="110" y="417"/>
                  <a:pt x="101" y="408"/>
                </a:cubicBezTo>
                <a:cubicBezTo>
                  <a:pt x="93" y="399"/>
                  <a:pt x="88" y="387"/>
                  <a:pt x="88" y="374"/>
                </a:cubicBezTo>
                <a:cubicBezTo>
                  <a:pt x="88" y="367"/>
                  <a:pt x="89" y="362"/>
                  <a:pt x="91" y="358"/>
                </a:cubicBezTo>
                <a:cubicBezTo>
                  <a:pt x="92" y="355"/>
                  <a:pt x="98" y="343"/>
                  <a:pt x="111" y="319"/>
                </a:cubicBezTo>
                <a:cubicBezTo>
                  <a:pt x="123" y="296"/>
                  <a:pt x="138" y="267"/>
                  <a:pt x="155" y="232"/>
                </a:cubicBezTo>
                <a:cubicBezTo>
                  <a:pt x="173" y="197"/>
                  <a:pt x="187" y="167"/>
                  <a:pt x="197" y="141"/>
                </a:cubicBezTo>
                <a:cubicBezTo>
                  <a:pt x="207" y="119"/>
                  <a:pt x="211" y="106"/>
                  <a:pt x="211" y="104"/>
                </a:cubicBezTo>
                <a:cubicBezTo>
                  <a:pt x="166" y="104"/>
                  <a:pt x="140" y="104"/>
                  <a:pt x="133" y="105"/>
                </a:cubicBezTo>
                <a:cubicBezTo>
                  <a:pt x="101" y="107"/>
                  <a:pt x="77" y="117"/>
                  <a:pt x="60" y="134"/>
                </a:cubicBezTo>
                <a:lnTo>
                  <a:pt x="50" y="144"/>
                </a:lnTo>
                <a:lnTo>
                  <a:pt x="30" y="14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45" name="フリーフォーム: 図形 744"/>
          <p:cNvSpPr/>
          <p:nvPr/>
        </p:nvSpPr>
        <p:spPr>
          <a:xfrm>
            <a:off x="6941880" y="4267080"/>
            <a:ext cx="240480" cy="236520"/>
          </a:xfrm>
          <a:custGeom>
            <a:avLst/>
            <a:gdLst/>
            <a:ahLst/>
            <a:cxnLst/>
            <a:rect l="0" t="0" r="r" b="b"/>
            <a:pathLst>
              <a:path w="668" h="657">
                <a:moveTo>
                  <a:pt x="0" y="32"/>
                </a:moveTo>
                <a:cubicBezTo>
                  <a:pt x="0" y="19"/>
                  <a:pt x="4" y="8"/>
                  <a:pt x="12" y="0"/>
                </a:cubicBezTo>
                <a:lnTo>
                  <a:pt x="23" y="0"/>
                </a:lnTo>
                <a:cubicBezTo>
                  <a:pt x="49" y="2"/>
                  <a:pt x="81" y="3"/>
                  <a:pt x="120" y="3"/>
                </a:cubicBezTo>
                <a:cubicBezTo>
                  <a:pt x="193" y="3"/>
                  <a:pt x="237" y="2"/>
                  <a:pt x="250" y="0"/>
                </a:cubicBezTo>
                <a:lnTo>
                  <a:pt x="259" y="0"/>
                </a:lnTo>
                <a:cubicBezTo>
                  <a:pt x="263" y="4"/>
                  <a:pt x="264" y="6"/>
                  <a:pt x="264" y="8"/>
                </a:cubicBezTo>
                <a:cubicBezTo>
                  <a:pt x="264" y="10"/>
                  <a:pt x="264" y="16"/>
                  <a:pt x="263" y="25"/>
                </a:cubicBezTo>
                <a:cubicBezTo>
                  <a:pt x="259" y="34"/>
                  <a:pt x="257" y="40"/>
                  <a:pt x="254" y="43"/>
                </a:cubicBezTo>
                <a:lnTo>
                  <a:pt x="235" y="43"/>
                </a:lnTo>
                <a:cubicBezTo>
                  <a:pt x="221" y="44"/>
                  <a:pt x="212" y="44"/>
                  <a:pt x="207" y="44"/>
                </a:cubicBezTo>
                <a:cubicBezTo>
                  <a:pt x="189" y="48"/>
                  <a:pt x="179" y="52"/>
                  <a:pt x="177" y="58"/>
                </a:cubicBezTo>
                <a:cubicBezTo>
                  <a:pt x="177" y="60"/>
                  <a:pt x="186" y="137"/>
                  <a:pt x="204" y="293"/>
                </a:cubicBezTo>
                <a:cubicBezTo>
                  <a:pt x="222" y="447"/>
                  <a:pt x="231" y="525"/>
                  <a:pt x="232" y="526"/>
                </a:cubicBezTo>
                <a:lnTo>
                  <a:pt x="300" y="417"/>
                </a:lnTo>
                <a:cubicBezTo>
                  <a:pt x="345" y="345"/>
                  <a:pt x="391" y="272"/>
                  <a:pt x="437" y="197"/>
                </a:cubicBezTo>
                <a:cubicBezTo>
                  <a:pt x="482" y="123"/>
                  <a:pt x="505" y="85"/>
                  <a:pt x="506" y="83"/>
                </a:cubicBezTo>
                <a:cubicBezTo>
                  <a:pt x="509" y="78"/>
                  <a:pt x="510" y="74"/>
                  <a:pt x="510" y="69"/>
                </a:cubicBezTo>
                <a:cubicBezTo>
                  <a:pt x="510" y="54"/>
                  <a:pt x="496" y="45"/>
                  <a:pt x="469" y="43"/>
                </a:cubicBezTo>
                <a:cubicBezTo>
                  <a:pt x="458" y="43"/>
                  <a:pt x="452" y="39"/>
                  <a:pt x="452" y="32"/>
                </a:cubicBezTo>
                <a:cubicBezTo>
                  <a:pt x="452" y="32"/>
                  <a:pt x="453" y="28"/>
                  <a:pt x="454" y="20"/>
                </a:cubicBezTo>
                <a:cubicBezTo>
                  <a:pt x="456" y="12"/>
                  <a:pt x="458" y="6"/>
                  <a:pt x="460" y="4"/>
                </a:cubicBezTo>
                <a:cubicBezTo>
                  <a:pt x="462" y="1"/>
                  <a:pt x="466" y="0"/>
                  <a:pt x="472" y="0"/>
                </a:cubicBezTo>
                <a:cubicBezTo>
                  <a:pt x="473" y="0"/>
                  <a:pt x="477" y="0"/>
                  <a:pt x="483" y="0"/>
                </a:cubicBezTo>
                <a:cubicBezTo>
                  <a:pt x="489" y="0"/>
                  <a:pt x="500" y="0"/>
                  <a:pt x="515" y="1"/>
                </a:cubicBezTo>
                <a:cubicBezTo>
                  <a:pt x="530" y="1"/>
                  <a:pt x="549" y="2"/>
                  <a:pt x="574" y="2"/>
                </a:cubicBezTo>
                <a:cubicBezTo>
                  <a:pt x="617" y="2"/>
                  <a:pt x="644" y="1"/>
                  <a:pt x="655" y="0"/>
                </a:cubicBezTo>
                <a:lnTo>
                  <a:pt x="662" y="0"/>
                </a:lnTo>
                <a:cubicBezTo>
                  <a:pt x="666" y="4"/>
                  <a:pt x="668" y="8"/>
                  <a:pt x="668" y="10"/>
                </a:cubicBezTo>
                <a:cubicBezTo>
                  <a:pt x="668" y="21"/>
                  <a:pt x="665" y="31"/>
                  <a:pt x="660" y="40"/>
                </a:cubicBezTo>
                <a:cubicBezTo>
                  <a:pt x="658" y="42"/>
                  <a:pt x="653" y="43"/>
                  <a:pt x="644" y="43"/>
                </a:cubicBezTo>
                <a:cubicBezTo>
                  <a:pt x="636" y="43"/>
                  <a:pt x="628" y="44"/>
                  <a:pt x="622" y="44"/>
                </a:cubicBezTo>
                <a:cubicBezTo>
                  <a:pt x="615" y="45"/>
                  <a:pt x="608" y="47"/>
                  <a:pt x="602" y="49"/>
                </a:cubicBezTo>
                <a:cubicBezTo>
                  <a:pt x="596" y="52"/>
                  <a:pt x="591" y="54"/>
                  <a:pt x="587" y="56"/>
                </a:cubicBezTo>
                <a:cubicBezTo>
                  <a:pt x="583" y="57"/>
                  <a:pt x="580" y="60"/>
                  <a:pt x="576" y="63"/>
                </a:cubicBezTo>
                <a:cubicBezTo>
                  <a:pt x="572" y="66"/>
                  <a:pt x="569" y="68"/>
                  <a:pt x="567" y="70"/>
                </a:cubicBezTo>
                <a:cubicBezTo>
                  <a:pt x="564" y="71"/>
                  <a:pt x="562" y="74"/>
                  <a:pt x="559" y="78"/>
                </a:cubicBezTo>
                <a:cubicBezTo>
                  <a:pt x="557" y="82"/>
                  <a:pt x="555" y="84"/>
                  <a:pt x="553" y="84"/>
                </a:cubicBezTo>
                <a:lnTo>
                  <a:pt x="373" y="374"/>
                </a:lnTo>
                <a:cubicBezTo>
                  <a:pt x="261" y="554"/>
                  <a:pt x="203" y="647"/>
                  <a:pt x="199" y="651"/>
                </a:cubicBezTo>
                <a:cubicBezTo>
                  <a:pt x="197" y="652"/>
                  <a:pt x="195" y="654"/>
                  <a:pt x="193" y="656"/>
                </a:cubicBezTo>
                <a:lnTo>
                  <a:pt x="176" y="657"/>
                </a:lnTo>
                <a:lnTo>
                  <a:pt x="170" y="657"/>
                </a:lnTo>
                <a:cubicBezTo>
                  <a:pt x="158" y="657"/>
                  <a:pt x="153" y="654"/>
                  <a:pt x="153" y="650"/>
                </a:cubicBezTo>
                <a:cubicBezTo>
                  <a:pt x="151" y="646"/>
                  <a:pt x="139" y="547"/>
                  <a:pt x="117" y="352"/>
                </a:cubicBezTo>
                <a:cubicBezTo>
                  <a:pt x="93" y="154"/>
                  <a:pt x="81" y="55"/>
                  <a:pt x="80" y="53"/>
                </a:cubicBezTo>
                <a:cubicBezTo>
                  <a:pt x="77" y="46"/>
                  <a:pt x="58" y="43"/>
                  <a:pt x="23" y="43"/>
                </a:cubicBezTo>
                <a:lnTo>
                  <a:pt x="7" y="43"/>
                </a:lnTo>
                <a:cubicBezTo>
                  <a:pt x="2" y="40"/>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46" name="フリーフォーム: 図形 745"/>
          <p:cNvSpPr/>
          <p:nvPr/>
        </p:nvSpPr>
        <p:spPr>
          <a:xfrm>
            <a:off x="7218360" y="4268880"/>
            <a:ext cx="154440" cy="107640"/>
          </a:xfrm>
          <a:custGeom>
            <a:avLst/>
            <a:gdLst/>
            <a:ahLst/>
            <a:cxnLst/>
            <a:rect l="0" t="0" r="r" b="b"/>
            <a:pathLst>
              <a:path w="429" h="299">
                <a:moveTo>
                  <a:pt x="21" y="102"/>
                </a:moveTo>
                <a:lnTo>
                  <a:pt x="13" y="102"/>
                </a:lnTo>
                <a:cubicBezTo>
                  <a:pt x="4" y="102"/>
                  <a:pt x="0" y="99"/>
                  <a:pt x="0" y="93"/>
                </a:cubicBezTo>
                <a:cubicBezTo>
                  <a:pt x="0" y="91"/>
                  <a:pt x="2" y="87"/>
                  <a:pt x="7" y="81"/>
                </a:cubicBezTo>
                <a:cubicBezTo>
                  <a:pt x="43" y="32"/>
                  <a:pt x="79" y="5"/>
                  <a:pt x="116" y="1"/>
                </a:cubicBezTo>
                <a:cubicBezTo>
                  <a:pt x="116" y="1"/>
                  <a:pt x="164" y="0"/>
                  <a:pt x="260" y="0"/>
                </a:cubicBezTo>
                <a:cubicBezTo>
                  <a:pt x="337" y="0"/>
                  <a:pt x="380" y="0"/>
                  <a:pt x="392" y="0"/>
                </a:cubicBezTo>
                <a:cubicBezTo>
                  <a:pt x="403" y="0"/>
                  <a:pt x="411" y="2"/>
                  <a:pt x="415" y="4"/>
                </a:cubicBezTo>
                <a:cubicBezTo>
                  <a:pt x="424" y="9"/>
                  <a:pt x="429" y="18"/>
                  <a:pt x="429" y="29"/>
                </a:cubicBezTo>
                <a:cubicBezTo>
                  <a:pt x="429" y="39"/>
                  <a:pt x="426" y="48"/>
                  <a:pt x="421" y="56"/>
                </a:cubicBezTo>
                <a:cubicBezTo>
                  <a:pt x="415" y="64"/>
                  <a:pt x="407" y="69"/>
                  <a:pt x="397" y="72"/>
                </a:cubicBezTo>
                <a:cubicBezTo>
                  <a:pt x="395" y="73"/>
                  <a:pt x="379" y="73"/>
                  <a:pt x="347" y="73"/>
                </a:cubicBezTo>
                <a:lnTo>
                  <a:pt x="301" y="73"/>
                </a:lnTo>
                <a:lnTo>
                  <a:pt x="300" y="81"/>
                </a:lnTo>
                <a:cubicBezTo>
                  <a:pt x="299" y="85"/>
                  <a:pt x="299" y="95"/>
                  <a:pt x="299" y="109"/>
                </a:cubicBezTo>
                <a:cubicBezTo>
                  <a:pt x="299" y="135"/>
                  <a:pt x="302" y="158"/>
                  <a:pt x="309" y="179"/>
                </a:cubicBezTo>
                <a:cubicBezTo>
                  <a:pt x="315" y="199"/>
                  <a:pt x="322" y="214"/>
                  <a:pt x="329" y="225"/>
                </a:cubicBezTo>
                <a:cubicBezTo>
                  <a:pt x="335" y="236"/>
                  <a:pt x="338" y="245"/>
                  <a:pt x="338" y="251"/>
                </a:cubicBezTo>
                <a:cubicBezTo>
                  <a:pt x="338" y="263"/>
                  <a:pt x="333" y="273"/>
                  <a:pt x="322" y="284"/>
                </a:cubicBezTo>
                <a:cubicBezTo>
                  <a:pt x="311" y="294"/>
                  <a:pt x="299" y="299"/>
                  <a:pt x="286" y="299"/>
                </a:cubicBezTo>
                <a:cubicBezTo>
                  <a:pt x="262" y="299"/>
                  <a:pt x="246" y="276"/>
                  <a:pt x="239" y="232"/>
                </a:cubicBezTo>
                <a:cubicBezTo>
                  <a:pt x="238" y="225"/>
                  <a:pt x="237" y="215"/>
                  <a:pt x="237" y="202"/>
                </a:cubicBezTo>
                <a:cubicBezTo>
                  <a:pt x="237" y="184"/>
                  <a:pt x="239" y="163"/>
                  <a:pt x="242" y="142"/>
                </a:cubicBezTo>
                <a:cubicBezTo>
                  <a:pt x="245" y="121"/>
                  <a:pt x="248" y="104"/>
                  <a:pt x="252" y="93"/>
                </a:cubicBezTo>
                <a:lnTo>
                  <a:pt x="257" y="75"/>
                </a:lnTo>
                <a:cubicBezTo>
                  <a:pt x="257" y="74"/>
                  <a:pt x="246" y="73"/>
                  <a:pt x="225" y="73"/>
                </a:cubicBezTo>
                <a:lnTo>
                  <a:pt x="193" y="73"/>
                </a:lnTo>
                <a:lnTo>
                  <a:pt x="192" y="76"/>
                </a:lnTo>
                <a:cubicBezTo>
                  <a:pt x="192" y="77"/>
                  <a:pt x="191" y="80"/>
                  <a:pt x="190" y="86"/>
                </a:cubicBezTo>
                <a:cubicBezTo>
                  <a:pt x="189" y="92"/>
                  <a:pt x="186" y="101"/>
                  <a:pt x="183" y="114"/>
                </a:cubicBezTo>
                <a:cubicBezTo>
                  <a:pt x="179" y="126"/>
                  <a:pt x="177" y="137"/>
                  <a:pt x="174" y="148"/>
                </a:cubicBezTo>
                <a:cubicBezTo>
                  <a:pt x="168" y="172"/>
                  <a:pt x="162" y="198"/>
                  <a:pt x="155" y="226"/>
                </a:cubicBezTo>
                <a:cubicBezTo>
                  <a:pt x="148" y="249"/>
                  <a:pt x="145" y="264"/>
                  <a:pt x="143" y="268"/>
                </a:cubicBezTo>
                <a:cubicBezTo>
                  <a:pt x="141" y="273"/>
                  <a:pt x="138" y="278"/>
                  <a:pt x="135" y="282"/>
                </a:cubicBezTo>
                <a:cubicBezTo>
                  <a:pt x="134" y="282"/>
                  <a:pt x="133" y="283"/>
                  <a:pt x="132" y="284"/>
                </a:cubicBezTo>
                <a:cubicBezTo>
                  <a:pt x="122" y="294"/>
                  <a:pt x="110" y="299"/>
                  <a:pt x="98" y="299"/>
                </a:cubicBezTo>
                <a:cubicBezTo>
                  <a:pt x="87" y="299"/>
                  <a:pt x="78" y="295"/>
                  <a:pt x="72" y="289"/>
                </a:cubicBezTo>
                <a:cubicBezTo>
                  <a:pt x="66" y="282"/>
                  <a:pt x="63" y="274"/>
                  <a:pt x="63" y="265"/>
                </a:cubicBezTo>
                <a:cubicBezTo>
                  <a:pt x="63" y="260"/>
                  <a:pt x="63" y="256"/>
                  <a:pt x="65" y="253"/>
                </a:cubicBezTo>
                <a:cubicBezTo>
                  <a:pt x="65" y="252"/>
                  <a:pt x="70" y="243"/>
                  <a:pt x="78" y="226"/>
                </a:cubicBezTo>
                <a:cubicBezTo>
                  <a:pt x="87" y="210"/>
                  <a:pt x="98" y="190"/>
                  <a:pt x="110" y="164"/>
                </a:cubicBezTo>
                <a:cubicBezTo>
                  <a:pt x="122" y="140"/>
                  <a:pt x="132" y="118"/>
                  <a:pt x="139" y="100"/>
                </a:cubicBezTo>
                <a:cubicBezTo>
                  <a:pt x="146" y="84"/>
                  <a:pt x="149" y="75"/>
                  <a:pt x="149" y="73"/>
                </a:cubicBezTo>
                <a:cubicBezTo>
                  <a:pt x="117" y="73"/>
                  <a:pt x="99" y="74"/>
                  <a:pt x="94" y="74"/>
                </a:cubicBezTo>
                <a:cubicBezTo>
                  <a:pt x="72" y="76"/>
                  <a:pt x="55" y="83"/>
                  <a:pt x="43" y="95"/>
                </a:cubicBezTo>
                <a:lnTo>
                  <a:pt x="36" y="102"/>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47" name="テキスト ボックス 746"/>
          <p:cNvSpPr txBox="1"/>
          <p:nvPr/>
        </p:nvSpPr>
        <p:spPr>
          <a:xfrm>
            <a:off x="3103200" y="4207680"/>
            <a:ext cx="3658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最適でなくても方策 に対して</a:t>
            </a:r>
            <a:endParaRPr lang="en-US" sz="2170" b="0" strike="noStrike" spc="-1">
              <a:solidFill>
                <a:srgbClr val="000000"/>
              </a:solidFill>
              <a:latin typeface="Times New Roman"/>
            </a:endParaRPr>
          </a:p>
        </p:txBody>
      </p:sp>
      <p:sp>
        <p:nvSpPr>
          <p:cNvPr id="748" name="フリーフォーム: 図形 747"/>
          <p:cNvSpPr/>
          <p:nvPr/>
        </p:nvSpPr>
        <p:spPr>
          <a:xfrm>
            <a:off x="1599840" y="4762440"/>
            <a:ext cx="95760" cy="95400"/>
          </a:xfrm>
          <a:custGeom>
            <a:avLst/>
            <a:gdLst/>
            <a:ahLst/>
            <a:cxnLst/>
            <a:rect l="0" t="0" r="r" b="b"/>
            <a:pathLst>
              <a:path w="266" h="265">
                <a:moveTo>
                  <a:pt x="266" y="133"/>
                </a:moveTo>
                <a:cubicBezTo>
                  <a:pt x="266" y="150"/>
                  <a:pt x="263" y="167"/>
                  <a:pt x="256" y="184"/>
                </a:cubicBezTo>
                <a:cubicBezTo>
                  <a:pt x="249" y="200"/>
                  <a:pt x="240" y="214"/>
                  <a:pt x="227" y="227"/>
                </a:cubicBezTo>
                <a:cubicBezTo>
                  <a:pt x="215" y="239"/>
                  <a:pt x="201" y="248"/>
                  <a:pt x="184" y="255"/>
                </a:cubicBezTo>
                <a:cubicBezTo>
                  <a:pt x="167" y="262"/>
                  <a:pt x="150" y="265"/>
                  <a:pt x="133" y="265"/>
                </a:cubicBezTo>
                <a:cubicBezTo>
                  <a:pt x="115" y="265"/>
                  <a:pt x="98" y="262"/>
                  <a:pt x="82" y="255"/>
                </a:cubicBezTo>
                <a:cubicBezTo>
                  <a:pt x="66" y="248"/>
                  <a:pt x="52" y="239"/>
                  <a:pt x="39" y="227"/>
                </a:cubicBezTo>
                <a:cubicBezTo>
                  <a:pt x="27" y="214"/>
                  <a:pt x="17" y="200"/>
                  <a:pt x="11" y="184"/>
                </a:cubicBezTo>
                <a:cubicBezTo>
                  <a:pt x="4" y="167"/>
                  <a:pt x="0" y="150"/>
                  <a:pt x="0" y="133"/>
                </a:cubicBezTo>
                <a:cubicBezTo>
                  <a:pt x="0" y="115"/>
                  <a:pt x="4" y="98"/>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749" name="フリーフォーム: 図形 748"/>
          <p:cNvSpPr/>
          <p:nvPr/>
        </p:nvSpPr>
        <p:spPr>
          <a:xfrm>
            <a:off x="1874880" y="467532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6" y="2"/>
                  <a:pt x="249" y="0"/>
                </a:cubicBezTo>
                <a:lnTo>
                  <a:pt x="259" y="0"/>
                </a:lnTo>
                <a:cubicBezTo>
                  <a:pt x="262" y="4"/>
                  <a:pt x="264" y="7"/>
                  <a:pt x="264" y="9"/>
                </a:cubicBezTo>
                <a:cubicBezTo>
                  <a:pt x="264" y="10"/>
                  <a:pt x="263" y="16"/>
                  <a:pt x="262" y="25"/>
                </a:cubicBezTo>
                <a:cubicBezTo>
                  <a:pt x="259" y="35"/>
                  <a:pt x="256" y="40"/>
                  <a:pt x="254" y="43"/>
                </a:cubicBezTo>
                <a:lnTo>
                  <a:pt x="234" y="43"/>
                </a:lnTo>
                <a:cubicBezTo>
                  <a:pt x="221" y="44"/>
                  <a:pt x="211" y="45"/>
                  <a:pt x="206" y="45"/>
                </a:cubicBezTo>
                <a:cubicBezTo>
                  <a:pt x="188" y="48"/>
                  <a:pt x="179" y="53"/>
                  <a:pt x="177" y="59"/>
                </a:cubicBezTo>
                <a:cubicBezTo>
                  <a:pt x="177" y="60"/>
                  <a:pt x="186" y="138"/>
                  <a:pt x="204" y="292"/>
                </a:cubicBezTo>
                <a:cubicBezTo>
                  <a:pt x="222" y="448"/>
                  <a:pt x="231" y="526"/>
                  <a:pt x="232" y="527"/>
                </a:cubicBezTo>
                <a:lnTo>
                  <a:pt x="299" y="417"/>
                </a:lnTo>
                <a:cubicBezTo>
                  <a:pt x="345" y="344"/>
                  <a:pt x="390" y="271"/>
                  <a:pt x="435" y="197"/>
                </a:cubicBezTo>
                <a:cubicBezTo>
                  <a:pt x="482" y="124"/>
                  <a:pt x="505" y="85"/>
                  <a:pt x="506" y="83"/>
                </a:cubicBezTo>
                <a:cubicBezTo>
                  <a:pt x="509" y="79"/>
                  <a:pt x="510" y="74"/>
                  <a:pt x="510" y="69"/>
                </a:cubicBezTo>
                <a:cubicBezTo>
                  <a:pt x="510" y="54"/>
                  <a:pt x="496" y="45"/>
                  <a:pt x="469" y="43"/>
                </a:cubicBezTo>
                <a:cubicBezTo>
                  <a:pt x="457" y="43"/>
                  <a:pt x="451" y="40"/>
                  <a:pt x="451" y="33"/>
                </a:cubicBezTo>
                <a:cubicBezTo>
                  <a:pt x="451" y="32"/>
                  <a:pt x="452" y="28"/>
                  <a:pt x="453" y="21"/>
                </a:cubicBezTo>
                <a:cubicBezTo>
                  <a:pt x="455" y="12"/>
                  <a:pt x="457" y="6"/>
                  <a:pt x="459" y="4"/>
                </a:cubicBezTo>
                <a:cubicBezTo>
                  <a:pt x="460" y="1"/>
                  <a:pt x="465" y="0"/>
                  <a:pt x="472" y="0"/>
                </a:cubicBezTo>
                <a:cubicBezTo>
                  <a:pt x="473" y="0"/>
                  <a:pt x="477" y="0"/>
                  <a:pt x="483" y="0"/>
                </a:cubicBezTo>
                <a:cubicBezTo>
                  <a:pt x="489" y="0"/>
                  <a:pt x="500" y="0"/>
                  <a:pt x="514" y="1"/>
                </a:cubicBezTo>
                <a:cubicBezTo>
                  <a:pt x="529" y="2"/>
                  <a:pt x="549" y="2"/>
                  <a:pt x="574" y="2"/>
                </a:cubicBezTo>
                <a:cubicBezTo>
                  <a:pt x="617" y="2"/>
                  <a:pt x="644" y="1"/>
                  <a:pt x="655" y="0"/>
                </a:cubicBezTo>
                <a:lnTo>
                  <a:pt x="661" y="0"/>
                </a:lnTo>
                <a:cubicBezTo>
                  <a:pt x="666" y="5"/>
                  <a:pt x="668" y="8"/>
                  <a:pt x="668" y="10"/>
                </a:cubicBezTo>
                <a:cubicBezTo>
                  <a:pt x="668" y="21"/>
                  <a:pt x="665" y="31"/>
                  <a:pt x="660" y="40"/>
                </a:cubicBezTo>
                <a:cubicBezTo>
                  <a:pt x="658" y="42"/>
                  <a:pt x="652" y="43"/>
                  <a:pt x="644" y="43"/>
                </a:cubicBezTo>
                <a:cubicBezTo>
                  <a:pt x="636" y="44"/>
                  <a:pt x="628" y="44"/>
                  <a:pt x="621" y="45"/>
                </a:cubicBezTo>
                <a:cubicBezTo>
                  <a:pt x="615" y="45"/>
                  <a:pt x="608" y="47"/>
                  <a:pt x="602" y="49"/>
                </a:cubicBezTo>
                <a:cubicBezTo>
                  <a:pt x="596" y="52"/>
                  <a:pt x="591" y="54"/>
                  <a:pt x="587" y="56"/>
                </a:cubicBezTo>
                <a:cubicBezTo>
                  <a:pt x="583" y="58"/>
                  <a:pt x="580" y="60"/>
                  <a:pt x="576" y="63"/>
                </a:cubicBezTo>
                <a:cubicBezTo>
                  <a:pt x="572" y="67"/>
                  <a:pt x="569" y="69"/>
                  <a:pt x="567" y="70"/>
                </a:cubicBezTo>
                <a:cubicBezTo>
                  <a:pt x="564" y="71"/>
                  <a:pt x="562" y="74"/>
                  <a:pt x="559" y="78"/>
                </a:cubicBezTo>
                <a:cubicBezTo>
                  <a:pt x="557" y="83"/>
                  <a:pt x="554" y="85"/>
                  <a:pt x="553" y="85"/>
                </a:cubicBezTo>
                <a:lnTo>
                  <a:pt x="372" y="373"/>
                </a:lnTo>
                <a:cubicBezTo>
                  <a:pt x="260" y="555"/>
                  <a:pt x="203" y="647"/>
                  <a:pt x="199" y="652"/>
                </a:cubicBezTo>
                <a:cubicBezTo>
                  <a:pt x="197" y="653"/>
                  <a:pt x="195" y="654"/>
                  <a:pt x="192" y="656"/>
                </a:cubicBezTo>
                <a:lnTo>
                  <a:pt x="176" y="657"/>
                </a:lnTo>
                <a:lnTo>
                  <a:pt x="169" y="657"/>
                </a:lnTo>
                <a:cubicBezTo>
                  <a:pt x="158" y="657"/>
                  <a:pt x="152" y="655"/>
                  <a:pt x="152" y="651"/>
                </a:cubicBezTo>
                <a:cubicBezTo>
                  <a:pt x="151" y="647"/>
                  <a:pt x="139" y="548"/>
                  <a:pt x="116" y="352"/>
                </a:cubicBezTo>
                <a:cubicBezTo>
                  <a:pt x="93" y="155"/>
                  <a:pt x="81" y="55"/>
                  <a:pt x="80" y="53"/>
                </a:cubicBezTo>
                <a:cubicBezTo>
                  <a:pt x="77" y="46"/>
                  <a:pt x="58" y="43"/>
                  <a:pt x="22" y="43"/>
                </a:cubicBezTo>
                <a:lnTo>
                  <a:pt x="6"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0" name="フリーフォーム: 図形 749"/>
          <p:cNvSpPr/>
          <p:nvPr/>
        </p:nvSpPr>
        <p:spPr>
          <a:xfrm>
            <a:off x="2151360" y="4677480"/>
            <a:ext cx="154440" cy="107280"/>
          </a:xfrm>
          <a:custGeom>
            <a:avLst/>
            <a:gdLst/>
            <a:ahLst/>
            <a:cxnLst/>
            <a:rect l="0" t="0" r="r" b="b"/>
            <a:pathLst>
              <a:path w="429" h="298">
                <a:moveTo>
                  <a:pt x="21" y="102"/>
                </a:moveTo>
                <a:lnTo>
                  <a:pt x="13" y="102"/>
                </a:lnTo>
                <a:cubicBezTo>
                  <a:pt x="4" y="102"/>
                  <a:pt x="0" y="99"/>
                  <a:pt x="0" y="93"/>
                </a:cubicBezTo>
                <a:cubicBezTo>
                  <a:pt x="0" y="90"/>
                  <a:pt x="2" y="86"/>
                  <a:pt x="7" y="80"/>
                </a:cubicBezTo>
                <a:cubicBezTo>
                  <a:pt x="43" y="31"/>
                  <a:pt x="79" y="4"/>
                  <a:pt x="116" y="0"/>
                </a:cubicBezTo>
                <a:cubicBezTo>
                  <a:pt x="116" y="0"/>
                  <a:pt x="164" y="0"/>
                  <a:pt x="261" y="0"/>
                </a:cubicBezTo>
                <a:cubicBezTo>
                  <a:pt x="337" y="0"/>
                  <a:pt x="380" y="0"/>
                  <a:pt x="392" y="0"/>
                </a:cubicBezTo>
                <a:cubicBezTo>
                  <a:pt x="403" y="0"/>
                  <a:pt x="411" y="1"/>
                  <a:pt x="415" y="3"/>
                </a:cubicBezTo>
                <a:cubicBezTo>
                  <a:pt x="424" y="9"/>
                  <a:pt x="429" y="17"/>
                  <a:pt x="429" y="29"/>
                </a:cubicBezTo>
                <a:cubicBezTo>
                  <a:pt x="429" y="38"/>
                  <a:pt x="426" y="47"/>
                  <a:pt x="421" y="55"/>
                </a:cubicBezTo>
                <a:cubicBezTo>
                  <a:pt x="415" y="63"/>
                  <a:pt x="407" y="68"/>
                  <a:pt x="397" y="72"/>
                </a:cubicBezTo>
                <a:cubicBezTo>
                  <a:pt x="395" y="72"/>
                  <a:pt x="379" y="72"/>
                  <a:pt x="347" y="73"/>
                </a:cubicBezTo>
                <a:lnTo>
                  <a:pt x="301" y="73"/>
                </a:lnTo>
                <a:lnTo>
                  <a:pt x="300" y="81"/>
                </a:lnTo>
                <a:cubicBezTo>
                  <a:pt x="299" y="85"/>
                  <a:pt x="299" y="94"/>
                  <a:pt x="299" y="108"/>
                </a:cubicBezTo>
                <a:cubicBezTo>
                  <a:pt x="299" y="135"/>
                  <a:pt x="302" y="158"/>
                  <a:pt x="309" y="177"/>
                </a:cubicBezTo>
                <a:cubicBezTo>
                  <a:pt x="315" y="197"/>
                  <a:pt x="322" y="213"/>
                  <a:pt x="329" y="223"/>
                </a:cubicBezTo>
                <a:cubicBezTo>
                  <a:pt x="335" y="235"/>
                  <a:pt x="338" y="244"/>
                  <a:pt x="338" y="250"/>
                </a:cubicBezTo>
                <a:cubicBezTo>
                  <a:pt x="338" y="262"/>
                  <a:pt x="333" y="273"/>
                  <a:pt x="322" y="283"/>
                </a:cubicBezTo>
                <a:cubicBezTo>
                  <a:pt x="311" y="293"/>
                  <a:pt x="299" y="298"/>
                  <a:pt x="286" y="298"/>
                </a:cubicBezTo>
                <a:cubicBezTo>
                  <a:pt x="263" y="298"/>
                  <a:pt x="247" y="276"/>
                  <a:pt x="240" y="231"/>
                </a:cubicBezTo>
                <a:cubicBezTo>
                  <a:pt x="239" y="223"/>
                  <a:pt x="238" y="213"/>
                  <a:pt x="238" y="200"/>
                </a:cubicBezTo>
                <a:cubicBezTo>
                  <a:pt x="238" y="182"/>
                  <a:pt x="240" y="162"/>
                  <a:pt x="243" y="141"/>
                </a:cubicBezTo>
                <a:cubicBezTo>
                  <a:pt x="246" y="120"/>
                  <a:pt x="249" y="104"/>
                  <a:pt x="253" y="92"/>
                </a:cubicBezTo>
                <a:lnTo>
                  <a:pt x="258" y="74"/>
                </a:lnTo>
                <a:cubicBezTo>
                  <a:pt x="258" y="73"/>
                  <a:pt x="247" y="73"/>
                  <a:pt x="225" y="73"/>
                </a:cubicBezTo>
                <a:lnTo>
                  <a:pt x="193" y="73"/>
                </a:lnTo>
                <a:lnTo>
                  <a:pt x="192" y="75"/>
                </a:lnTo>
                <a:cubicBezTo>
                  <a:pt x="192" y="76"/>
                  <a:pt x="191" y="79"/>
                  <a:pt x="190" y="85"/>
                </a:cubicBezTo>
                <a:cubicBezTo>
                  <a:pt x="189" y="91"/>
                  <a:pt x="186" y="101"/>
                  <a:pt x="183" y="113"/>
                </a:cubicBezTo>
                <a:cubicBezTo>
                  <a:pt x="179" y="125"/>
                  <a:pt x="176" y="137"/>
                  <a:pt x="174" y="147"/>
                </a:cubicBezTo>
                <a:cubicBezTo>
                  <a:pt x="168" y="170"/>
                  <a:pt x="162" y="196"/>
                  <a:pt x="155" y="225"/>
                </a:cubicBezTo>
                <a:cubicBezTo>
                  <a:pt x="148" y="249"/>
                  <a:pt x="144" y="263"/>
                  <a:pt x="143" y="268"/>
                </a:cubicBezTo>
                <a:cubicBezTo>
                  <a:pt x="141" y="273"/>
                  <a:pt x="138" y="277"/>
                  <a:pt x="135" y="281"/>
                </a:cubicBezTo>
                <a:cubicBezTo>
                  <a:pt x="134" y="282"/>
                  <a:pt x="133" y="283"/>
                  <a:pt x="132" y="284"/>
                </a:cubicBezTo>
                <a:cubicBezTo>
                  <a:pt x="122" y="293"/>
                  <a:pt x="110" y="298"/>
                  <a:pt x="98" y="298"/>
                </a:cubicBezTo>
                <a:cubicBezTo>
                  <a:pt x="87" y="298"/>
                  <a:pt x="78" y="295"/>
                  <a:pt x="72" y="288"/>
                </a:cubicBezTo>
                <a:cubicBezTo>
                  <a:pt x="66" y="282"/>
                  <a:pt x="62" y="274"/>
                  <a:pt x="62" y="264"/>
                </a:cubicBezTo>
                <a:cubicBezTo>
                  <a:pt x="62" y="260"/>
                  <a:pt x="63" y="256"/>
                  <a:pt x="64" y="253"/>
                </a:cubicBezTo>
                <a:cubicBezTo>
                  <a:pt x="65" y="251"/>
                  <a:pt x="69" y="242"/>
                  <a:pt x="78" y="226"/>
                </a:cubicBezTo>
                <a:cubicBezTo>
                  <a:pt x="87" y="209"/>
                  <a:pt x="98" y="188"/>
                  <a:pt x="110" y="164"/>
                </a:cubicBezTo>
                <a:cubicBezTo>
                  <a:pt x="122" y="139"/>
                  <a:pt x="132" y="118"/>
                  <a:pt x="139" y="99"/>
                </a:cubicBezTo>
                <a:cubicBezTo>
                  <a:pt x="146" y="83"/>
                  <a:pt x="149" y="75"/>
                  <a:pt x="149" y="73"/>
                </a:cubicBezTo>
                <a:cubicBezTo>
                  <a:pt x="117" y="73"/>
                  <a:pt x="99" y="73"/>
                  <a:pt x="94" y="74"/>
                </a:cubicBezTo>
                <a:cubicBezTo>
                  <a:pt x="72" y="75"/>
                  <a:pt x="55" y="82"/>
                  <a:pt x="43" y="94"/>
                </a:cubicBezTo>
                <a:lnTo>
                  <a:pt x="36" y="101"/>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1" name="フリーフォーム: 図形 750"/>
          <p:cNvSpPr/>
          <p:nvPr/>
        </p:nvSpPr>
        <p:spPr>
          <a:xfrm>
            <a:off x="2355480" y="4653000"/>
            <a:ext cx="80640" cy="335160"/>
          </a:xfrm>
          <a:custGeom>
            <a:avLst/>
            <a:gdLst/>
            <a:ahLst/>
            <a:cxnLst/>
            <a:rect l="0" t="0" r="r" b="b"/>
            <a:pathLst>
              <a:path w="224" h="931">
                <a:moveTo>
                  <a:pt x="0" y="465"/>
                </a:moveTo>
                <a:cubicBezTo>
                  <a:pt x="0" y="422"/>
                  <a:pt x="4" y="382"/>
                  <a:pt x="11" y="343"/>
                </a:cubicBezTo>
                <a:cubicBezTo>
                  <a:pt x="17" y="305"/>
                  <a:pt x="24" y="272"/>
                  <a:pt x="32" y="244"/>
                </a:cubicBezTo>
                <a:cubicBezTo>
                  <a:pt x="40" y="216"/>
                  <a:pt x="52" y="188"/>
                  <a:pt x="67" y="162"/>
                </a:cubicBezTo>
                <a:cubicBezTo>
                  <a:pt x="81" y="135"/>
                  <a:pt x="93" y="114"/>
                  <a:pt x="102" y="99"/>
                </a:cubicBezTo>
                <a:cubicBezTo>
                  <a:pt x="111" y="84"/>
                  <a:pt x="124" y="68"/>
                  <a:pt x="141" y="51"/>
                </a:cubicBezTo>
                <a:cubicBezTo>
                  <a:pt x="158" y="34"/>
                  <a:pt x="169" y="23"/>
                  <a:pt x="172" y="19"/>
                </a:cubicBezTo>
                <a:cubicBezTo>
                  <a:pt x="175" y="16"/>
                  <a:pt x="183" y="9"/>
                  <a:pt x="195" y="0"/>
                </a:cubicBezTo>
                <a:lnTo>
                  <a:pt x="207" y="0"/>
                </a:lnTo>
                <a:lnTo>
                  <a:pt x="211" y="0"/>
                </a:lnTo>
                <a:cubicBezTo>
                  <a:pt x="220" y="0"/>
                  <a:pt x="224" y="3"/>
                  <a:pt x="224" y="8"/>
                </a:cubicBezTo>
                <a:cubicBezTo>
                  <a:pt x="224" y="10"/>
                  <a:pt x="219" y="17"/>
                  <a:pt x="208" y="28"/>
                </a:cubicBezTo>
                <a:cubicBezTo>
                  <a:pt x="197" y="39"/>
                  <a:pt x="185" y="55"/>
                  <a:pt x="170" y="77"/>
                </a:cubicBezTo>
                <a:cubicBezTo>
                  <a:pt x="155" y="99"/>
                  <a:pt x="140" y="125"/>
                  <a:pt x="124" y="157"/>
                </a:cubicBezTo>
                <a:cubicBezTo>
                  <a:pt x="109" y="189"/>
                  <a:pt x="96" y="232"/>
                  <a:pt x="85" y="285"/>
                </a:cubicBezTo>
                <a:cubicBezTo>
                  <a:pt x="75" y="339"/>
                  <a:pt x="69" y="399"/>
                  <a:pt x="69" y="465"/>
                </a:cubicBezTo>
                <a:cubicBezTo>
                  <a:pt x="69" y="531"/>
                  <a:pt x="75" y="591"/>
                  <a:pt x="85" y="645"/>
                </a:cubicBezTo>
                <a:cubicBezTo>
                  <a:pt x="96" y="698"/>
                  <a:pt x="108" y="741"/>
                  <a:pt x="123" y="774"/>
                </a:cubicBezTo>
                <a:cubicBezTo>
                  <a:pt x="138" y="807"/>
                  <a:pt x="153" y="834"/>
                  <a:pt x="169" y="854"/>
                </a:cubicBezTo>
                <a:cubicBezTo>
                  <a:pt x="184" y="874"/>
                  <a:pt x="197" y="891"/>
                  <a:pt x="208" y="903"/>
                </a:cubicBezTo>
                <a:cubicBezTo>
                  <a:pt x="219" y="916"/>
                  <a:pt x="224" y="922"/>
                  <a:pt x="224" y="923"/>
                </a:cubicBezTo>
                <a:cubicBezTo>
                  <a:pt x="224" y="928"/>
                  <a:pt x="219" y="931"/>
                  <a:pt x="210" y="931"/>
                </a:cubicBezTo>
                <a:lnTo>
                  <a:pt x="207" y="931"/>
                </a:lnTo>
                <a:lnTo>
                  <a:pt x="195" y="931"/>
                </a:lnTo>
                <a:lnTo>
                  <a:pt x="169" y="909"/>
                </a:lnTo>
                <a:cubicBezTo>
                  <a:pt x="111" y="856"/>
                  <a:pt x="68" y="790"/>
                  <a:pt x="41" y="712"/>
                </a:cubicBezTo>
                <a:cubicBezTo>
                  <a:pt x="15" y="633"/>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2" name="フリーフォーム: 図形 751"/>
          <p:cNvSpPr/>
          <p:nvPr/>
        </p:nvSpPr>
        <p:spPr>
          <a:xfrm>
            <a:off x="2468880" y="4752720"/>
            <a:ext cx="186480" cy="154440"/>
          </a:xfrm>
          <a:custGeom>
            <a:avLst/>
            <a:gdLst/>
            <a:ahLst/>
            <a:cxnLst/>
            <a:rect l="0" t="0" r="r" b="b"/>
            <a:pathLst>
              <a:path w="518" h="429">
                <a:moveTo>
                  <a:pt x="29" y="158"/>
                </a:moveTo>
                <a:lnTo>
                  <a:pt x="19" y="158"/>
                </a:lnTo>
                <a:cubicBezTo>
                  <a:pt x="6" y="158"/>
                  <a:pt x="0" y="154"/>
                  <a:pt x="0" y="145"/>
                </a:cubicBezTo>
                <a:cubicBezTo>
                  <a:pt x="0" y="144"/>
                  <a:pt x="1" y="141"/>
                  <a:pt x="2" y="135"/>
                </a:cubicBezTo>
                <a:cubicBezTo>
                  <a:pt x="3" y="129"/>
                  <a:pt x="6" y="122"/>
                  <a:pt x="12" y="112"/>
                </a:cubicBezTo>
                <a:cubicBezTo>
                  <a:pt x="18" y="102"/>
                  <a:pt x="24" y="92"/>
                  <a:pt x="31" y="81"/>
                </a:cubicBezTo>
                <a:cubicBezTo>
                  <a:pt x="37" y="70"/>
                  <a:pt x="48" y="59"/>
                  <a:pt x="62" y="48"/>
                </a:cubicBezTo>
                <a:cubicBezTo>
                  <a:pt x="77" y="36"/>
                  <a:pt x="92" y="26"/>
                  <a:pt x="108" y="18"/>
                </a:cubicBezTo>
                <a:cubicBezTo>
                  <a:pt x="134" y="7"/>
                  <a:pt x="157" y="1"/>
                  <a:pt x="178" y="1"/>
                </a:cubicBezTo>
                <a:lnTo>
                  <a:pt x="181" y="1"/>
                </a:lnTo>
                <a:cubicBezTo>
                  <a:pt x="203" y="1"/>
                  <a:pt x="218" y="1"/>
                  <a:pt x="223" y="2"/>
                </a:cubicBezTo>
                <a:cubicBezTo>
                  <a:pt x="270" y="10"/>
                  <a:pt x="301" y="26"/>
                  <a:pt x="316" y="48"/>
                </a:cubicBezTo>
                <a:lnTo>
                  <a:pt x="326" y="39"/>
                </a:lnTo>
                <a:cubicBezTo>
                  <a:pt x="352" y="13"/>
                  <a:pt x="380" y="0"/>
                  <a:pt x="410" y="0"/>
                </a:cubicBezTo>
                <a:cubicBezTo>
                  <a:pt x="444" y="0"/>
                  <a:pt x="471" y="10"/>
                  <a:pt x="489" y="29"/>
                </a:cubicBezTo>
                <a:cubicBezTo>
                  <a:pt x="508" y="48"/>
                  <a:pt x="518" y="71"/>
                  <a:pt x="518" y="99"/>
                </a:cubicBezTo>
                <a:cubicBezTo>
                  <a:pt x="518" y="125"/>
                  <a:pt x="510" y="146"/>
                  <a:pt x="494" y="160"/>
                </a:cubicBezTo>
                <a:cubicBezTo>
                  <a:pt x="478" y="174"/>
                  <a:pt x="461" y="182"/>
                  <a:pt x="442" y="182"/>
                </a:cubicBezTo>
                <a:cubicBezTo>
                  <a:pt x="428" y="182"/>
                  <a:pt x="416" y="178"/>
                  <a:pt x="406" y="169"/>
                </a:cubicBezTo>
                <a:cubicBezTo>
                  <a:pt x="396" y="161"/>
                  <a:pt x="391" y="149"/>
                  <a:pt x="391" y="134"/>
                </a:cubicBezTo>
                <a:cubicBezTo>
                  <a:pt x="391" y="112"/>
                  <a:pt x="399" y="94"/>
                  <a:pt x="415" y="79"/>
                </a:cubicBezTo>
                <a:cubicBezTo>
                  <a:pt x="423" y="73"/>
                  <a:pt x="433" y="67"/>
                  <a:pt x="445" y="62"/>
                </a:cubicBezTo>
                <a:cubicBezTo>
                  <a:pt x="445" y="62"/>
                  <a:pt x="444" y="61"/>
                  <a:pt x="441" y="59"/>
                </a:cubicBezTo>
                <a:cubicBezTo>
                  <a:pt x="439" y="57"/>
                  <a:pt x="434" y="55"/>
                  <a:pt x="428" y="52"/>
                </a:cubicBezTo>
                <a:cubicBezTo>
                  <a:pt x="422" y="50"/>
                  <a:pt x="415" y="48"/>
                  <a:pt x="408" y="48"/>
                </a:cubicBezTo>
                <a:cubicBezTo>
                  <a:pt x="400" y="48"/>
                  <a:pt x="395" y="49"/>
                  <a:pt x="391" y="50"/>
                </a:cubicBezTo>
                <a:cubicBezTo>
                  <a:pt x="370" y="60"/>
                  <a:pt x="356" y="77"/>
                  <a:pt x="347" y="103"/>
                </a:cubicBezTo>
                <a:cubicBezTo>
                  <a:pt x="309" y="243"/>
                  <a:pt x="290" y="325"/>
                  <a:pt x="290" y="347"/>
                </a:cubicBezTo>
                <a:cubicBezTo>
                  <a:pt x="290" y="370"/>
                  <a:pt x="306" y="381"/>
                  <a:pt x="338" y="381"/>
                </a:cubicBezTo>
                <a:cubicBezTo>
                  <a:pt x="365" y="381"/>
                  <a:pt x="390" y="371"/>
                  <a:pt x="412" y="353"/>
                </a:cubicBezTo>
                <a:cubicBezTo>
                  <a:pt x="435" y="334"/>
                  <a:pt x="450" y="313"/>
                  <a:pt x="459" y="290"/>
                </a:cubicBezTo>
                <a:cubicBezTo>
                  <a:pt x="461" y="281"/>
                  <a:pt x="463" y="276"/>
                  <a:pt x="465" y="274"/>
                </a:cubicBezTo>
                <a:cubicBezTo>
                  <a:pt x="467" y="272"/>
                  <a:pt x="473" y="271"/>
                  <a:pt x="484" y="271"/>
                </a:cubicBezTo>
                <a:lnTo>
                  <a:pt x="489" y="271"/>
                </a:lnTo>
                <a:lnTo>
                  <a:pt x="500" y="271"/>
                </a:lnTo>
                <a:cubicBezTo>
                  <a:pt x="512" y="271"/>
                  <a:pt x="518" y="275"/>
                  <a:pt x="518" y="284"/>
                </a:cubicBezTo>
                <a:cubicBezTo>
                  <a:pt x="518" y="292"/>
                  <a:pt x="514" y="303"/>
                  <a:pt x="506" y="318"/>
                </a:cubicBezTo>
                <a:cubicBezTo>
                  <a:pt x="498" y="333"/>
                  <a:pt x="487" y="349"/>
                  <a:pt x="473" y="366"/>
                </a:cubicBezTo>
                <a:cubicBezTo>
                  <a:pt x="458" y="383"/>
                  <a:pt x="438" y="397"/>
                  <a:pt x="412" y="410"/>
                </a:cubicBezTo>
                <a:cubicBezTo>
                  <a:pt x="386" y="423"/>
                  <a:pt x="359" y="430"/>
                  <a:pt x="330" y="429"/>
                </a:cubicBezTo>
                <a:cubicBezTo>
                  <a:pt x="278" y="429"/>
                  <a:pt x="238" y="416"/>
                  <a:pt x="208" y="389"/>
                </a:cubicBezTo>
                <a:lnTo>
                  <a:pt x="201" y="381"/>
                </a:lnTo>
                <a:cubicBezTo>
                  <a:pt x="174" y="412"/>
                  <a:pt x="144" y="428"/>
                  <a:pt x="110" y="428"/>
                </a:cubicBezTo>
                <a:lnTo>
                  <a:pt x="105" y="428"/>
                </a:lnTo>
                <a:cubicBezTo>
                  <a:pt x="70" y="428"/>
                  <a:pt x="43" y="418"/>
                  <a:pt x="26" y="398"/>
                </a:cubicBezTo>
                <a:cubicBezTo>
                  <a:pt x="9" y="379"/>
                  <a:pt x="0" y="357"/>
                  <a:pt x="0" y="333"/>
                </a:cubicBezTo>
                <a:cubicBezTo>
                  <a:pt x="0" y="303"/>
                  <a:pt x="8" y="282"/>
                  <a:pt x="25" y="268"/>
                </a:cubicBezTo>
                <a:cubicBezTo>
                  <a:pt x="42" y="254"/>
                  <a:pt x="59" y="246"/>
                  <a:pt x="76" y="246"/>
                </a:cubicBezTo>
                <a:cubicBezTo>
                  <a:pt x="91" y="246"/>
                  <a:pt x="103" y="251"/>
                  <a:pt x="113" y="260"/>
                </a:cubicBezTo>
                <a:cubicBezTo>
                  <a:pt x="123" y="268"/>
                  <a:pt x="128" y="280"/>
                  <a:pt x="128" y="295"/>
                </a:cubicBezTo>
                <a:cubicBezTo>
                  <a:pt x="128" y="317"/>
                  <a:pt x="119" y="335"/>
                  <a:pt x="103" y="350"/>
                </a:cubicBezTo>
                <a:cubicBezTo>
                  <a:pt x="95" y="356"/>
                  <a:pt x="85" y="362"/>
                  <a:pt x="73" y="367"/>
                </a:cubicBezTo>
                <a:cubicBezTo>
                  <a:pt x="75" y="370"/>
                  <a:pt x="79" y="373"/>
                  <a:pt x="86" y="376"/>
                </a:cubicBezTo>
                <a:cubicBezTo>
                  <a:pt x="94" y="379"/>
                  <a:pt x="102" y="381"/>
                  <a:pt x="110" y="382"/>
                </a:cubicBezTo>
                <a:cubicBezTo>
                  <a:pt x="124" y="382"/>
                  <a:pt x="136" y="376"/>
                  <a:pt x="147" y="365"/>
                </a:cubicBezTo>
                <a:cubicBezTo>
                  <a:pt x="158" y="354"/>
                  <a:pt x="166" y="341"/>
                  <a:pt x="171" y="326"/>
                </a:cubicBezTo>
                <a:cubicBezTo>
                  <a:pt x="209" y="185"/>
                  <a:pt x="228" y="104"/>
                  <a:pt x="228" y="82"/>
                </a:cubicBezTo>
                <a:cubicBezTo>
                  <a:pt x="228" y="60"/>
                  <a:pt x="212" y="48"/>
                  <a:pt x="181" y="48"/>
                </a:cubicBezTo>
                <a:cubicBezTo>
                  <a:pt x="158" y="48"/>
                  <a:pt x="136" y="56"/>
                  <a:pt x="113" y="70"/>
                </a:cubicBezTo>
                <a:cubicBezTo>
                  <a:pt x="90" y="84"/>
                  <a:pt x="73" y="107"/>
                  <a:pt x="59" y="140"/>
                </a:cubicBezTo>
                <a:cubicBezTo>
                  <a:pt x="57" y="148"/>
                  <a:pt x="55" y="154"/>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3" name="フリーフォーム: 図形 752"/>
          <p:cNvSpPr/>
          <p:nvPr/>
        </p:nvSpPr>
        <p:spPr>
          <a:xfrm>
            <a:off x="2693520" y="465300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3" y="75"/>
                  <a:pt x="156" y="141"/>
                  <a:pt x="184" y="219"/>
                </a:cubicBezTo>
                <a:cubicBezTo>
                  <a:pt x="210" y="298"/>
                  <a:pt x="224" y="380"/>
                  <a:pt x="224" y="465"/>
                </a:cubicBezTo>
                <a:cubicBezTo>
                  <a:pt x="224" y="507"/>
                  <a:pt x="221" y="548"/>
                  <a:pt x="214" y="588"/>
                </a:cubicBezTo>
                <a:cubicBezTo>
                  <a:pt x="208" y="627"/>
                  <a:pt x="201" y="660"/>
                  <a:pt x="193" y="687"/>
                </a:cubicBezTo>
                <a:cubicBezTo>
                  <a:pt x="185" y="715"/>
                  <a:pt x="172" y="742"/>
                  <a:pt x="157" y="769"/>
                </a:cubicBezTo>
                <a:cubicBezTo>
                  <a:pt x="143" y="797"/>
                  <a:pt x="131" y="817"/>
                  <a:pt x="122" y="832"/>
                </a:cubicBezTo>
                <a:cubicBezTo>
                  <a:pt x="113" y="846"/>
                  <a:pt x="101" y="862"/>
                  <a:pt x="84" y="879"/>
                </a:cubicBezTo>
                <a:cubicBezTo>
                  <a:pt x="67" y="896"/>
                  <a:pt x="57" y="907"/>
                  <a:pt x="54" y="910"/>
                </a:cubicBezTo>
                <a:cubicBezTo>
                  <a:pt x="51" y="913"/>
                  <a:pt x="44" y="919"/>
                  <a:pt x="33" y="928"/>
                </a:cubicBezTo>
                <a:cubicBezTo>
                  <a:pt x="31" y="929"/>
                  <a:pt x="30" y="931"/>
                  <a:pt x="29" y="931"/>
                </a:cubicBezTo>
                <a:lnTo>
                  <a:pt x="18" y="931"/>
                </a:lnTo>
                <a:cubicBezTo>
                  <a:pt x="13" y="931"/>
                  <a:pt x="10" y="931"/>
                  <a:pt x="8" y="931"/>
                </a:cubicBezTo>
                <a:cubicBezTo>
                  <a:pt x="6" y="931"/>
                  <a:pt x="4" y="930"/>
                  <a:pt x="3" y="928"/>
                </a:cubicBezTo>
                <a:cubicBezTo>
                  <a:pt x="2" y="927"/>
                  <a:pt x="1" y="924"/>
                  <a:pt x="0" y="920"/>
                </a:cubicBezTo>
                <a:cubicBezTo>
                  <a:pt x="1" y="919"/>
                  <a:pt x="4" y="915"/>
                  <a:pt x="10" y="908"/>
                </a:cubicBezTo>
                <a:cubicBezTo>
                  <a:pt x="107" y="808"/>
                  <a:pt x="155" y="661"/>
                  <a:pt x="155" y="465"/>
                </a:cubicBezTo>
                <a:cubicBezTo>
                  <a:pt x="155" y="270"/>
                  <a:pt x="107" y="123"/>
                  <a:pt x="10"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4" name="フリーフォーム: 図形 753"/>
          <p:cNvSpPr/>
          <p:nvPr/>
        </p:nvSpPr>
        <p:spPr>
          <a:xfrm>
            <a:off x="2917440" y="4781160"/>
            <a:ext cx="223200" cy="78840"/>
          </a:xfrm>
          <a:custGeom>
            <a:avLst/>
            <a:gdLst/>
            <a:ahLst/>
            <a:cxnLst/>
            <a:rect l="0" t="0" r="r" b="b"/>
            <a:pathLst>
              <a:path w="620" h="219">
                <a:moveTo>
                  <a:pt x="0" y="19"/>
                </a:moveTo>
                <a:cubicBezTo>
                  <a:pt x="0" y="11"/>
                  <a:pt x="4" y="5"/>
                  <a:pt x="13" y="0"/>
                </a:cubicBezTo>
                <a:lnTo>
                  <a:pt x="606" y="0"/>
                </a:lnTo>
                <a:cubicBezTo>
                  <a:pt x="616" y="5"/>
                  <a:pt x="620" y="11"/>
                  <a:pt x="620" y="19"/>
                </a:cubicBezTo>
                <a:cubicBezTo>
                  <a:pt x="620" y="26"/>
                  <a:pt x="616" y="31"/>
                  <a:pt x="607" y="36"/>
                </a:cubicBezTo>
                <a:lnTo>
                  <a:pt x="311" y="37"/>
                </a:lnTo>
                <a:lnTo>
                  <a:pt x="14" y="37"/>
                </a:lnTo>
                <a:cubicBezTo>
                  <a:pt x="5" y="34"/>
                  <a:pt x="0" y="28"/>
                  <a:pt x="0" y="19"/>
                </a:cubicBezTo>
                <a:moveTo>
                  <a:pt x="0" y="200"/>
                </a:moveTo>
                <a:cubicBezTo>
                  <a:pt x="0" y="191"/>
                  <a:pt x="5" y="185"/>
                  <a:pt x="14" y="182"/>
                </a:cubicBezTo>
                <a:lnTo>
                  <a:pt x="607" y="182"/>
                </a:lnTo>
                <a:cubicBezTo>
                  <a:pt x="616" y="188"/>
                  <a:pt x="620" y="194"/>
                  <a:pt x="620" y="200"/>
                </a:cubicBezTo>
                <a:cubicBezTo>
                  <a:pt x="620" y="208"/>
                  <a:pt x="616" y="215"/>
                  <a:pt x="606" y="219"/>
                </a:cubicBezTo>
                <a:lnTo>
                  <a:pt x="13" y="219"/>
                </a:lnTo>
                <a:cubicBezTo>
                  <a:pt x="4" y="215"/>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5" name="フリーフォーム: 図形 754"/>
          <p:cNvSpPr/>
          <p:nvPr/>
        </p:nvSpPr>
        <p:spPr>
          <a:xfrm>
            <a:off x="3284640" y="4619520"/>
            <a:ext cx="99720" cy="402120"/>
          </a:xfrm>
          <a:custGeom>
            <a:avLst/>
            <a:gdLst/>
            <a:ahLst/>
            <a:cxnLst/>
            <a:rect l="0" t="0" r="r" b="b"/>
            <a:pathLst>
              <a:path w="277" h="1117">
                <a:moveTo>
                  <a:pt x="258" y="0"/>
                </a:moveTo>
                <a:cubicBezTo>
                  <a:pt x="270" y="0"/>
                  <a:pt x="276" y="6"/>
                  <a:pt x="277" y="18"/>
                </a:cubicBezTo>
                <a:cubicBezTo>
                  <a:pt x="277" y="22"/>
                  <a:pt x="238" y="113"/>
                  <a:pt x="159" y="291"/>
                </a:cubicBezTo>
                <a:lnTo>
                  <a:pt x="39" y="559"/>
                </a:lnTo>
                <a:lnTo>
                  <a:pt x="159" y="827"/>
                </a:lnTo>
                <a:cubicBezTo>
                  <a:pt x="238" y="1005"/>
                  <a:pt x="277" y="1096"/>
                  <a:pt x="277" y="1101"/>
                </a:cubicBezTo>
                <a:cubicBezTo>
                  <a:pt x="276" y="1112"/>
                  <a:pt x="270" y="1117"/>
                  <a:pt x="260" y="1117"/>
                </a:cubicBezTo>
                <a:cubicBezTo>
                  <a:pt x="251" y="1117"/>
                  <a:pt x="245" y="1114"/>
                  <a:pt x="242" y="1106"/>
                </a:cubicBezTo>
                <a:cubicBezTo>
                  <a:pt x="241" y="1102"/>
                  <a:pt x="220" y="1055"/>
                  <a:pt x="180" y="965"/>
                </a:cubicBezTo>
                <a:cubicBezTo>
                  <a:pt x="139" y="875"/>
                  <a:pt x="99" y="785"/>
                  <a:pt x="60" y="696"/>
                </a:cubicBezTo>
                <a:cubicBezTo>
                  <a:pt x="21" y="606"/>
                  <a:pt x="1" y="561"/>
                  <a:pt x="0" y="559"/>
                </a:cubicBezTo>
                <a:cubicBezTo>
                  <a:pt x="-1" y="557"/>
                  <a:pt x="19" y="512"/>
                  <a:pt x="59" y="422"/>
                </a:cubicBezTo>
                <a:cubicBezTo>
                  <a:pt x="98" y="333"/>
                  <a:pt x="139" y="244"/>
                  <a:pt x="180" y="154"/>
                </a:cubicBezTo>
                <a:cubicBezTo>
                  <a:pt x="220" y="65"/>
                  <a:pt x="241" y="18"/>
                  <a:pt x="242" y="12"/>
                </a:cubicBezTo>
                <a:cubicBezTo>
                  <a:pt x="246" y="5"/>
                  <a:pt x="251" y="0"/>
                  <a:pt x="258" y="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6" name="フリーフォーム: 図形 755"/>
          <p:cNvSpPr/>
          <p:nvPr/>
        </p:nvSpPr>
        <p:spPr>
          <a:xfrm>
            <a:off x="3427560" y="4675320"/>
            <a:ext cx="240480" cy="236520"/>
          </a:xfrm>
          <a:custGeom>
            <a:avLst/>
            <a:gdLst/>
            <a:ahLst/>
            <a:cxnLst/>
            <a:rect l="0" t="0" r="r" b="b"/>
            <a:pathLst>
              <a:path w="668" h="657">
                <a:moveTo>
                  <a:pt x="0" y="33"/>
                </a:moveTo>
                <a:cubicBezTo>
                  <a:pt x="0" y="19"/>
                  <a:pt x="4" y="8"/>
                  <a:pt x="12" y="0"/>
                </a:cubicBezTo>
                <a:lnTo>
                  <a:pt x="23" y="0"/>
                </a:lnTo>
                <a:cubicBezTo>
                  <a:pt x="49" y="2"/>
                  <a:pt x="81" y="3"/>
                  <a:pt x="120" y="3"/>
                </a:cubicBezTo>
                <a:cubicBezTo>
                  <a:pt x="195" y="3"/>
                  <a:pt x="238" y="2"/>
                  <a:pt x="251" y="0"/>
                </a:cubicBezTo>
                <a:lnTo>
                  <a:pt x="260" y="0"/>
                </a:lnTo>
                <a:cubicBezTo>
                  <a:pt x="264" y="4"/>
                  <a:pt x="266" y="7"/>
                  <a:pt x="266" y="9"/>
                </a:cubicBezTo>
                <a:cubicBezTo>
                  <a:pt x="266" y="10"/>
                  <a:pt x="265" y="16"/>
                  <a:pt x="264" y="25"/>
                </a:cubicBezTo>
                <a:cubicBezTo>
                  <a:pt x="261" y="35"/>
                  <a:pt x="258" y="40"/>
                  <a:pt x="255" y="43"/>
                </a:cubicBezTo>
                <a:lnTo>
                  <a:pt x="236" y="43"/>
                </a:lnTo>
                <a:cubicBezTo>
                  <a:pt x="222" y="44"/>
                  <a:pt x="213" y="45"/>
                  <a:pt x="208" y="45"/>
                </a:cubicBezTo>
                <a:cubicBezTo>
                  <a:pt x="190" y="48"/>
                  <a:pt x="180" y="53"/>
                  <a:pt x="178" y="59"/>
                </a:cubicBezTo>
                <a:cubicBezTo>
                  <a:pt x="178" y="60"/>
                  <a:pt x="187" y="138"/>
                  <a:pt x="205" y="292"/>
                </a:cubicBezTo>
                <a:cubicBezTo>
                  <a:pt x="223" y="448"/>
                  <a:pt x="232" y="526"/>
                  <a:pt x="233" y="527"/>
                </a:cubicBezTo>
                <a:lnTo>
                  <a:pt x="301" y="417"/>
                </a:lnTo>
                <a:cubicBezTo>
                  <a:pt x="346" y="344"/>
                  <a:pt x="391" y="271"/>
                  <a:pt x="437" y="197"/>
                </a:cubicBezTo>
                <a:cubicBezTo>
                  <a:pt x="482" y="124"/>
                  <a:pt x="505" y="85"/>
                  <a:pt x="507" y="83"/>
                </a:cubicBezTo>
                <a:cubicBezTo>
                  <a:pt x="509" y="79"/>
                  <a:pt x="510" y="74"/>
                  <a:pt x="510" y="69"/>
                </a:cubicBezTo>
                <a:cubicBezTo>
                  <a:pt x="510" y="54"/>
                  <a:pt x="497" y="45"/>
                  <a:pt x="469" y="43"/>
                </a:cubicBezTo>
                <a:cubicBezTo>
                  <a:pt x="458" y="43"/>
                  <a:pt x="453" y="40"/>
                  <a:pt x="453" y="33"/>
                </a:cubicBezTo>
                <a:cubicBezTo>
                  <a:pt x="453" y="32"/>
                  <a:pt x="453" y="28"/>
                  <a:pt x="454" y="21"/>
                </a:cubicBezTo>
                <a:cubicBezTo>
                  <a:pt x="456" y="12"/>
                  <a:pt x="458" y="6"/>
                  <a:pt x="460" y="4"/>
                </a:cubicBezTo>
                <a:cubicBezTo>
                  <a:pt x="462" y="1"/>
                  <a:pt x="466" y="0"/>
                  <a:pt x="472" y="0"/>
                </a:cubicBezTo>
                <a:cubicBezTo>
                  <a:pt x="473" y="0"/>
                  <a:pt x="477" y="0"/>
                  <a:pt x="483" y="0"/>
                </a:cubicBezTo>
                <a:cubicBezTo>
                  <a:pt x="489" y="0"/>
                  <a:pt x="500" y="0"/>
                  <a:pt x="515" y="1"/>
                </a:cubicBezTo>
                <a:cubicBezTo>
                  <a:pt x="530" y="2"/>
                  <a:pt x="550" y="2"/>
                  <a:pt x="574" y="2"/>
                </a:cubicBezTo>
                <a:cubicBezTo>
                  <a:pt x="617" y="2"/>
                  <a:pt x="644" y="1"/>
                  <a:pt x="655" y="0"/>
                </a:cubicBezTo>
                <a:lnTo>
                  <a:pt x="662" y="0"/>
                </a:lnTo>
                <a:cubicBezTo>
                  <a:pt x="666" y="5"/>
                  <a:pt x="668" y="8"/>
                  <a:pt x="668" y="10"/>
                </a:cubicBezTo>
                <a:cubicBezTo>
                  <a:pt x="668" y="21"/>
                  <a:pt x="666" y="31"/>
                  <a:pt x="660" y="40"/>
                </a:cubicBezTo>
                <a:cubicBezTo>
                  <a:pt x="658" y="42"/>
                  <a:pt x="653" y="43"/>
                  <a:pt x="644" y="43"/>
                </a:cubicBezTo>
                <a:cubicBezTo>
                  <a:pt x="636" y="44"/>
                  <a:pt x="629" y="44"/>
                  <a:pt x="622" y="45"/>
                </a:cubicBezTo>
                <a:cubicBezTo>
                  <a:pt x="615" y="45"/>
                  <a:pt x="609" y="47"/>
                  <a:pt x="602" y="49"/>
                </a:cubicBezTo>
                <a:cubicBezTo>
                  <a:pt x="596" y="52"/>
                  <a:pt x="591" y="54"/>
                  <a:pt x="587" y="56"/>
                </a:cubicBezTo>
                <a:cubicBezTo>
                  <a:pt x="584" y="58"/>
                  <a:pt x="580" y="60"/>
                  <a:pt x="576" y="63"/>
                </a:cubicBezTo>
                <a:cubicBezTo>
                  <a:pt x="573" y="67"/>
                  <a:pt x="569" y="69"/>
                  <a:pt x="567" y="70"/>
                </a:cubicBezTo>
                <a:cubicBezTo>
                  <a:pt x="565" y="71"/>
                  <a:pt x="562" y="74"/>
                  <a:pt x="560" y="78"/>
                </a:cubicBezTo>
                <a:cubicBezTo>
                  <a:pt x="557" y="83"/>
                  <a:pt x="555" y="85"/>
                  <a:pt x="553" y="85"/>
                </a:cubicBezTo>
                <a:lnTo>
                  <a:pt x="373" y="373"/>
                </a:lnTo>
                <a:cubicBezTo>
                  <a:pt x="262" y="555"/>
                  <a:pt x="204" y="647"/>
                  <a:pt x="200" y="652"/>
                </a:cubicBezTo>
                <a:cubicBezTo>
                  <a:pt x="199" y="653"/>
                  <a:pt x="196" y="654"/>
                  <a:pt x="194" y="656"/>
                </a:cubicBezTo>
                <a:lnTo>
                  <a:pt x="177" y="657"/>
                </a:lnTo>
                <a:lnTo>
                  <a:pt x="171" y="657"/>
                </a:lnTo>
                <a:cubicBezTo>
                  <a:pt x="159" y="657"/>
                  <a:pt x="154" y="655"/>
                  <a:pt x="154" y="651"/>
                </a:cubicBezTo>
                <a:cubicBezTo>
                  <a:pt x="152" y="647"/>
                  <a:pt x="139" y="548"/>
                  <a:pt x="117" y="352"/>
                </a:cubicBezTo>
                <a:cubicBezTo>
                  <a:pt x="93" y="155"/>
                  <a:pt x="81" y="55"/>
                  <a:pt x="80" y="53"/>
                </a:cubicBezTo>
                <a:cubicBezTo>
                  <a:pt x="77" y="46"/>
                  <a:pt x="58" y="43"/>
                  <a:pt x="23" y="43"/>
                </a:cubicBezTo>
                <a:lnTo>
                  <a:pt x="7"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7" name="フリーフォーム: 図形 756"/>
          <p:cNvSpPr/>
          <p:nvPr/>
        </p:nvSpPr>
        <p:spPr>
          <a:xfrm>
            <a:off x="3704040" y="4677480"/>
            <a:ext cx="154800" cy="107280"/>
          </a:xfrm>
          <a:custGeom>
            <a:avLst/>
            <a:gdLst/>
            <a:ahLst/>
            <a:cxnLst/>
            <a:rect l="0" t="0" r="r" b="b"/>
            <a:pathLst>
              <a:path w="430" h="298">
                <a:moveTo>
                  <a:pt x="21" y="102"/>
                </a:moveTo>
                <a:lnTo>
                  <a:pt x="14" y="102"/>
                </a:lnTo>
                <a:cubicBezTo>
                  <a:pt x="5" y="102"/>
                  <a:pt x="0" y="99"/>
                  <a:pt x="0" y="93"/>
                </a:cubicBezTo>
                <a:cubicBezTo>
                  <a:pt x="0" y="90"/>
                  <a:pt x="3" y="86"/>
                  <a:pt x="7" y="80"/>
                </a:cubicBezTo>
                <a:cubicBezTo>
                  <a:pt x="43" y="31"/>
                  <a:pt x="80" y="4"/>
                  <a:pt x="116" y="0"/>
                </a:cubicBezTo>
                <a:cubicBezTo>
                  <a:pt x="117" y="0"/>
                  <a:pt x="165" y="0"/>
                  <a:pt x="261" y="0"/>
                </a:cubicBezTo>
                <a:cubicBezTo>
                  <a:pt x="337" y="0"/>
                  <a:pt x="381" y="0"/>
                  <a:pt x="392" y="0"/>
                </a:cubicBezTo>
                <a:cubicBezTo>
                  <a:pt x="404" y="0"/>
                  <a:pt x="411" y="1"/>
                  <a:pt x="415" y="3"/>
                </a:cubicBezTo>
                <a:cubicBezTo>
                  <a:pt x="425" y="9"/>
                  <a:pt x="430" y="17"/>
                  <a:pt x="430" y="29"/>
                </a:cubicBezTo>
                <a:cubicBezTo>
                  <a:pt x="430" y="38"/>
                  <a:pt x="427" y="47"/>
                  <a:pt x="421" y="55"/>
                </a:cubicBezTo>
                <a:cubicBezTo>
                  <a:pt x="415" y="63"/>
                  <a:pt x="408" y="68"/>
                  <a:pt x="397" y="72"/>
                </a:cubicBezTo>
                <a:cubicBezTo>
                  <a:pt x="396" y="72"/>
                  <a:pt x="379" y="72"/>
                  <a:pt x="347" y="73"/>
                </a:cubicBezTo>
                <a:lnTo>
                  <a:pt x="301" y="73"/>
                </a:lnTo>
                <a:lnTo>
                  <a:pt x="300" y="81"/>
                </a:lnTo>
                <a:cubicBezTo>
                  <a:pt x="300" y="85"/>
                  <a:pt x="299" y="94"/>
                  <a:pt x="299" y="108"/>
                </a:cubicBezTo>
                <a:cubicBezTo>
                  <a:pt x="299" y="135"/>
                  <a:pt x="303" y="158"/>
                  <a:pt x="309" y="177"/>
                </a:cubicBezTo>
                <a:cubicBezTo>
                  <a:pt x="316" y="197"/>
                  <a:pt x="322" y="213"/>
                  <a:pt x="329" y="223"/>
                </a:cubicBezTo>
                <a:cubicBezTo>
                  <a:pt x="336" y="235"/>
                  <a:pt x="339" y="244"/>
                  <a:pt x="339" y="250"/>
                </a:cubicBezTo>
                <a:cubicBezTo>
                  <a:pt x="339" y="262"/>
                  <a:pt x="333" y="273"/>
                  <a:pt x="322" y="283"/>
                </a:cubicBezTo>
                <a:cubicBezTo>
                  <a:pt x="311" y="293"/>
                  <a:pt x="300" y="298"/>
                  <a:pt x="287" y="298"/>
                </a:cubicBezTo>
                <a:cubicBezTo>
                  <a:pt x="263" y="298"/>
                  <a:pt x="248" y="276"/>
                  <a:pt x="240" y="231"/>
                </a:cubicBezTo>
                <a:cubicBezTo>
                  <a:pt x="239" y="223"/>
                  <a:pt x="239" y="213"/>
                  <a:pt x="239" y="200"/>
                </a:cubicBezTo>
                <a:cubicBezTo>
                  <a:pt x="239" y="182"/>
                  <a:pt x="240" y="162"/>
                  <a:pt x="243" y="141"/>
                </a:cubicBezTo>
                <a:cubicBezTo>
                  <a:pt x="247" y="120"/>
                  <a:pt x="250" y="104"/>
                  <a:pt x="253" y="92"/>
                </a:cubicBezTo>
                <a:lnTo>
                  <a:pt x="258" y="74"/>
                </a:lnTo>
                <a:cubicBezTo>
                  <a:pt x="258" y="73"/>
                  <a:pt x="247" y="73"/>
                  <a:pt x="226" y="73"/>
                </a:cubicBezTo>
                <a:lnTo>
                  <a:pt x="193" y="73"/>
                </a:lnTo>
                <a:lnTo>
                  <a:pt x="193" y="75"/>
                </a:lnTo>
                <a:cubicBezTo>
                  <a:pt x="193" y="76"/>
                  <a:pt x="192" y="79"/>
                  <a:pt x="191" y="85"/>
                </a:cubicBezTo>
                <a:cubicBezTo>
                  <a:pt x="189" y="91"/>
                  <a:pt x="187" y="101"/>
                  <a:pt x="183" y="113"/>
                </a:cubicBezTo>
                <a:cubicBezTo>
                  <a:pt x="180" y="125"/>
                  <a:pt x="177" y="137"/>
                  <a:pt x="175" y="147"/>
                </a:cubicBezTo>
                <a:cubicBezTo>
                  <a:pt x="169" y="170"/>
                  <a:pt x="162" y="196"/>
                  <a:pt x="155" y="225"/>
                </a:cubicBezTo>
                <a:cubicBezTo>
                  <a:pt x="149" y="249"/>
                  <a:pt x="145" y="263"/>
                  <a:pt x="143" y="268"/>
                </a:cubicBezTo>
                <a:cubicBezTo>
                  <a:pt x="141" y="273"/>
                  <a:pt x="139" y="277"/>
                  <a:pt x="135" y="281"/>
                </a:cubicBezTo>
                <a:cubicBezTo>
                  <a:pt x="134" y="282"/>
                  <a:pt x="133" y="283"/>
                  <a:pt x="133" y="284"/>
                </a:cubicBezTo>
                <a:cubicBezTo>
                  <a:pt x="122" y="293"/>
                  <a:pt x="111" y="298"/>
                  <a:pt x="98" y="298"/>
                </a:cubicBezTo>
                <a:cubicBezTo>
                  <a:pt x="87" y="298"/>
                  <a:pt x="78" y="295"/>
                  <a:pt x="72" y="288"/>
                </a:cubicBezTo>
                <a:cubicBezTo>
                  <a:pt x="66" y="282"/>
                  <a:pt x="63" y="274"/>
                  <a:pt x="63" y="264"/>
                </a:cubicBezTo>
                <a:cubicBezTo>
                  <a:pt x="63" y="260"/>
                  <a:pt x="64" y="256"/>
                  <a:pt x="65" y="253"/>
                </a:cubicBezTo>
                <a:cubicBezTo>
                  <a:pt x="65" y="251"/>
                  <a:pt x="70" y="242"/>
                  <a:pt x="79" y="226"/>
                </a:cubicBezTo>
                <a:cubicBezTo>
                  <a:pt x="87" y="209"/>
                  <a:pt x="98" y="188"/>
                  <a:pt x="110" y="164"/>
                </a:cubicBezTo>
                <a:cubicBezTo>
                  <a:pt x="123" y="139"/>
                  <a:pt x="132" y="118"/>
                  <a:pt x="140" y="99"/>
                </a:cubicBezTo>
                <a:cubicBezTo>
                  <a:pt x="146" y="83"/>
                  <a:pt x="150" y="75"/>
                  <a:pt x="150" y="73"/>
                </a:cubicBezTo>
                <a:cubicBezTo>
                  <a:pt x="118" y="73"/>
                  <a:pt x="99" y="73"/>
                  <a:pt x="94" y="74"/>
                </a:cubicBezTo>
                <a:cubicBezTo>
                  <a:pt x="72" y="75"/>
                  <a:pt x="55" y="82"/>
                  <a:pt x="43" y="94"/>
                </a:cubicBezTo>
                <a:lnTo>
                  <a:pt x="36" y="101"/>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8" name="フリーフォーム: 図形 757"/>
          <p:cNvSpPr/>
          <p:nvPr/>
        </p:nvSpPr>
        <p:spPr>
          <a:xfrm>
            <a:off x="3908520" y="4653000"/>
            <a:ext cx="80280" cy="335160"/>
          </a:xfrm>
          <a:custGeom>
            <a:avLst/>
            <a:gdLst/>
            <a:ahLst/>
            <a:cxnLst/>
            <a:rect l="0" t="0" r="r" b="b"/>
            <a:pathLst>
              <a:path w="223" h="931">
                <a:moveTo>
                  <a:pt x="0" y="465"/>
                </a:moveTo>
                <a:cubicBezTo>
                  <a:pt x="0" y="422"/>
                  <a:pt x="3" y="382"/>
                  <a:pt x="9" y="343"/>
                </a:cubicBezTo>
                <a:cubicBezTo>
                  <a:pt x="15" y="305"/>
                  <a:pt x="23" y="272"/>
                  <a:pt x="31" y="244"/>
                </a:cubicBezTo>
                <a:cubicBezTo>
                  <a:pt x="39" y="216"/>
                  <a:pt x="50" y="188"/>
                  <a:pt x="65" y="162"/>
                </a:cubicBezTo>
                <a:cubicBezTo>
                  <a:pt x="80" y="135"/>
                  <a:pt x="92" y="114"/>
                  <a:pt x="100" y="99"/>
                </a:cubicBezTo>
                <a:cubicBezTo>
                  <a:pt x="109" y="84"/>
                  <a:pt x="122" y="68"/>
                  <a:pt x="140" y="51"/>
                </a:cubicBezTo>
                <a:cubicBezTo>
                  <a:pt x="158" y="34"/>
                  <a:pt x="168" y="23"/>
                  <a:pt x="171" y="19"/>
                </a:cubicBezTo>
                <a:cubicBezTo>
                  <a:pt x="174" y="16"/>
                  <a:pt x="182" y="9"/>
                  <a:pt x="194" y="0"/>
                </a:cubicBezTo>
                <a:lnTo>
                  <a:pt x="207" y="0"/>
                </a:lnTo>
                <a:lnTo>
                  <a:pt x="210" y="0"/>
                </a:lnTo>
                <a:cubicBezTo>
                  <a:pt x="219" y="0"/>
                  <a:pt x="223" y="3"/>
                  <a:pt x="223" y="8"/>
                </a:cubicBezTo>
                <a:cubicBezTo>
                  <a:pt x="223" y="10"/>
                  <a:pt x="218" y="17"/>
                  <a:pt x="207" y="28"/>
                </a:cubicBezTo>
                <a:cubicBezTo>
                  <a:pt x="197" y="39"/>
                  <a:pt x="184" y="55"/>
                  <a:pt x="169" y="77"/>
                </a:cubicBezTo>
                <a:cubicBezTo>
                  <a:pt x="154" y="99"/>
                  <a:pt x="139" y="125"/>
                  <a:pt x="123" y="157"/>
                </a:cubicBezTo>
                <a:cubicBezTo>
                  <a:pt x="107" y="189"/>
                  <a:pt x="94" y="232"/>
                  <a:pt x="84" y="285"/>
                </a:cubicBezTo>
                <a:cubicBezTo>
                  <a:pt x="73" y="339"/>
                  <a:pt x="68" y="399"/>
                  <a:pt x="68" y="465"/>
                </a:cubicBezTo>
                <a:cubicBezTo>
                  <a:pt x="68" y="531"/>
                  <a:pt x="73" y="591"/>
                  <a:pt x="84" y="645"/>
                </a:cubicBezTo>
                <a:cubicBezTo>
                  <a:pt x="94" y="698"/>
                  <a:pt x="107" y="741"/>
                  <a:pt x="122" y="774"/>
                </a:cubicBezTo>
                <a:cubicBezTo>
                  <a:pt x="138" y="807"/>
                  <a:pt x="153" y="834"/>
                  <a:pt x="168" y="854"/>
                </a:cubicBezTo>
                <a:cubicBezTo>
                  <a:pt x="184" y="874"/>
                  <a:pt x="197" y="891"/>
                  <a:pt x="207" y="903"/>
                </a:cubicBezTo>
                <a:cubicBezTo>
                  <a:pt x="218" y="916"/>
                  <a:pt x="223" y="922"/>
                  <a:pt x="223" y="923"/>
                </a:cubicBezTo>
                <a:cubicBezTo>
                  <a:pt x="223" y="928"/>
                  <a:pt x="219" y="931"/>
                  <a:pt x="209" y="931"/>
                </a:cubicBezTo>
                <a:lnTo>
                  <a:pt x="207" y="931"/>
                </a:lnTo>
                <a:lnTo>
                  <a:pt x="194" y="931"/>
                </a:lnTo>
                <a:lnTo>
                  <a:pt x="168" y="909"/>
                </a:lnTo>
                <a:cubicBezTo>
                  <a:pt x="109" y="856"/>
                  <a:pt x="67" y="790"/>
                  <a:pt x="40" y="712"/>
                </a:cubicBezTo>
                <a:cubicBezTo>
                  <a:pt x="13" y="633"/>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59" name="フリーフォーム: 図形 758"/>
          <p:cNvSpPr/>
          <p:nvPr/>
        </p:nvSpPr>
        <p:spPr>
          <a:xfrm>
            <a:off x="4021560" y="4752720"/>
            <a:ext cx="186840" cy="154440"/>
          </a:xfrm>
          <a:custGeom>
            <a:avLst/>
            <a:gdLst/>
            <a:ahLst/>
            <a:cxnLst/>
            <a:rect l="0" t="0" r="r" b="b"/>
            <a:pathLst>
              <a:path w="519" h="429">
                <a:moveTo>
                  <a:pt x="29" y="158"/>
                </a:moveTo>
                <a:lnTo>
                  <a:pt x="19" y="158"/>
                </a:lnTo>
                <a:cubicBezTo>
                  <a:pt x="7" y="158"/>
                  <a:pt x="0" y="154"/>
                  <a:pt x="0" y="145"/>
                </a:cubicBezTo>
                <a:cubicBezTo>
                  <a:pt x="0" y="144"/>
                  <a:pt x="1" y="141"/>
                  <a:pt x="2" y="135"/>
                </a:cubicBezTo>
                <a:cubicBezTo>
                  <a:pt x="3" y="129"/>
                  <a:pt x="7" y="122"/>
                  <a:pt x="12" y="112"/>
                </a:cubicBezTo>
                <a:cubicBezTo>
                  <a:pt x="18" y="102"/>
                  <a:pt x="24" y="92"/>
                  <a:pt x="31" y="81"/>
                </a:cubicBezTo>
                <a:cubicBezTo>
                  <a:pt x="38" y="70"/>
                  <a:pt x="48" y="59"/>
                  <a:pt x="63" y="48"/>
                </a:cubicBezTo>
                <a:cubicBezTo>
                  <a:pt x="77" y="36"/>
                  <a:pt x="92" y="26"/>
                  <a:pt x="108" y="18"/>
                </a:cubicBezTo>
                <a:cubicBezTo>
                  <a:pt x="134" y="7"/>
                  <a:pt x="157" y="1"/>
                  <a:pt x="177" y="1"/>
                </a:cubicBezTo>
                <a:lnTo>
                  <a:pt x="180" y="1"/>
                </a:lnTo>
                <a:cubicBezTo>
                  <a:pt x="203" y="1"/>
                  <a:pt x="217" y="1"/>
                  <a:pt x="223" y="2"/>
                </a:cubicBezTo>
                <a:cubicBezTo>
                  <a:pt x="270" y="10"/>
                  <a:pt x="301" y="26"/>
                  <a:pt x="316" y="48"/>
                </a:cubicBezTo>
                <a:lnTo>
                  <a:pt x="325" y="39"/>
                </a:lnTo>
                <a:cubicBezTo>
                  <a:pt x="351" y="13"/>
                  <a:pt x="379" y="0"/>
                  <a:pt x="410" y="0"/>
                </a:cubicBezTo>
                <a:cubicBezTo>
                  <a:pt x="444" y="0"/>
                  <a:pt x="471" y="10"/>
                  <a:pt x="490" y="29"/>
                </a:cubicBezTo>
                <a:cubicBezTo>
                  <a:pt x="508" y="48"/>
                  <a:pt x="518" y="71"/>
                  <a:pt x="519" y="99"/>
                </a:cubicBezTo>
                <a:cubicBezTo>
                  <a:pt x="519" y="125"/>
                  <a:pt x="511" y="146"/>
                  <a:pt x="495" y="160"/>
                </a:cubicBezTo>
                <a:cubicBezTo>
                  <a:pt x="478" y="174"/>
                  <a:pt x="460" y="182"/>
                  <a:pt x="441" y="182"/>
                </a:cubicBezTo>
                <a:cubicBezTo>
                  <a:pt x="427" y="182"/>
                  <a:pt x="415" y="178"/>
                  <a:pt x="405" y="169"/>
                </a:cubicBezTo>
                <a:cubicBezTo>
                  <a:pt x="395" y="161"/>
                  <a:pt x="390" y="149"/>
                  <a:pt x="390" y="134"/>
                </a:cubicBezTo>
                <a:cubicBezTo>
                  <a:pt x="390" y="112"/>
                  <a:pt x="398" y="94"/>
                  <a:pt x="414" y="79"/>
                </a:cubicBezTo>
                <a:cubicBezTo>
                  <a:pt x="422" y="73"/>
                  <a:pt x="432" y="67"/>
                  <a:pt x="444" y="62"/>
                </a:cubicBezTo>
                <a:cubicBezTo>
                  <a:pt x="444" y="62"/>
                  <a:pt x="443" y="61"/>
                  <a:pt x="440" y="59"/>
                </a:cubicBezTo>
                <a:cubicBezTo>
                  <a:pt x="438" y="57"/>
                  <a:pt x="434" y="55"/>
                  <a:pt x="427" y="52"/>
                </a:cubicBezTo>
                <a:cubicBezTo>
                  <a:pt x="421" y="50"/>
                  <a:pt x="414" y="48"/>
                  <a:pt x="407" y="48"/>
                </a:cubicBezTo>
                <a:cubicBezTo>
                  <a:pt x="400" y="48"/>
                  <a:pt x="394" y="49"/>
                  <a:pt x="390" y="50"/>
                </a:cubicBezTo>
                <a:cubicBezTo>
                  <a:pt x="370" y="60"/>
                  <a:pt x="355" y="77"/>
                  <a:pt x="347" y="103"/>
                </a:cubicBezTo>
                <a:cubicBezTo>
                  <a:pt x="309" y="243"/>
                  <a:pt x="290" y="325"/>
                  <a:pt x="290" y="347"/>
                </a:cubicBezTo>
                <a:cubicBezTo>
                  <a:pt x="290" y="370"/>
                  <a:pt x="306" y="381"/>
                  <a:pt x="337" y="381"/>
                </a:cubicBezTo>
                <a:cubicBezTo>
                  <a:pt x="364" y="381"/>
                  <a:pt x="389" y="371"/>
                  <a:pt x="412" y="353"/>
                </a:cubicBezTo>
                <a:cubicBezTo>
                  <a:pt x="434" y="334"/>
                  <a:pt x="449" y="313"/>
                  <a:pt x="458" y="290"/>
                </a:cubicBezTo>
                <a:cubicBezTo>
                  <a:pt x="461" y="281"/>
                  <a:pt x="464" y="276"/>
                  <a:pt x="466" y="274"/>
                </a:cubicBezTo>
                <a:cubicBezTo>
                  <a:pt x="468" y="272"/>
                  <a:pt x="474" y="271"/>
                  <a:pt x="484" y="271"/>
                </a:cubicBezTo>
                <a:lnTo>
                  <a:pt x="490" y="271"/>
                </a:lnTo>
                <a:lnTo>
                  <a:pt x="500" y="271"/>
                </a:lnTo>
                <a:cubicBezTo>
                  <a:pt x="512" y="271"/>
                  <a:pt x="519" y="275"/>
                  <a:pt x="519" y="284"/>
                </a:cubicBezTo>
                <a:cubicBezTo>
                  <a:pt x="519" y="292"/>
                  <a:pt x="515" y="303"/>
                  <a:pt x="507" y="318"/>
                </a:cubicBezTo>
                <a:cubicBezTo>
                  <a:pt x="499" y="333"/>
                  <a:pt x="487" y="349"/>
                  <a:pt x="473" y="366"/>
                </a:cubicBezTo>
                <a:cubicBezTo>
                  <a:pt x="458" y="383"/>
                  <a:pt x="438" y="397"/>
                  <a:pt x="412" y="410"/>
                </a:cubicBezTo>
                <a:cubicBezTo>
                  <a:pt x="386" y="423"/>
                  <a:pt x="358" y="430"/>
                  <a:pt x="330" y="429"/>
                </a:cubicBezTo>
                <a:cubicBezTo>
                  <a:pt x="278" y="429"/>
                  <a:pt x="237" y="416"/>
                  <a:pt x="208" y="389"/>
                </a:cubicBezTo>
                <a:lnTo>
                  <a:pt x="200" y="381"/>
                </a:lnTo>
                <a:cubicBezTo>
                  <a:pt x="174" y="412"/>
                  <a:pt x="144" y="428"/>
                  <a:pt x="110" y="428"/>
                </a:cubicBezTo>
                <a:lnTo>
                  <a:pt x="106" y="428"/>
                </a:lnTo>
                <a:cubicBezTo>
                  <a:pt x="70" y="428"/>
                  <a:pt x="44" y="418"/>
                  <a:pt x="26" y="398"/>
                </a:cubicBezTo>
                <a:cubicBezTo>
                  <a:pt x="9" y="379"/>
                  <a:pt x="0" y="357"/>
                  <a:pt x="0" y="333"/>
                </a:cubicBezTo>
                <a:cubicBezTo>
                  <a:pt x="0" y="303"/>
                  <a:pt x="9" y="282"/>
                  <a:pt x="26" y="268"/>
                </a:cubicBezTo>
                <a:cubicBezTo>
                  <a:pt x="42" y="254"/>
                  <a:pt x="59" y="246"/>
                  <a:pt x="77" y="246"/>
                </a:cubicBezTo>
                <a:cubicBezTo>
                  <a:pt x="91" y="246"/>
                  <a:pt x="103" y="251"/>
                  <a:pt x="113" y="260"/>
                </a:cubicBezTo>
                <a:cubicBezTo>
                  <a:pt x="123" y="268"/>
                  <a:pt x="128" y="280"/>
                  <a:pt x="128" y="295"/>
                </a:cubicBezTo>
                <a:cubicBezTo>
                  <a:pt x="128" y="317"/>
                  <a:pt x="120" y="335"/>
                  <a:pt x="104" y="350"/>
                </a:cubicBezTo>
                <a:cubicBezTo>
                  <a:pt x="96" y="356"/>
                  <a:pt x="86" y="362"/>
                  <a:pt x="74" y="367"/>
                </a:cubicBezTo>
                <a:cubicBezTo>
                  <a:pt x="75" y="370"/>
                  <a:pt x="79" y="373"/>
                  <a:pt x="87" y="376"/>
                </a:cubicBezTo>
                <a:cubicBezTo>
                  <a:pt x="94" y="379"/>
                  <a:pt x="102" y="381"/>
                  <a:pt x="110" y="382"/>
                </a:cubicBezTo>
                <a:cubicBezTo>
                  <a:pt x="124" y="382"/>
                  <a:pt x="136" y="376"/>
                  <a:pt x="146" y="365"/>
                </a:cubicBezTo>
                <a:cubicBezTo>
                  <a:pt x="157" y="354"/>
                  <a:pt x="165" y="341"/>
                  <a:pt x="171" y="326"/>
                </a:cubicBezTo>
                <a:cubicBezTo>
                  <a:pt x="208" y="185"/>
                  <a:pt x="227" y="104"/>
                  <a:pt x="227" y="82"/>
                </a:cubicBezTo>
                <a:cubicBezTo>
                  <a:pt x="227" y="60"/>
                  <a:pt x="212" y="48"/>
                  <a:pt x="180" y="48"/>
                </a:cubicBezTo>
                <a:cubicBezTo>
                  <a:pt x="158" y="48"/>
                  <a:pt x="135" y="56"/>
                  <a:pt x="113" y="70"/>
                </a:cubicBezTo>
                <a:cubicBezTo>
                  <a:pt x="91" y="84"/>
                  <a:pt x="73" y="107"/>
                  <a:pt x="60" y="140"/>
                </a:cubicBezTo>
                <a:cubicBezTo>
                  <a:pt x="57" y="148"/>
                  <a:pt x="55" y="154"/>
                  <a:pt x="53" y="155"/>
                </a:cubicBezTo>
                <a:cubicBezTo>
                  <a:pt x="52"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0" name="フリーフォーム: 図形 759"/>
          <p:cNvSpPr/>
          <p:nvPr/>
        </p:nvSpPr>
        <p:spPr>
          <a:xfrm>
            <a:off x="4246200" y="4650120"/>
            <a:ext cx="55440" cy="122760"/>
          </a:xfrm>
          <a:custGeom>
            <a:avLst/>
            <a:gdLst/>
            <a:ahLst/>
            <a:cxnLst/>
            <a:rect l="0" t="0" r="r" b="b"/>
            <a:pathLst>
              <a:path w="154" h="341">
                <a:moveTo>
                  <a:pt x="32" y="341"/>
                </a:moveTo>
                <a:cubicBezTo>
                  <a:pt x="30" y="341"/>
                  <a:pt x="24" y="339"/>
                  <a:pt x="14" y="337"/>
                </a:cubicBezTo>
                <a:cubicBezTo>
                  <a:pt x="5" y="334"/>
                  <a:pt x="0" y="331"/>
                  <a:pt x="0" y="329"/>
                </a:cubicBezTo>
                <a:cubicBezTo>
                  <a:pt x="0" y="326"/>
                  <a:pt x="12" y="275"/>
                  <a:pt x="36" y="176"/>
                </a:cubicBezTo>
                <a:cubicBezTo>
                  <a:pt x="60" y="76"/>
                  <a:pt x="74" y="25"/>
                  <a:pt x="76" y="21"/>
                </a:cubicBezTo>
                <a:cubicBezTo>
                  <a:pt x="83" y="7"/>
                  <a:pt x="94" y="0"/>
                  <a:pt x="110" y="0"/>
                </a:cubicBezTo>
                <a:cubicBezTo>
                  <a:pt x="119" y="0"/>
                  <a:pt x="128" y="3"/>
                  <a:pt x="139" y="9"/>
                </a:cubicBezTo>
                <a:cubicBezTo>
                  <a:pt x="149" y="16"/>
                  <a:pt x="154" y="26"/>
                  <a:pt x="154" y="38"/>
                </a:cubicBezTo>
                <a:cubicBezTo>
                  <a:pt x="154" y="41"/>
                  <a:pt x="153" y="44"/>
                  <a:pt x="152" y="48"/>
                </a:cubicBezTo>
                <a:cubicBezTo>
                  <a:pt x="152" y="51"/>
                  <a:pt x="132" y="100"/>
                  <a:pt x="94" y="196"/>
                </a:cubicBezTo>
                <a:cubicBezTo>
                  <a:pt x="56" y="291"/>
                  <a:pt x="37" y="338"/>
                  <a:pt x="35" y="339"/>
                </a:cubicBezTo>
                <a:cubicBezTo>
                  <a:pt x="34" y="340"/>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1" name="フリーフォーム: 図形 760"/>
          <p:cNvSpPr/>
          <p:nvPr/>
        </p:nvSpPr>
        <p:spPr>
          <a:xfrm>
            <a:off x="4339440" y="4653000"/>
            <a:ext cx="80280" cy="335160"/>
          </a:xfrm>
          <a:custGeom>
            <a:avLst/>
            <a:gdLst/>
            <a:ahLst/>
            <a:cxnLst/>
            <a:rect l="0" t="0" r="r" b="b"/>
            <a:pathLst>
              <a:path w="223" h="931">
                <a:moveTo>
                  <a:pt x="5" y="1"/>
                </a:moveTo>
                <a:lnTo>
                  <a:pt x="8" y="0"/>
                </a:lnTo>
                <a:cubicBezTo>
                  <a:pt x="11" y="0"/>
                  <a:pt x="14" y="0"/>
                  <a:pt x="18" y="0"/>
                </a:cubicBezTo>
                <a:lnTo>
                  <a:pt x="29" y="0"/>
                </a:lnTo>
                <a:lnTo>
                  <a:pt x="56" y="22"/>
                </a:lnTo>
                <a:cubicBezTo>
                  <a:pt x="114" y="75"/>
                  <a:pt x="157" y="141"/>
                  <a:pt x="183" y="219"/>
                </a:cubicBezTo>
                <a:cubicBezTo>
                  <a:pt x="210" y="298"/>
                  <a:pt x="223" y="380"/>
                  <a:pt x="223" y="465"/>
                </a:cubicBezTo>
                <a:cubicBezTo>
                  <a:pt x="223" y="507"/>
                  <a:pt x="220" y="548"/>
                  <a:pt x="214" y="588"/>
                </a:cubicBezTo>
                <a:cubicBezTo>
                  <a:pt x="208" y="627"/>
                  <a:pt x="201" y="660"/>
                  <a:pt x="193" y="687"/>
                </a:cubicBezTo>
                <a:cubicBezTo>
                  <a:pt x="184" y="715"/>
                  <a:pt x="173" y="742"/>
                  <a:pt x="158" y="769"/>
                </a:cubicBezTo>
                <a:cubicBezTo>
                  <a:pt x="143" y="797"/>
                  <a:pt x="131" y="817"/>
                  <a:pt x="123" y="832"/>
                </a:cubicBezTo>
                <a:cubicBezTo>
                  <a:pt x="114" y="846"/>
                  <a:pt x="101" y="862"/>
                  <a:pt x="85" y="879"/>
                </a:cubicBezTo>
                <a:cubicBezTo>
                  <a:pt x="68" y="896"/>
                  <a:pt x="58" y="907"/>
                  <a:pt x="55" y="910"/>
                </a:cubicBezTo>
                <a:cubicBezTo>
                  <a:pt x="52" y="913"/>
                  <a:pt x="44" y="919"/>
                  <a:pt x="32" y="928"/>
                </a:cubicBezTo>
                <a:cubicBezTo>
                  <a:pt x="31" y="929"/>
                  <a:pt x="29" y="931"/>
                  <a:pt x="29" y="931"/>
                </a:cubicBezTo>
                <a:lnTo>
                  <a:pt x="18" y="931"/>
                </a:lnTo>
                <a:cubicBezTo>
                  <a:pt x="13" y="931"/>
                  <a:pt x="9" y="931"/>
                  <a:pt x="7" y="931"/>
                </a:cubicBezTo>
                <a:cubicBezTo>
                  <a:pt x="5" y="931"/>
                  <a:pt x="4" y="930"/>
                  <a:pt x="3" y="928"/>
                </a:cubicBezTo>
                <a:cubicBezTo>
                  <a:pt x="1" y="927"/>
                  <a:pt x="0" y="924"/>
                  <a:pt x="0" y="920"/>
                </a:cubicBezTo>
                <a:cubicBezTo>
                  <a:pt x="0" y="919"/>
                  <a:pt x="4" y="915"/>
                  <a:pt x="10" y="908"/>
                </a:cubicBezTo>
                <a:cubicBezTo>
                  <a:pt x="107" y="808"/>
                  <a:pt x="155" y="661"/>
                  <a:pt x="155" y="465"/>
                </a:cubicBezTo>
                <a:cubicBezTo>
                  <a:pt x="155" y="270"/>
                  <a:pt x="107" y="123"/>
                  <a:pt x="10" y="23"/>
                </a:cubicBezTo>
                <a:cubicBezTo>
                  <a:pt x="4" y="16"/>
                  <a:pt x="0" y="12"/>
                  <a:pt x="0" y="11"/>
                </a:cubicBezTo>
                <a:cubicBezTo>
                  <a:pt x="0" y="6"/>
                  <a:pt x="1"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2" name="フリーフォーム: 図形 761"/>
          <p:cNvSpPr/>
          <p:nvPr/>
        </p:nvSpPr>
        <p:spPr>
          <a:xfrm>
            <a:off x="4544280" y="4708800"/>
            <a:ext cx="223560" cy="223200"/>
          </a:xfrm>
          <a:custGeom>
            <a:avLst/>
            <a:gdLst/>
            <a:ahLst/>
            <a:cxnLst/>
            <a:rect l="0" t="0" r="r" b="b"/>
            <a:pathLst>
              <a:path w="621" h="620">
                <a:moveTo>
                  <a:pt x="0" y="323"/>
                </a:moveTo>
                <a:cubicBezTo>
                  <a:pt x="0" y="323"/>
                  <a:pt x="0" y="319"/>
                  <a:pt x="0" y="311"/>
                </a:cubicBezTo>
                <a:cubicBezTo>
                  <a:pt x="0" y="303"/>
                  <a:pt x="5" y="297"/>
                  <a:pt x="13" y="292"/>
                </a:cubicBezTo>
                <a:lnTo>
                  <a:pt x="293" y="292"/>
                </a:lnTo>
                <a:lnTo>
                  <a:pt x="293" y="152"/>
                </a:lnTo>
                <a:lnTo>
                  <a:pt x="294" y="12"/>
                </a:lnTo>
                <a:cubicBezTo>
                  <a:pt x="300" y="4"/>
                  <a:pt x="306" y="0"/>
                  <a:pt x="311" y="0"/>
                </a:cubicBezTo>
                <a:cubicBezTo>
                  <a:pt x="319" y="0"/>
                  <a:pt x="326" y="5"/>
                  <a:pt x="330" y="14"/>
                </a:cubicBezTo>
                <a:lnTo>
                  <a:pt x="330" y="292"/>
                </a:lnTo>
                <a:lnTo>
                  <a:pt x="607" y="292"/>
                </a:lnTo>
                <a:cubicBezTo>
                  <a:pt x="616" y="297"/>
                  <a:pt x="621" y="304"/>
                  <a:pt x="621" y="311"/>
                </a:cubicBezTo>
                <a:cubicBezTo>
                  <a:pt x="621" y="318"/>
                  <a:pt x="616" y="325"/>
                  <a:pt x="607" y="330"/>
                </a:cubicBezTo>
                <a:lnTo>
                  <a:pt x="330" y="330"/>
                </a:lnTo>
                <a:lnTo>
                  <a:pt x="330" y="607"/>
                </a:lnTo>
                <a:cubicBezTo>
                  <a:pt x="325" y="616"/>
                  <a:pt x="319" y="620"/>
                  <a:pt x="313" y="620"/>
                </a:cubicBezTo>
                <a:lnTo>
                  <a:pt x="311" y="620"/>
                </a:lnTo>
                <a:lnTo>
                  <a:pt x="309" y="620"/>
                </a:lnTo>
                <a:cubicBezTo>
                  <a:pt x="302" y="620"/>
                  <a:pt x="296" y="616"/>
                  <a:pt x="293" y="607"/>
                </a:cubicBezTo>
                <a:lnTo>
                  <a:pt x="293" y="330"/>
                </a:lnTo>
                <a:lnTo>
                  <a:pt x="13" y="330"/>
                </a:lnTo>
                <a:cubicBezTo>
                  <a:pt x="5" y="325"/>
                  <a:pt x="0" y="319"/>
                  <a:pt x="0" y="311"/>
                </a:cubicBezTo>
                <a:lnTo>
                  <a:pt x="0" y="3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3" name="フリーフォーム: 図形 762"/>
          <p:cNvSpPr/>
          <p:nvPr/>
        </p:nvSpPr>
        <p:spPr>
          <a:xfrm>
            <a:off x="4862880" y="4668120"/>
            <a:ext cx="131040" cy="243000"/>
          </a:xfrm>
          <a:custGeom>
            <a:avLst/>
            <a:gdLst/>
            <a:ahLst/>
            <a:cxnLst/>
            <a:rect l="0" t="0" r="r" b="b"/>
            <a:pathLst>
              <a:path w="364" h="675">
                <a:moveTo>
                  <a:pt x="316" y="560"/>
                </a:moveTo>
                <a:cubicBezTo>
                  <a:pt x="316" y="560"/>
                  <a:pt x="317" y="560"/>
                  <a:pt x="320" y="560"/>
                </a:cubicBezTo>
                <a:cubicBezTo>
                  <a:pt x="322" y="560"/>
                  <a:pt x="326" y="563"/>
                  <a:pt x="331" y="568"/>
                </a:cubicBezTo>
                <a:cubicBezTo>
                  <a:pt x="336" y="574"/>
                  <a:pt x="338" y="578"/>
                  <a:pt x="338" y="582"/>
                </a:cubicBezTo>
                <a:cubicBezTo>
                  <a:pt x="338" y="586"/>
                  <a:pt x="333" y="592"/>
                  <a:pt x="322" y="602"/>
                </a:cubicBezTo>
                <a:cubicBezTo>
                  <a:pt x="270" y="651"/>
                  <a:pt x="225" y="675"/>
                  <a:pt x="187" y="675"/>
                </a:cubicBezTo>
                <a:cubicBezTo>
                  <a:pt x="164" y="675"/>
                  <a:pt x="146" y="668"/>
                  <a:pt x="131" y="654"/>
                </a:cubicBezTo>
                <a:cubicBezTo>
                  <a:pt x="116" y="640"/>
                  <a:pt x="106" y="624"/>
                  <a:pt x="100" y="607"/>
                </a:cubicBezTo>
                <a:cubicBezTo>
                  <a:pt x="95" y="591"/>
                  <a:pt x="90" y="575"/>
                  <a:pt x="87" y="560"/>
                </a:cubicBezTo>
                <a:lnTo>
                  <a:pt x="82" y="537"/>
                </a:lnTo>
                <a:cubicBezTo>
                  <a:pt x="82" y="536"/>
                  <a:pt x="78" y="540"/>
                  <a:pt x="68" y="549"/>
                </a:cubicBezTo>
                <a:cubicBezTo>
                  <a:pt x="58" y="557"/>
                  <a:pt x="49" y="567"/>
                  <a:pt x="39" y="577"/>
                </a:cubicBezTo>
                <a:cubicBezTo>
                  <a:pt x="29" y="587"/>
                  <a:pt x="22" y="592"/>
                  <a:pt x="20" y="592"/>
                </a:cubicBezTo>
                <a:cubicBezTo>
                  <a:pt x="16" y="592"/>
                  <a:pt x="12" y="589"/>
                  <a:pt x="8" y="583"/>
                </a:cubicBezTo>
                <a:cubicBezTo>
                  <a:pt x="4" y="578"/>
                  <a:pt x="1" y="573"/>
                  <a:pt x="0" y="569"/>
                </a:cubicBezTo>
                <a:cubicBezTo>
                  <a:pt x="0" y="567"/>
                  <a:pt x="2" y="564"/>
                  <a:pt x="5" y="561"/>
                </a:cubicBezTo>
                <a:cubicBezTo>
                  <a:pt x="8" y="558"/>
                  <a:pt x="22" y="544"/>
                  <a:pt x="48" y="520"/>
                </a:cubicBezTo>
                <a:lnTo>
                  <a:pt x="80" y="490"/>
                </a:lnTo>
                <a:lnTo>
                  <a:pt x="80" y="485"/>
                </a:lnTo>
                <a:cubicBezTo>
                  <a:pt x="80" y="484"/>
                  <a:pt x="80" y="482"/>
                  <a:pt x="80" y="479"/>
                </a:cubicBezTo>
                <a:cubicBezTo>
                  <a:pt x="80" y="476"/>
                  <a:pt x="80" y="473"/>
                  <a:pt x="81" y="471"/>
                </a:cubicBezTo>
                <a:cubicBezTo>
                  <a:pt x="81" y="420"/>
                  <a:pt x="92" y="358"/>
                  <a:pt x="114" y="284"/>
                </a:cubicBezTo>
                <a:cubicBezTo>
                  <a:pt x="136" y="211"/>
                  <a:pt x="166" y="145"/>
                  <a:pt x="202" y="86"/>
                </a:cubicBezTo>
                <a:cubicBezTo>
                  <a:pt x="239" y="28"/>
                  <a:pt x="274" y="-1"/>
                  <a:pt x="308" y="0"/>
                </a:cubicBezTo>
                <a:cubicBezTo>
                  <a:pt x="345" y="0"/>
                  <a:pt x="364" y="21"/>
                  <a:pt x="364" y="64"/>
                </a:cubicBezTo>
                <a:lnTo>
                  <a:pt x="364" y="72"/>
                </a:lnTo>
                <a:cubicBezTo>
                  <a:pt x="364" y="181"/>
                  <a:pt x="301" y="303"/>
                  <a:pt x="175" y="440"/>
                </a:cubicBezTo>
                <a:cubicBezTo>
                  <a:pt x="170" y="446"/>
                  <a:pt x="166" y="451"/>
                  <a:pt x="162" y="454"/>
                </a:cubicBezTo>
                <a:cubicBezTo>
                  <a:pt x="159" y="457"/>
                  <a:pt x="157" y="459"/>
                  <a:pt x="157" y="460"/>
                </a:cubicBezTo>
                <a:cubicBezTo>
                  <a:pt x="156" y="462"/>
                  <a:pt x="155" y="462"/>
                  <a:pt x="154" y="463"/>
                </a:cubicBezTo>
                <a:cubicBezTo>
                  <a:pt x="153" y="464"/>
                  <a:pt x="151" y="466"/>
                  <a:pt x="148" y="470"/>
                </a:cubicBezTo>
                <a:lnTo>
                  <a:pt x="147" y="484"/>
                </a:lnTo>
                <a:cubicBezTo>
                  <a:pt x="144" y="511"/>
                  <a:pt x="143" y="530"/>
                  <a:pt x="143" y="542"/>
                </a:cubicBezTo>
                <a:cubicBezTo>
                  <a:pt x="143" y="608"/>
                  <a:pt x="158" y="641"/>
                  <a:pt x="188" y="641"/>
                </a:cubicBezTo>
                <a:cubicBezTo>
                  <a:pt x="201" y="641"/>
                  <a:pt x="215" y="637"/>
                  <a:pt x="230" y="629"/>
                </a:cubicBezTo>
                <a:cubicBezTo>
                  <a:pt x="246" y="621"/>
                  <a:pt x="258" y="613"/>
                  <a:pt x="268" y="605"/>
                </a:cubicBezTo>
                <a:cubicBezTo>
                  <a:pt x="277" y="596"/>
                  <a:pt x="290" y="585"/>
                  <a:pt x="307" y="569"/>
                </a:cubicBezTo>
                <a:cubicBezTo>
                  <a:pt x="313" y="563"/>
                  <a:pt x="317" y="560"/>
                  <a:pt x="320" y="560"/>
                </a:cubicBezTo>
                <a:lnTo>
                  <a:pt x="316" y="560"/>
                </a:lnTo>
                <a:moveTo>
                  <a:pt x="330" y="66"/>
                </a:moveTo>
                <a:cubicBezTo>
                  <a:pt x="330" y="53"/>
                  <a:pt x="328" y="44"/>
                  <a:pt x="324" y="41"/>
                </a:cubicBezTo>
                <a:cubicBezTo>
                  <a:pt x="321" y="37"/>
                  <a:pt x="315" y="35"/>
                  <a:pt x="308" y="34"/>
                </a:cubicBezTo>
                <a:cubicBezTo>
                  <a:pt x="303" y="34"/>
                  <a:pt x="298" y="35"/>
                  <a:pt x="295" y="36"/>
                </a:cubicBezTo>
                <a:cubicBezTo>
                  <a:pt x="291" y="37"/>
                  <a:pt x="285" y="44"/>
                  <a:pt x="276" y="56"/>
                </a:cubicBezTo>
                <a:cubicBezTo>
                  <a:pt x="267" y="67"/>
                  <a:pt x="258" y="84"/>
                  <a:pt x="248" y="105"/>
                </a:cubicBezTo>
                <a:cubicBezTo>
                  <a:pt x="236" y="133"/>
                  <a:pt x="222" y="172"/>
                  <a:pt x="208" y="222"/>
                </a:cubicBezTo>
                <a:cubicBezTo>
                  <a:pt x="194" y="272"/>
                  <a:pt x="182" y="314"/>
                  <a:pt x="174" y="350"/>
                </a:cubicBezTo>
                <a:lnTo>
                  <a:pt x="161" y="403"/>
                </a:lnTo>
                <a:cubicBezTo>
                  <a:pt x="161" y="403"/>
                  <a:pt x="164" y="401"/>
                  <a:pt x="168" y="396"/>
                </a:cubicBezTo>
                <a:cubicBezTo>
                  <a:pt x="172" y="391"/>
                  <a:pt x="178" y="385"/>
                  <a:pt x="185" y="378"/>
                </a:cubicBezTo>
                <a:cubicBezTo>
                  <a:pt x="192" y="370"/>
                  <a:pt x="197" y="363"/>
                  <a:pt x="201" y="357"/>
                </a:cubicBezTo>
                <a:cubicBezTo>
                  <a:pt x="266" y="276"/>
                  <a:pt x="308" y="193"/>
                  <a:pt x="325" y="107"/>
                </a:cubicBezTo>
                <a:cubicBezTo>
                  <a:pt x="328" y="93"/>
                  <a:pt x="330" y="79"/>
                  <a:pt x="330"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4" name="フリーフォーム: 図形 763"/>
          <p:cNvSpPr/>
          <p:nvPr/>
        </p:nvSpPr>
        <p:spPr>
          <a:xfrm>
            <a:off x="5031720" y="4653000"/>
            <a:ext cx="80640" cy="335160"/>
          </a:xfrm>
          <a:custGeom>
            <a:avLst/>
            <a:gdLst/>
            <a:ahLst/>
            <a:cxnLst/>
            <a:rect l="0" t="0" r="r" b="b"/>
            <a:pathLst>
              <a:path w="224" h="931">
                <a:moveTo>
                  <a:pt x="0" y="465"/>
                </a:moveTo>
                <a:cubicBezTo>
                  <a:pt x="0" y="422"/>
                  <a:pt x="3" y="382"/>
                  <a:pt x="10" y="343"/>
                </a:cubicBezTo>
                <a:cubicBezTo>
                  <a:pt x="16" y="305"/>
                  <a:pt x="23" y="272"/>
                  <a:pt x="31" y="244"/>
                </a:cubicBezTo>
                <a:cubicBezTo>
                  <a:pt x="39" y="216"/>
                  <a:pt x="51" y="188"/>
                  <a:pt x="66" y="162"/>
                </a:cubicBezTo>
                <a:cubicBezTo>
                  <a:pt x="80" y="135"/>
                  <a:pt x="92" y="114"/>
                  <a:pt x="101" y="99"/>
                </a:cubicBezTo>
                <a:cubicBezTo>
                  <a:pt x="110" y="84"/>
                  <a:pt x="124" y="68"/>
                  <a:pt x="141" y="51"/>
                </a:cubicBezTo>
                <a:cubicBezTo>
                  <a:pt x="158" y="34"/>
                  <a:pt x="169" y="23"/>
                  <a:pt x="172" y="19"/>
                </a:cubicBezTo>
                <a:cubicBezTo>
                  <a:pt x="175" y="16"/>
                  <a:pt x="183" y="9"/>
                  <a:pt x="195" y="0"/>
                </a:cubicBezTo>
                <a:lnTo>
                  <a:pt x="207" y="0"/>
                </a:lnTo>
                <a:lnTo>
                  <a:pt x="211" y="0"/>
                </a:lnTo>
                <a:cubicBezTo>
                  <a:pt x="219" y="0"/>
                  <a:pt x="224" y="3"/>
                  <a:pt x="224" y="8"/>
                </a:cubicBezTo>
                <a:cubicBezTo>
                  <a:pt x="224" y="10"/>
                  <a:pt x="218" y="17"/>
                  <a:pt x="208" y="28"/>
                </a:cubicBezTo>
                <a:cubicBezTo>
                  <a:pt x="197" y="39"/>
                  <a:pt x="185" y="55"/>
                  <a:pt x="170" y="77"/>
                </a:cubicBezTo>
                <a:cubicBezTo>
                  <a:pt x="155" y="99"/>
                  <a:pt x="140" y="125"/>
                  <a:pt x="124" y="157"/>
                </a:cubicBezTo>
                <a:cubicBezTo>
                  <a:pt x="108" y="189"/>
                  <a:pt x="95" y="232"/>
                  <a:pt x="84" y="285"/>
                </a:cubicBezTo>
                <a:cubicBezTo>
                  <a:pt x="74" y="339"/>
                  <a:pt x="68" y="399"/>
                  <a:pt x="68" y="465"/>
                </a:cubicBezTo>
                <a:cubicBezTo>
                  <a:pt x="68" y="531"/>
                  <a:pt x="74" y="591"/>
                  <a:pt x="84" y="645"/>
                </a:cubicBezTo>
                <a:cubicBezTo>
                  <a:pt x="95" y="698"/>
                  <a:pt x="107" y="741"/>
                  <a:pt x="123" y="774"/>
                </a:cubicBezTo>
                <a:cubicBezTo>
                  <a:pt x="138" y="807"/>
                  <a:pt x="153" y="834"/>
                  <a:pt x="169" y="854"/>
                </a:cubicBezTo>
                <a:cubicBezTo>
                  <a:pt x="184" y="874"/>
                  <a:pt x="197" y="891"/>
                  <a:pt x="208" y="903"/>
                </a:cubicBezTo>
                <a:cubicBezTo>
                  <a:pt x="218" y="916"/>
                  <a:pt x="224" y="922"/>
                  <a:pt x="224" y="923"/>
                </a:cubicBezTo>
                <a:cubicBezTo>
                  <a:pt x="224" y="928"/>
                  <a:pt x="219" y="931"/>
                  <a:pt x="210" y="931"/>
                </a:cubicBezTo>
                <a:lnTo>
                  <a:pt x="207" y="931"/>
                </a:lnTo>
                <a:lnTo>
                  <a:pt x="195" y="931"/>
                </a:lnTo>
                <a:lnTo>
                  <a:pt x="169" y="909"/>
                </a:lnTo>
                <a:cubicBezTo>
                  <a:pt x="110" y="856"/>
                  <a:pt x="67" y="790"/>
                  <a:pt x="40" y="712"/>
                </a:cubicBezTo>
                <a:cubicBezTo>
                  <a:pt x="14" y="633"/>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5" name="フリーフォーム: 図形 764"/>
          <p:cNvSpPr/>
          <p:nvPr/>
        </p:nvSpPr>
        <p:spPr>
          <a:xfrm>
            <a:off x="5145120" y="4752720"/>
            <a:ext cx="186480" cy="154440"/>
          </a:xfrm>
          <a:custGeom>
            <a:avLst/>
            <a:gdLst/>
            <a:ahLst/>
            <a:cxnLst/>
            <a:rect l="0" t="0" r="r" b="b"/>
            <a:pathLst>
              <a:path w="518" h="429">
                <a:moveTo>
                  <a:pt x="29" y="158"/>
                </a:moveTo>
                <a:lnTo>
                  <a:pt x="18" y="158"/>
                </a:lnTo>
                <a:cubicBezTo>
                  <a:pt x="6" y="158"/>
                  <a:pt x="0" y="154"/>
                  <a:pt x="0" y="145"/>
                </a:cubicBezTo>
                <a:cubicBezTo>
                  <a:pt x="0" y="144"/>
                  <a:pt x="0" y="141"/>
                  <a:pt x="2" y="135"/>
                </a:cubicBezTo>
                <a:cubicBezTo>
                  <a:pt x="3" y="129"/>
                  <a:pt x="6" y="122"/>
                  <a:pt x="12" y="112"/>
                </a:cubicBezTo>
                <a:cubicBezTo>
                  <a:pt x="18" y="102"/>
                  <a:pt x="24" y="92"/>
                  <a:pt x="31" y="81"/>
                </a:cubicBezTo>
                <a:cubicBezTo>
                  <a:pt x="37" y="70"/>
                  <a:pt x="48" y="59"/>
                  <a:pt x="62" y="48"/>
                </a:cubicBezTo>
                <a:cubicBezTo>
                  <a:pt x="76" y="36"/>
                  <a:pt x="92" y="26"/>
                  <a:pt x="108" y="18"/>
                </a:cubicBezTo>
                <a:cubicBezTo>
                  <a:pt x="133" y="7"/>
                  <a:pt x="156" y="1"/>
                  <a:pt x="177" y="1"/>
                </a:cubicBezTo>
                <a:lnTo>
                  <a:pt x="179" y="1"/>
                </a:lnTo>
                <a:cubicBezTo>
                  <a:pt x="202" y="1"/>
                  <a:pt x="217" y="1"/>
                  <a:pt x="222" y="2"/>
                </a:cubicBezTo>
                <a:cubicBezTo>
                  <a:pt x="269" y="10"/>
                  <a:pt x="300" y="26"/>
                  <a:pt x="315" y="48"/>
                </a:cubicBezTo>
                <a:lnTo>
                  <a:pt x="325" y="39"/>
                </a:lnTo>
                <a:cubicBezTo>
                  <a:pt x="351" y="13"/>
                  <a:pt x="379" y="0"/>
                  <a:pt x="409" y="0"/>
                </a:cubicBezTo>
                <a:cubicBezTo>
                  <a:pt x="444" y="0"/>
                  <a:pt x="471" y="10"/>
                  <a:pt x="489" y="29"/>
                </a:cubicBezTo>
                <a:cubicBezTo>
                  <a:pt x="508" y="48"/>
                  <a:pt x="518" y="71"/>
                  <a:pt x="518" y="99"/>
                </a:cubicBezTo>
                <a:cubicBezTo>
                  <a:pt x="518" y="125"/>
                  <a:pt x="510" y="146"/>
                  <a:pt x="494" y="160"/>
                </a:cubicBezTo>
                <a:cubicBezTo>
                  <a:pt x="478" y="174"/>
                  <a:pt x="460" y="182"/>
                  <a:pt x="441" y="182"/>
                </a:cubicBezTo>
                <a:cubicBezTo>
                  <a:pt x="427" y="182"/>
                  <a:pt x="415" y="178"/>
                  <a:pt x="405" y="169"/>
                </a:cubicBezTo>
                <a:cubicBezTo>
                  <a:pt x="395" y="161"/>
                  <a:pt x="390" y="149"/>
                  <a:pt x="390" y="134"/>
                </a:cubicBezTo>
                <a:cubicBezTo>
                  <a:pt x="390" y="112"/>
                  <a:pt x="398" y="94"/>
                  <a:pt x="414" y="79"/>
                </a:cubicBezTo>
                <a:cubicBezTo>
                  <a:pt x="422" y="73"/>
                  <a:pt x="432" y="67"/>
                  <a:pt x="445" y="62"/>
                </a:cubicBezTo>
                <a:cubicBezTo>
                  <a:pt x="445" y="62"/>
                  <a:pt x="442" y="61"/>
                  <a:pt x="440" y="59"/>
                </a:cubicBezTo>
                <a:cubicBezTo>
                  <a:pt x="437" y="57"/>
                  <a:pt x="433" y="55"/>
                  <a:pt x="427" y="52"/>
                </a:cubicBezTo>
                <a:cubicBezTo>
                  <a:pt x="421" y="50"/>
                  <a:pt x="414" y="48"/>
                  <a:pt x="406" y="48"/>
                </a:cubicBezTo>
                <a:cubicBezTo>
                  <a:pt x="399" y="48"/>
                  <a:pt x="393" y="49"/>
                  <a:pt x="390" y="50"/>
                </a:cubicBezTo>
                <a:cubicBezTo>
                  <a:pt x="369" y="60"/>
                  <a:pt x="355" y="77"/>
                  <a:pt x="346" y="103"/>
                </a:cubicBezTo>
                <a:cubicBezTo>
                  <a:pt x="308" y="243"/>
                  <a:pt x="289" y="325"/>
                  <a:pt x="289" y="347"/>
                </a:cubicBezTo>
                <a:cubicBezTo>
                  <a:pt x="289" y="370"/>
                  <a:pt x="305" y="381"/>
                  <a:pt x="337" y="381"/>
                </a:cubicBezTo>
                <a:cubicBezTo>
                  <a:pt x="364" y="381"/>
                  <a:pt x="389" y="371"/>
                  <a:pt x="411" y="353"/>
                </a:cubicBezTo>
                <a:cubicBezTo>
                  <a:pt x="433" y="334"/>
                  <a:pt x="450" y="313"/>
                  <a:pt x="459" y="290"/>
                </a:cubicBezTo>
                <a:cubicBezTo>
                  <a:pt x="461" y="281"/>
                  <a:pt x="463" y="276"/>
                  <a:pt x="465" y="274"/>
                </a:cubicBezTo>
                <a:cubicBezTo>
                  <a:pt x="467" y="272"/>
                  <a:pt x="473" y="271"/>
                  <a:pt x="484" y="271"/>
                </a:cubicBezTo>
                <a:lnTo>
                  <a:pt x="489" y="271"/>
                </a:lnTo>
                <a:lnTo>
                  <a:pt x="500" y="271"/>
                </a:lnTo>
                <a:cubicBezTo>
                  <a:pt x="512" y="271"/>
                  <a:pt x="518" y="275"/>
                  <a:pt x="518" y="284"/>
                </a:cubicBezTo>
                <a:cubicBezTo>
                  <a:pt x="518" y="292"/>
                  <a:pt x="514" y="303"/>
                  <a:pt x="506" y="318"/>
                </a:cubicBezTo>
                <a:cubicBezTo>
                  <a:pt x="498" y="333"/>
                  <a:pt x="487" y="349"/>
                  <a:pt x="473" y="366"/>
                </a:cubicBezTo>
                <a:cubicBezTo>
                  <a:pt x="458" y="383"/>
                  <a:pt x="437" y="397"/>
                  <a:pt x="411" y="410"/>
                </a:cubicBezTo>
                <a:cubicBezTo>
                  <a:pt x="385" y="423"/>
                  <a:pt x="358" y="430"/>
                  <a:pt x="329" y="429"/>
                </a:cubicBezTo>
                <a:cubicBezTo>
                  <a:pt x="277" y="429"/>
                  <a:pt x="237" y="416"/>
                  <a:pt x="207" y="389"/>
                </a:cubicBezTo>
                <a:lnTo>
                  <a:pt x="200" y="381"/>
                </a:lnTo>
                <a:cubicBezTo>
                  <a:pt x="173" y="412"/>
                  <a:pt x="143" y="428"/>
                  <a:pt x="110" y="428"/>
                </a:cubicBezTo>
                <a:lnTo>
                  <a:pt x="105" y="428"/>
                </a:lnTo>
                <a:cubicBezTo>
                  <a:pt x="70" y="428"/>
                  <a:pt x="43" y="418"/>
                  <a:pt x="26" y="398"/>
                </a:cubicBezTo>
                <a:cubicBezTo>
                  <a:pt x="9" y="379"/>
                  <a:pt x="0" y="357"/>
                  <a:pt x="0" y="333"/>
                </a:cubicBezTo>
                <a:cubicBezTo>
                  <a:pt x="0" y="303"/>
                  <a:pt x="8" y="282"/>
                  <a:pt x="25" y="268"/>
                </a:cubicBezTo>
                <a:cubicBezTo>
                  <a:pt x="42" y="254"/>
                  <a:pt x="59" y="246"/>
                  <a:pt x="76" y="246"/>
                </a:cubicBezTo>
                <a:cubicBezTo>
                  <a:pt x="90" y="246"/>
                  <a:pt x="103" y="251"/>
                  <a:pt x="112" y="260"/>
                </a:cubicBezTo>
                <a:cubicBezTo>
                  <a:pt x="122" y="268"/>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2"/>
                </a:cubicBezTo>
                <a:cubicBezTo>
                  <a:pt x="123" y="382"/>
                  <a:pt x="135" y="376"/>
                  <a:pt x="146" y="365"/>
                </a:cubicBezTo>
                <a:cubicBezTo>
                  <a:pt x="156" y="354"/>
                  <a:pt x="165" y="341"/>
                  <a:pt x="170" y="326"/>
                </a:cubicBezTo>
                <a:cubicBezTo>
                  <a:pt x="208" y="185"/>
                  <a:pt x="227" y="104"/>
                  <a:pt x="227" y="82"/>
                </a:cubicBezTo>
                <a:cubicBezTo>
                  <a:pt x="227" y="60"/>
                  <a:pt x="211" y="48"/>
                  <a:pt x="179" y="48"/>
                </a:cubicBezTo>
                <a:cubicBezTo>
                  <a:pt x="157" y="48"/>
                  <a:pt x="135" y="56"/>
                  <a:pt x="112" y="70"/>
                </a:cubicBezTo>
                <a:cubicBezTo>
                  <a:pt x="90" y="84"/>
                  <a:pt x="72" y="107"/>
                  <a:pt x="59" y="140"/>
                </a:cubicBezTo>
                <a:cubicBezTo>
                  <a:pt x="57" y="148"/>
                  <a:pt x="55" y="154"/>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6" name="フリーフォーム: 図形 765"/>
          <p:cNvSpPr/>
          <p:nvPr/>
        </p:nvSpPr>
        <p:spPr>
          <a:xfrm>
            <a:off x="5377680" y="4863600"/>
            <a:ext cx="44280" cy="105840"/>
          </a:xfrm>
          <a:custGeom>
            <a:avLst/>
            <a:gdLst/>
            <a:ahLst/>
            <a:cxnLst/>
            <a:rect l="0" t="0" r="r" b="b"/>
            <a:pathLst>
              <a:path w="123" h="294">
                <a:moveTo>
                  <a:pt x="0" y="80"/>
                </a:moveTo>
                <a:cubicBezTo>
                  <a:pt x="0" y="80"/>
                  <a:pt x="0" y="72"/>
                  <a:pt x="0" y="57"/>
                </a:cubicBezTo>
                <a:cubicBezTo>
                  <a:pt x="0" y="41"/>
                  <a:pt x="5" y="28"/>
                  <a:pt x="15" y="17"/>
                </a:cubicBezTo>
                <a:cubicBezTo>
                  <a:pt x="25" y="6"/>
                  <a:pt x="39" y="0"/>
                  <a:pt x="55" y="0"/>
                </a:cubicBezTo>
                <a:cubicBezTo>
                  <a:pt x="73" y="0"/>
                  <a:pt x="88" y="8"/>
                  <a:pt x="102" y="23"/>
                </a:cubicBezTo>
                <a:cubicBezTo>
                  <a:pt x="116" y="39"/>
                  <a:pt x="123" y="66"/>
                  <a:pt x="123" y="105"/>
                </a:cubicBezTo>
                <a:cubicBezTo>
                  <a:pt x="123" y="128"/>
                  <a:pt x="121" y="149"/>
                  <a:pt x="115" y="169"/>
                </a:cubicBezTo>
                <a:cubicBezTo>
                  <a:pt x="109" y="190"/>
                  <a:pt x="103" y="208"/>
                  <a:pt x="95" y="222"/>
                </a:cubicBezTo>
                <a:cubicBezTo>
                  <a:pt x="88" y="237"/>
                  <a:pt x="80" y="250"/>
                  <a:pt x="71" y="261"/>
                </a:cubicBezTo>
                <a:cubicBezTo>
                  <a:pt x="63" y="271"/>
                  <a:pt x="55" y="280"/>
                  <a:pt x="49" y="286"/>
                </a:cubicBezTo>
                <a:cubicBezTo>
                  <a:pt x="43" y="292"/>
                  <a:pt x="39" y="295"/>
                  <a:pt x="37" y="294"/>
                </a:cubicBezTo>
                <a:cubicBezTo>
                  <a:pt x="34" y="294"/>
                  <a:pt x="30" y="291"/>
                  <a:pt x="25" y="286"/>
                </a:cubicBezTo>
                <a:cubicBezTo>
                  <a:pt x="19" y="280"/>
                  <a:pt x="16" y="276"/>
                  <a:pt x="16" y="274"/>
                </a:cubicBezTo>
                <a:cubicBezTo>
                  <a:pt x="16" y="271"/>
                  <a:pt x="20" y="266"/>
                  <a:pt x="27" y="259"/>
                </a:cubicBezTo>
                <a:cubicBezTo>
                  <a:pt x="33" y="251"/>
                  <a:pt x="41" y="242"/>
                  <a:pt x="50" y="231"/>
                </a:cubicBezTo>
                <a:cubicBezTo>
                  <a:pt x="59" y="220"/>
                  <a:pt x="67" y="204"/>
                  <a:pt x="74" y="184"/>
                </a:cubicBezTo>
                <a:cubicBezTo>
                  <a:pt x="82" y="164"/>
                  <a:pt x="86" y="142"/>
                  <a:pt x="89" y="116"/>
                </a:cubicBezTo>
                <a:lnTo>
                  <a:pt x="89" y="104"/>
                </a:lnTo>
                <a:lnTo>
                  <a:pt x="88" y="105"/>
                </a:lnTo>
                <a:cubicBezTo>
                  <a:pt x="87" y="106"/>
                  <a:pt x="85" y="106"/>
                  <a:pt x="83" y="107"/>
                </a:cubicBezTo>
                <a:cubicBezTo>
                  <a:pt x="82" y="108"/>
                  <a:pt x="80" y="109"/>
                  <a:pt x="78" y="110"/>
                </a:cubicBezTo>
                <a:cubicBezTo>
                  <a:pt x="76" y="111"/>
                  <a:pt x="73" y="112"/>
                  <a:pt x="69" y="112"/>
                </a:cubicBezTo>
                <a:cubicBezTo>
                  <a:pt x="66" y="112"/>
                  <a:pt x="62" y="112"/>
                  <a:pt x="58" y="113"/>
                </a:cubicBezTo>
                <a:cubicBezTo>
                  <a:pt x="42" y="113"/>
                  <a:pt x="28" y="107"/>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7" name="フリーフォーム: 図形 766"/>
          <p:cNvSpPr/>
          <p:nvPr/>
        </p:nvSpPr>
        <p:spPr>
          <a:xfrm>
            <a:off x="5508360" y="4752720"/>
            <a:ext cx="211680" cy="154440"/>
          </a:xfrm>
          <a:custGeom>
            <a:avLst/>
            <a:gdLst/>
            <a:ahLst/>
            <a:cxnLst/>
            <a:rect l="0" t="0" r="r" b="b"/>
            <a:pathLst>
              <a:path w="588" h="429">
                <a:moveTo>
                  <a:pt x="154" y="59"/>
                </a:moveTo>
                <a:cubicBezTo>
                  <a:pt x="154" y="54"/>
                  <a:pt x="153" y="51"/>
                  <a:pt x="152" y="49"/>
                </a:cubicBezTo>
                <a:cubicBezTo>
                  <a:pt x="150" y="48"/>
                  <a:pt x="147" y="48"/>
                  <a:pt x="141" y="48"/>
                </a:cubicBezTo>
                <a:cubicBezTo>
                  <a:pt x="125" y="49"/>
                  <a:pt x="110" y="58"/>
                  <a:pt x="95" y="75"/>
                </a:cubicBezTo>
                <a:cubicBezTo>
                  <a:pt x="80" y="91"/>
                  <a:pt x="69" y="112"/>
                  <a:pt x="61" y="138"/>
                </a:cubicBezTo>
                <a:cubicBezTo>
                  <a:pt x="57" y="148"/>
                  <a:pt x="55" y="154"/>
                  <a:pt x="53" y="155"/>
                </a:cubicBezTo>
                <a:cubicBezTo>
                  <a:pt x="51" y="157"/>
                  <a:pt x="45" y="158"/>
                  <a:pt x="35" y="158"/>
                </a:cubicBezTo>
                <a:lnTo>
                  <a:pt x="29" y="158"/>
                </a:lnTo>
                <a:lnTo>
                  <a:pt x="19" y="158"/>
                </a:lnTo>
                <a:cubicBezTo>
                  <a:pt x="6" y="158"/>
                  <a:pt x="0" y="154"/>
                  <a:pt x="0" y="145"/>
                </a:cubicBezTo>
                <a:cubicBezTo>
                  <a:pt x="0" y="138"/>
                  <a:pt x="3" y="128"/>
                  <a:pt x="10" y="113"/>
                </a:cubicBezTo>
                <a:cubicBezTo>
                  <a:pt x="17" y="98"/>
                  <a:pt x="26" y="82"/>
                  <a:pt x="38" y="64"/>
                </a:cubicBezTo>
                <a:cubicBezTo>
                  <a:pt x="50" y="47"/>
                  <a:pt x="66" y="32"/>
                  <a:pt x="87" y="20"/>
                </a:cubicBezTo>
                <a:cubicBezTo>
                  <a:pt x="107" y="7"/>
                  <a:pt x="129" y="1"/>
                  <a:pt x="152" y="0"/>
                </a:cubicBezTo>
                <a:cubicBezTo>
                  <a:pt x="183" y="0"/>
                  <a:pt x="209" y="8"/>
                  <a:pt x="231" y="23"/>
                </a:cubicBezTo>
                <a:cubicBezTo>
                  <a:pt x="253" y="39"/>
                  <a:pt x="265" y="59"/>
                  <a:pt x="265" y="84"/>
                </a:cubicBezTo>
                <a:cubicBezTo>
                  <a:pt x="265" y="93"/>
                  <a:pt x="253" y="127"/>
                  <a:pt x="232" y="184"/>
                </a:cubicBezTo>
                <a:cubicBezTo>
                  <a:pt x="210" y="242"/>
                  <a:pt x="199" y="287"/>
                  <a:pt x="199" y="318"/>
                </a:cubicBezTo>
                <a:cubicBezTo>
                  <a:pt x="199" y="361"/>
                  <a:pt x="216" y="382"/>
                  <a:pt x="248" y="382"/>
                </a:cubicBezTo>
                <a:cubicBezTo>
                  <a:pt x="267" y="382"/>
                  <a:pt x="283" y="377"/>
                  <a:pt x="299" y="368"/>
                </a:cubicBezTo>
                <a:cubicBezTo>
                  <a:pt x="314" y="358"/>
                  <a:pt x="325" y="350"/>
                  <a:pt x="332" y="342"/>
                </a:cubicBezTo>
                <a:cubicBezTo>
                  <a:pt x="339" y="334"/>
                  <a:pt x="343" y="328"/>
                  <a:pt x="343" y="326"/>
                </a:cubicBezTo>
                <a:cubicBezTo>
                  <a:pt x="343" y="323"/>
                  <a:pt x="353" y="278"/>
                  <a:pt x="375" y="191"/>
                </a:cubicBezTo>
                <a:cubicBezTo>
                  <a:pt x="397" y="104"/>
                  <a:pt x="409" y="58"/>
                  <a:pt x="410" y="52"/>
                </a:cubicBezTo>
                <a:cubicBezTo>
                  <a:pt x="415" y="41"/>
                  <a:pt x="424" y="31"/>
                  <a:pt x="436" y="21"/>
                </a:cubicBezTo>
                <a:cubicBezTo>
                  <a:pt x="447" y="12"/>
                  <a:pt x="461" y="8"/>
                  <a:pt x="477" y="8"/>
                </a:cubicBezTo>
                <a:cubicBezTo>
                  <a:pt x="492" y="8"/>
                  <a:pt x="504" y="12"/>
                  <a:pt x="513" y="21"/>
                </a:cubicBezTo>
                <a:cubicBezTo>
                  <a:pt x="521" y="31"/>
                  <a:pt x="526" y="41"/>
                  <a:pt x="526" y="51"/>
                </a:cubicBezTo>
                <a:cubicBezTo>
                  <a:pt x="526" y="56"/>
                  <a:pt x="520" y="81"/>
                  <a:pt x="509" y="128"/>
                </a:cubicBezTo>
                <a:cubicBezTo>
                  <a:pt x="498" y="174"/>
                  <a:pt x="487" y="220"/>
                  <a:pt x="476" y="264"/>
                </a:cubicBezTo>
                <a:lnTo>
                  <a:pt x="459" y="331"/>
                </a:lnTo>
                <a:cubicBezTo>
                  <a:pt x="458" y="336"/>
                  <a:pt x="457" y="344"/>
                  <a:pt x="457" y="355"/>
                </a:cubicBezTo>
                <a:cubicBezTo>
                  <a:pt x="457" y="373"/>
                  <a:pt x="462" y="383"/>
                  <a:pt x="473" y="383"/>
                </a:cubicBezTo>
                <a:cubicBezTo>
                  <a:pt x="481" y="383"/>
                  <a:pt x="489" y="378"/>
                  <a:pt x="496" y="370"/>
                </a:cubicBezTo>
                <a:cubicBezTo>
                  <a:pt x="507" y="357"/>
                  <a:pt x="517" y="333"/>
                  <a:pt x="527" y="297"/>
                </a:cubicBezTo>
                <a:cubicBezTo>
                  <a:pt x="530" y="284"/>
                  <a:pt x="533" y="275"/>
                  <a:pt x="535" y="274"/>
                </a:cubicBezTo>
                <a:cubicBezTo>
                  <a:pt x="538" y="272"/>
                  <a:pt x="544" y="271"/>
                  <a:pt x="555" y="270"/>
                </a:cubicBezTo>
                <a:lnTo>
                  <a:pt x="559" y="270"/>
                </a:lnTo>
                <a:lnTo>
                  <a:pt x="570" y="270"/>
                </a:lnTo>
                <a:cubicBezTo>
                  <a:pt x="582" y="270"/>
                  <a:pt x="588" y="274"/>
                  <a:pt x="588" y="284"/>
                </a:cubicBezTo>
                <a:cubicBezTo>
                  <a:pt x="588" y="288"/>
                  <a:pt x="587" y="293"/>
                  <a:pt x="585" y="299"/>
                </a:cubicBezTo>
                <a:cubicBezTo>
                  <a:pt x="584" y="305"/>
                  <a:pt x="580" y="317"/>
                  <a:pt x="572" y="334"/>
                </a:cubicBezTo>
                <a:cubicBezTo>
                  <a:pt x="565" y="352"/>
                  <a:pt x="557" y="366"/>
                  <a:pt x="550" y="378"/>
                </a:cubicBezTo>
                <a:cubicBezTo>
                  <a:pt x="543" y="390"/>
                  <a:pt x="530" y="401"/>
                  <a:pt x="514" y="413"/>
                </a:cubicBezTo>
                <a:cubicBezTo>
                  <a:pt x="497" y="425"/>
                  <a:pt x="480" y="430"/>
                  <a:pt x="463" y="429"/>
                </a:cubicBezTo>
                <a:cubicBezTo>
                  <a:pt x="456" y="429"/>
                  <a:pt x="449" y="429"/>
                  <a:pt x="442" y="428"/>
                </a:cubicBezTo>
                <a:cubicBezTo>
                  <a:pt x="435" y="428"/>
                  <a:pt x="429" y="426"/>
                  <a:pt x="423" y="424"/>
                </a:cubicBezTo>
                <a:cubicBezTo>
                  <a:pt x="418" y="423"/>
                  <a:pt x="413" y="421"/>
                  <a:pt x="408" y="420"/>
                </a:cubicBezTo>
                <a:cubicBezTo>
                  <a:pt x="403" y="419"/>
                  <a:pt x="398" y="417"/>
                  <a:pt x="394" y="414"/>
                </a:cubicBezTo>
                <a:cubicBezTo>
                  <a:pt x="389" y="412"/>
                  <a:pt x="386" y="409"/>
                  <a:pt x="383" y="407"/>
                </a:cubicBezTo>
                <a:cubicBezTo>
                  <a:pt x="379" y="404"/>
                  <a:pt x="376" y="402"/>
                  <a:pt x="373" y="400"/>
                </a:cubicBezTo>
                <a:cubicBezTo>
                  <a:pt x="370" y="398"/>
                  <a:pt x="368" y="397"/>
                  <a:pt x="366" y="395"/>
                </a:cubicBezTo>
                <a:cubicBezTo>
                  <a:pt x="364" y="393"/>
                  <a:pt x="362" y="391"/>
                  <a:pt x="360" y="389"/>
                </a:cubicBezTo>
                <a:cubicBezTo>
                  <a:pt x="358" y="387"/>
                  <a:pt x="357" y="386"/>
                  <a:pt x="356" y="385"/>
                </a:cubicBezTo>
                <a:lnTo>
                  <a:pt x="356" y="383"/>
                </a:lnTo>
                <a:lnTo>
                  <a:pt x="348" y="390"/>
                </a:lnTo>
                <a:cubicBezTo>
                  <a:pt x="317" y="415"/>
                  <a:pt x="283" y="428"/>
                  <a:pt x="246" y="428"/>
                </a:cubicBezTo>
                <a:lnTo>
                  <a:pt x="239" y="428"/>
                </a:lnTo>
                <a:cubicBezTo>
                  <a:pt x="157" y="428"/>
                  <a:pt x="107" y="402"/>
                  <a:pt x="91" y="349"/>
                </a:cubicBezTo>
                <a:cubicBezTo>
                  <a:pt x="88" y="339"/>
                  <a:pt x="86" y="324"/>
                  <a:pt x="86" y="305"/>
                </a:cubicBezTo>
                <a:lnTo>
                  <a:pt x="86" y="295"/>
                </a:lnTo>
                <a:cubicBezTo>
                  <a:pt x="86" y="271"/>
                  <a:pt x="97" y="228"/>
                  <a:pt x="119" y="167"/>
                </a:cubicBezTo>
                <a:cubicBezTo>
                  <a:pt x="141" y="105"/>
                  <a:pt x="153" y="69"/>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8" name="フリーフォーム: 図形 767"/>
          <p:cNvSpPr/>
          <p:nvPr/>
        </p:nvSpPr>
        <p:spPr>
          <a:xfrm>
            <a:off x="5754600" y="4863600"/>
            <a:ext cx="44640" cy="105840"/>
          </a:xfrm>
          <a:custGeom>
            <a:avLst/>
            <a:gdLst/>
            <a:ahLst/>
            <a:cxnLst/>
            <a:rect l="0" t="0" r="r" b="b"/>
            <a:pathLst>
              <a:path w="124" h="294">
                <a:moveTo>
                  <a:pt x="0" y="80"/>
                </a:moveTo>
                <a:cubicBezTo>
                  <a:pt x="0" y="80"/>
                  <a:pt x="0" y="72"/>
                  <a:pt x="0" y="57"/>
                </a:cubicBezTo>
                <a:cubicBezTo>
                  <a:pt x="0" y="41"/>
                  <a:pt x="5" y="28"/>
                  <a:pt x="15" y="17"/>
                </a:cubicBezTo>
                <a:cubicBezTo>
                  <a:pt x="25" y="6"/>
                  <a:pt x="38" y="0"/>
                  <a:pt x="55" y="0"/>
                </a:cubicBezTo>
                <a:cubicBezTo>
                  <a:pt x="73" y="0"/>
                  <a:pt x="89" y="8"/>
                  <a:pt x="102" y="23"/>
                </a:cubicBezTo>
                <a:cubicBezTo>
                  <a:pt x="116" y="39"/>
                  <a:pt x="123" y="66"/>
                  <a:pt x="124" y="105"/>
                </a:cubicBezTo>
                <a:cubicBezTo>
                  <a:pt x="124" y="128"/>
                  <a:pt x="121" y="149"/>
                  <a:pt x="115" y="169"/>
                </a:cubicBezTo>
                <a:cubicBezTo>
                  <a:pt x="110" y="190"/>
                  <a:pt x="103" y="208"/>
                  <a:pt x="96" y="222"/>
                </a:cubicBezTo>
                <a:cubicBezTo>
                  <a:pt x="88" y="237"/>
                  <a:pt x="80" y="250"/>
                  <a:pt x="72" y="261"/>
                </a:cubicBezTo>
                <a:cubicBezTo>
                  <a:pt x="63" y="271"/>
                  <a:pt x="55" y="280"/>
                  <a:pt x="48" y="286"/>
                </a:cubicBezTo>
                <a:cubicBezTo>
                  <a:pt x="42" y="292"/>
                  <a:pt x="38" y="295"/>
                  <a:pt x="36" y="294"/>
                </a:cubicBezTo>
                <a:cubicBezTo>
                  <a:pt x="34" y="294"/>
                  <a:pt x="30" y="291"/>
                  <a:pt x="24" y="286"/>
                </a:cubicBezTo>
                <a:cubicBezTo>
                  <a:pt x="19" y="280"/>
                  <a:pt x="16" y="276"/>
                  <a:pt x="16" y="274"/>
                </a:cubicBezTo>
                <a:cubicBezTo>
                  <a:pt x="16" y="271"/>
                  <a:pt x="19" y="266"/>
                  <a:pt x="26" y="259"/>
                </a:cubicBezTo>
                <a:cubicBezTo>
                  <a:pt x="33" y="251"/>
                  <a:pt x="41" y="242"/>
                  <a:pt x="49" y="231"/>
                </a:cubicBezTo>
                <a:cubicBezTo>
                  <a:pt x="58" y="220"/>
                  <a:pt x="67" y="204"/>
                  <a:pt x="74" y="184"/>
                </a:cubicBezTo>
                <a:cubicBezTo>
                  <a:pt x="82" y="164"/>
                  <a:pt x="87" y="142"/>
                  <a:pt x="89" y="116"/>
                </a:cubicBezTo>
                <a:lnTo>
                  <a:pt x="89" y="104"/>
                </a:lnTo>
                <a:lnTo>
                  <a:pt x="88" y="105"/>
                </a:lnTo>
                <a:cubicBezTo>
                  <a:pt x="87" y="106"/>
                  <a:pt x="86" y="106"/>
                  <a:pt x="84" y="107"/>
                </a:cubicBezTo>
                <a:cubicBezTo>
                  <a:pt x="82" y="108"/>
                  <a:pt x="80" y="109"/>
                  <a:pt x="78" y="110"/>
                </a:cubicBezTo>
                <a:cubicBezTo>
                  <a:pt x="76" y="111"/>
                  <a:pt x="73" y="112"/>
                  <a:pt x="70" y="112"/>
                </a:cubicBezTo>
                <a:cubicBezTo>
                  <a:pt x="66" y="112"/>
                  <a:pt x="62" y="112"/>
                  <a:pt x="58" y="113"/>
                </a:cubicBezTo>
                <a:cubicBezTo>
                  <a:pt x="41" y="113"/>
                  <a:pt x="27" y="107"/>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69" name="フリーフォーム: 図形 768"/>
          <p:cNvSpPr/>
          <p:nvPr/>
        </p:nvSpPr>
        <p:spPr>
          <a:xfrm>
            <a:off x="5891760" y="4752720"/>
            <a:ext cx="186480" cy="154440"/>
          </a:xfrm>
          <a:custGeom>
            <a:avLst/>
            <a:gdLst/>
            <a:ahLst/>
            <a:cxnLst/>
            <a:rect l="0" t="0" r="r" b="b"/>
            <a:pathLst>
              <a:path w="518" h="429">
                <a:moveTo>
                  <a:pt x="29" y="158"/>
                </a:moveTo>
                <a:lnTo>
                  <a:pt x="19" y="158"/>
                </a:lnTo>
                <a:cubicBezTo>
                  <a:pt x="6" y="158"/>
                  <a:pt x="0" y="154"/>
                  <a:pt x="0" y="145"/>
                </a:cubicBezTo>
                <a:cubicBezTo>
                  <a:pt x="0" y="144"/>
                  <a:pt x="1" y="141"/>
                  <a:pt x="2" y="135"/>
                </a:cubicBezTo>
                <a:cubicBezTo>
                  <a:pt x="3" y="129"/>
                  <a:pt x="7" y="122"/>
                  <a:pt x="12" y="112"/>
                </a:cubicBezTo>
                <a:cubicBezTo>
                  <a:pt x="18" y="102"/>
                  <a:pt x="24" y="92"/>
                  <a:pt x="31" y="81"/>
                </a:cubicBezTo>
                <a:cubicBezTo>
                  <a:pt x="38" y="70"/>
                  <a:pt x="48" y="59"/>
                  <a:pt x="62" y="48"/>
                </a:cubicBezTo>
                <a:cubicBezTo>
                  <a:pt x="77" y="36"/>
                  <a:pt x="92" y="26"/>
                  <a:pt x="108" y="18"/>
                </a:cubicBezTo>
                <a:cubicBezTo>
                  <a:pt x="133" y="7"/>
                  <a:pt x="156" y="1"/>
                  <a:pt x="177" y="1"/>
                </a:cubicBezTo>
                <a:lnTo>
                  <a:pt x="180" y="1"/>
                </a:lnTo>
                <a:cubicBezTo>
                  <a:pt x="203" y="1"/>
                  <a:pt x="217" y="1"/>
                  <a:pt x="222" y="2"/>
                </a:cubicBezTo>
                <a:cubicBezTo>
                  <a:pt x="270" y="10"/>
                  <a:pt x="301" y="26"/>
                  <a:pt x="316" y="48"/>
                </a:cubicBezTo>
                <a:lnTo>
                  <a:pt x="325" y="39"/>
                </a:lnTo>
                <a:cubicBezTo>
                  <a:pt x="351" y="13"/>
                  <a:pt x="379" y="0"/>
                  <a:pt x="409" y="0"/>
                </a:cubicBezTo>
                <a:cubicBezTo>
                  <a:pt x="445" y="0"/>
                  <a:pt x="471" y="10"/>
                  <a:pt x="490" y="29"/>
                </a:cubicBezTo>
                <a:cubicBezTo>
                  <a:pt x="508" y="48"/>
                  <a:pt x="518" y="71"/>
                  <a:pt x="518" y="99"/>
                </a:cubicBezTo>
                <a:cubicBezTo>
                  <a:pt x="518" y="125"/>
                  <a:pt x="510" y="146"/>
                  <a:pt x="494" y="160"/>
                </a:cubicBezTo>
                <a:cubicBezTo>
                  <a:pt x="478" y="174"/>
                  <a:pt x="461" y="182"/>
                  <a:pt x="442" y="182"/>
                </a:cubicBezTo>
                <a:cubicBezTo>
                  <a:pt x="427" y="182"/>
                  <a:pt x="415" y="178"/>
                  <a:pt x="405" y="169"/>
                </a:cubicBezTo>
                <a:cubicBezTo>
                  <a:pt x="395" y="161"/>
                  <a:pt x="390" y="149"/>
                  <a:pt x="390" y="134"/>
                </a:cubicBezTo>
                <a:cubicBezTo>
                  <a:pt x="390" y="112"/>
                  <a:pt x="398" y="94"/>
                  <a:pt x="414" y="79"/>
                </a:cubicBezTo>
                <a:cubicBezTo>
                  <a:pt x="422" y="73"/>
                  <a:pt x="432" y="67"/>
                  <a:pt x="445" y="62"/>
                </a:cubicBezTo>
                <a:cubicBezTo>
                  <a:pt x="445" y="62"/>
                  <a:pt x="444" y="61"/>
                  <a:pt x="441" y="59"/>
                </a:cubicBezTo>
                <a:cubicBezTo>
                  <a:pt x="439" y="57"/>
                  <a:pt x="433" y="55"/>
                  <a:pt x="427" y="52"/>
                </a:cubicBezTo>
                <a:cubicBezTo>
                  <a:pt x="421" y="50"/>
                  <a:pt x="414" y="48"/>
                  <a:pt x="407" y="48"/>
                </a:cubicBezTo>
                <a:cubicBezTo>
                  <a:pt x="399" y="48"/>
                  <a:pt x="394" y="49"/>
                  <a:pt x="390" y="50"/>
                </a:cubicBezTo>
                <a:cubicBezTo>
                  <a:pt x="369" y="60"/>
                  <a:pt x="355" y="77"/>
                  <a:pt x="346" y="103"/>
                </a:cubicBezTo>
                <a:cubicBezTo>
                  <a:pt x="308" y="243"/>
                  <a:pt x="289" y="325"/>
                  <a:pt x="289" y="347"/>
                </a:cubicBezTo>
                <a:cubicBezTo>
                  <a:pt x="289" y="370"/>
                  <a:pt x="305" y="381"/>
                  <a:pt x="337" y="381"/>
                </a:cubicBezTo>
                <a:cubicBezTo>
                  <a:pt x="364" y="381"/>
                  <a:pt x="389" y="371"/>
                  <a:pt x="411" y="353"/>
                </a:cubicBezTo>
                <a:cubicBezTo>
                  <a:pt x="434" y="334"/>
                  <a:pt x="450" y="313"/>
                  <a:pt x="459" y="290"/>
                </a:cubicBezTo>
                <a:cubicBezTo>
                  <a:pt x="461" y="281"/>
                  <a:pt x="464" y="276"/>
                  <a:pt x="465" y="274"/>
                </a:cubicBezTo>
                <a:cubicBezTo>
                  <a:pt x="467" y="272"/>
                  <a:pt x="473" y="271"/>
                  <a:pt x="484" y="271"/>
                </a:cubicBezTo>
                <a:lnTo>
                  <a:pt x="490" y="271"/>
                </a:lnTo>
                <a:lnTo>
                  <a:pt x="500" y="271"/>
                </a:lnTo>
                <a:cubicBezTo>
                  <a:pt x="512" y="271"/>
                  <a:pt x="518" y="275"/>
                  <a:pt x="518" y="284"/>
                </a:cubicBezTo>
                <a:cubicBezTo>
                  <a:pt x="518" y="292"/>
                  <a:pt x="514" y="303"/>
                  <a:pt x="506" y="318"/>
                </a:cubicBezTo>
                <a:cubicBezTo>
                  <a:pt x="498" y="333"/>
                  <a:pt x="487" y="349"/>
                  <a:pt x="473" y="366"/>
                </a:cubicBezTo>
                <a:cubicBezTo>
                  <a:pt x="459" y="383"/>
                  <a:pt x="438" y="397"/>
                  <a:pt x="411" y="410"/>
                </a:cubicBezTo>
                <a:cubicBezTo>
                  <a:pt x="385" y="423"/>
                  <a:pt x="358" y="430"/>
                  <a:pt x="329" y="429"/>
                </a:cubicBezTo>
                <a:cubicBezTo>
                  <a:pt x="277" y="429"/>
                  <a:pt x="237" y="416"/>
                  <a:pt x="208" y="389"/>
                </a:cubicBezTo>
                <a:lnTo>
                  <a:pt x="200" y="381"/>
                </a:lnTo>
                <a:cubicBezTo>
                  <a:pt x="173" y="412"/>
                  <a:pt x="143" y="428"/>
                  <a:pt x="110" y="428"/>
                </a:cubicBezTo>
                <a:lnTo>
                  <a:pt x="105" y="428"/>
                </a:lnTo>
                <a:cubicBezTo>
                  <a:pt x="70" y="428"/>
                  <a:pt x="44" y="418"/>
                  <a:pt x="26" y="398"/>
                </a:cubicBezTo>
                <a:cubicBezTo>
                  <a:pt x="9" y="379"/>
                  <a:pt x="0" y="357"/>
                  <a:pt x="0" y="333"/>
                </a:cubicBezTo>
                <a:cubicBezTo>
                  <a:pt x="0" y="303"/>
                  <a:pt x="8" y="282"/>
                  <a:pt x="25" y="268"/>
                </a:cubicBezTo>
                <a:cubicBezTo>
                  <a:pt x="42" y="254"/>
                  <a:pt x="59" y="246"/>
                  <a:pt x="76" y="246"/>
                </a:cubicBezTo>
                <a:cubicBezTo>
                  <a:pt x="91" y="246"/>
                  <a:pt x="103" y="251"/>
                  <a:pt x="113" y="260"/>
                </a:cubicBezTo>
                <a:cubicBezTo>
                  <a:pt x="123" y="268"/>
                  <a:pt x="128" y="280"/>
                  <a:pt x="128" y="295"/>
                </a:cubicBezTo>
                <a:cubicBezTo>
                  <a:pt x="128" y="317"/>
                  <a:pt x="120" y="335"/>
                  <a:pt x="103" y="350"/>
                </a:cubicBezTo>
                <a:cubicBezTo>
                  <a:pt x="95" y="356"/>
                  <a:pt x="85" y="362"/>
                  <a:pt x="74" y="367"/>
                </a:cubicBezTo>
                <a:cubicBezTo>
                  <a:pt x="75" y="370"/>
                  <a:pt x="79" y="373"/>
                  <a:pt x="87" y="376"/>
                </a:cubicBezTo>
                <a:cubicBezTo>
                  <a:pt x="94" y="379"/>
                  <a:pt x="102" y="381"/>
                  <a:pt x="110" y="382"/>
                </a:cubicBezTo>
                <a:cubicBezTo>
                  <a:pt x="124" y="382"/>
                  <a:pt x="136" y="376"/>
                  <a:pt x="146" y="365"/>
                </a:cubicBezTo>
                <a:cubicBezTo>
                  <a:pt x="157" y="354"/>
                  <a:pt x="165" y="341"/>
                  <a:pt x="170" y="326"/>
                </a:cubicBezTo>
                <a:cubicBezTo>
                  <a:pt x="208" y="185"/>
                  <a:pt x="227" y="104"/>
                  <a:pt x="227" y="82"/>
                </a:cubicBezTo>
                <a:cubicBezTo>
                  <a:pt x="227" y="60"/>
                  <a:pt x="211" y="48"/>
                  <a:pt x="180" y="48"/>
                </a:cubicBezTo>
                <a:cubicBezTo>
                  <a:pt x="157" y="48"/>
                  <a:pt x="135" y="56"/>
                  <a:pt x="113" y="70"/>
                </a:cubicBezTo>
                <a:cubicBezTo>
                  <a:pt x="90" y="84"/>
                  <a:pt x="73" y="107"/>
                  <a:pt x="60" y="140"/>
                </a:cubicBezTo>
                <a:cubicBezTo>
                  <a:pt x="57" y="148"/>
                  <a:pt x="55" y="154"/>
                  <a:pt x="53" y="155"/>
                </a:cubicBezTo>
                <a:cubicBezTo>
                  <a:pt x="51"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0" name="フリーフォーム: 図形 769"/>
          <p:cNvSpPr/>
          <p:nvPr/>
        </p:nvSpPr>
        <p:spPr>
          <a:xfrm>
            <a:off x="6116400" y="4650120"/>
            <a:ext cx="55080" cy="122760"/>
          </a:xfrm>
          <a:custGeom>
            <a:avLst/>
            <a:gdLst/>
            <a:ahLst/>
            <a:cxnLst/>
            <a:rect l="0" t="0" r="r" b="b"/>
            <a:pathLst>
              <a:path w="153" h="341">
                <a:moveTo>
                  <a:pt x="32" y="341"/>
                </a:moveTo>
                <a:cubicBezTo>
                  <a:pt x="29" y="341"/>
                  <a:pt x="23" y="339"/>
                  <a:pt x="14" y="337"/>
                </a:cubicBezTo>
                <a:cubicBezTo>
                  <a:pt x="5" y="334"/>
                  <a:pt x="0" y="331"/>
                  <a:pt x="0" y="329"/>
                </a:cubicBezTo>
                <a:cubicBezTo>
                  <a:pt x="0" y="326"/>
                  <a:pt x="12" y="275"/>
                  <a:pt x="36" y="176"/>
                </a:cubicBezTo>
                <a:cubicBezTo>
                  <a:pt x="60" y="76"/>
                  <a:pt x="73" y="25"/>
                  <a:pt x="76" y="21"/>
                </a:cubicBezTo>
                <a:cubicBezTo>
                  <a:pt x="83" y="7"/>
                  <a:pt x="94" y="0"/>
                  <a:pt x="111" y="0"/>
                </a:cubicBezTo>
                <a:cubicBezTo>
                  <a:pt x="120" y="0"/>
                  <a:pt x="129" y="3"/>
                  <a:pt x="139" y="9"/>
                </a:cubicBezTo>
                <a:cubicBezTo>
                  <a:pt x="148" y="16"/>
                  <a:pt x="153" y="26"/>
                  <a:pt x="153" y="38"/>
                </a:cubicBezTo>
                <a:cubicBezTo>
                  <a:pt x="153" y="41"/>
                  <a:pt x="153" y="44"/>
                  <a:pt x="152" y="48"/>
                </a:cubicBezTo>
                <a:cubicBezTo>
                  <a:pt x="152" y="51"/>
                  <a:pt x="132" y="100"/>
                  <a:pt x="94" y="196"/>
                </a:cubicBezTo>
                <a:cubicBezTo>
                  <a:pt x="56" y="291"/>
                  <a:pt x="37" y="338"/>
                  <a:pt x="35" y="339"/>
                </a:cubicBezTo>
                <a:cubicBezTo>
                  <a:pt x="34" y="340"/>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1" name="フリーフォーム: 図形 770"/>
          <p:cNvSpPr/>
          <p:nvPr/>
        </p:nvSpPr>
        <p:spPr>
          <a:xfrm>
            <a:off x="6209640" y="4653000"/>
            <a:ext cx="80280" cy="335160"/>
          </a:xfrm>
          <a:custGeom>
            <a:avLst/>
            <a:gdLst/>
            <a:ahLst/>
            <a:cxnLst/>
            <a:rect l="0" t="0" r="r" b="b"/>
            <a:pathLst>
              <a:path w="223" h="931">
                <a:moveTo>
                  <a:pt x="4" y="1"/>
                </a:moveTo>
                <a:lnTo>
                  <a:pt x="8" y="0"/>
                </a:lnTo>
                <a:cubicBezTo>
                  <a:pt x="11" y="0"/>
                  <a:pt x="14" y="0"/>
                  <a:pt x="17" y="0"/>
                </a:cubicBezTo>
                <a:lnTo>
                  <a:pt x="28" y="0"/>
                </a:lnTo>
                <a:lnTo>
                  <a:pt x="54" y="22"/>
                </a:lnTo>
                <a:cubicBezTo>
                  <a:pt x="113" y="75"/>
                  <a:pt x="155" y="141"/>
                  <a:pt x="183" y="219"/>
                </a:cubicBezTo>
                <a:cubicBezTo>
                  <a:pt x="210" y="298"/>
                  <a:pt x="223" y="380"/>
                  <a:pt x="223" y="465"/>
                </a:cubicBezTo>
                <a:cubicBezTo>
                  <a:pt x="223" y="507"/>
                  <a:pt x="220" y="548"/>
                  <a:pt x="214" y="588"/>
                </a:cubicBezTo>
                <a:cubicBezTo>
                  <a:pt x="207" y="627"/>
                  <a:pt x="200" y="660"/>
                  <a:pt x="192" y="687"/>
                </a:cubicBezTo>
                <a:cubicBezTo>
                  <a:pt x="184" y="715"/>
                  <a:pt x="172" y="742"/>
                  <a:pt x="157" y="769"/>
                </a:cubicBezTo>
                <a:cubicBezTo>
                  <a:pt x="142" y="797"/>
                  <a:pt x="130" y="817"/>
                  <a:pt x="121" y="832"/>
                </a:cubicBezTo>
                <a:cubicBezTo>
                  <a:pt x="113" y="846"/>
                  <a:pt x="100" y="862"/>
                  <a:pt x="83" y="879"/>
                </a:cubicBezTo>
                <a:cubicBezTo>
                  <a:pt x="66" y="896"/>
                  <a:pt x="57" y="907"/>
                  <a:pt x="53" y="910"/>
                </a:cubicBezTo>
                <a:cubicBezTo>
                  <a:pt x="50" y="913"/>
                  <a:pt x="43" y="919"/>
                  <a:pt x="32" y="928"/>
                </a:cubicBezTo>
                <a:cubicBezTo>
                  <a:pt x="30" y="929"/>
                  <a:pt x="29" y="931"/>
                  <a:pt x="28" y="931"/>
                </a:cubicBezTo>
                <a:lnTo>
                  <a:pt x="17" y="931"/>
                </a:lnTo>
                <a:cubicBezTo>
                  <a:pt x="12" y="931"/>
                  <a:pt x="9" y="931"/>
                  <a:pt x="7" y="931"/>
                </a:cubicBezTo>
                <a:cubicBezTo>
                  <a:pt x="5" y="931"/>
                  <a:pt x="4" y="930"/>
                  <a:pt x="2" y="928"/>
                </a:cubicBezTo>
                <a:cubicBezTo>
                  <a:pt x="1" y="927"/>
                  <a:pt x="0" y="924"/>
                  <a:pt x="0" y="920"/>
                </a:cubicBezTo>
                <a:cubicBezTo>
                  <a:pt x="0" y="919"/>
                  <a:pt x="4" y="915"/>
                  <a:pt x="10" y="908"/>
                </a:cubicBezTo>
                <a:cubicBezTo>
                  <a:pt x="106" y="808"/>
                  <a:pt x="154" y="661"/>
                  <a:pt x="154" y="465"/>
                </a:cubicBezTo>
                <a:cubicBezTo>
                  <a:pt x="154" y="270"/>
                  <a:pt x="106" y="123"/>
                  <a:pt x="10" y="23"/>
                </a:cubicBezTo>
                <a:cubicBezTo>
                  <a:pt x="4" y="16"/>
                  <a:pt x="0" y="12"/>
                  <a:pt x="0" y="11"/>
                </a:cubicBezTo>
                <a:cubicBezTo>
                  <a:pt x="0" y="6"/>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2" name="フリーフォーム: 図形 771"/>
          <p:cNvSpPr/>
          <p:nvPr/>
        </p:nvSpPr>
        <p:spPr>
          <a:xfrm>
            <a:off x="6347160" y="4619520"/>
            <a:ext cx="99720" cy="402120"/>
          </a:xfrm>
          <a:custGeom>
            <a:avLst/>
            <a:gdLst/>
            <a:ahLst/>
            <a:cxnLst/>
            <a:rect l="0" t="0" r="r" b="b"/>
            <a:pathLst>
              <a:path w="277" h="1117">
                <a:moveTo>
                  <a:pt x="0" y="18"/>
                </a:moveTo>
                <a:cubicBezTo>
                  <a:pt x="0" y="14"/>
                  <a:pt x="1" y="11"/>
                  <a:pt x="5" y="7"/>
                </a:cubicBezTo>
                <a:cubicBezTo>
                  <a:pt x="8" y="4"/>
                  <a:pt x="13" y="0"/>
                  <a:pt x="19" y="0"/>
                </a:cubicBezTo>
                <a:cubicBezTo>
                  <a:pt x="27" y="0"/>
                  <a:pt x="32" y="5"/>
                  <a:pt x="35" y="12"/>
                </a:cubicBezTo>
                <a:cubicBezTo>
                  <a:pt x="36" y="16"/>
                  <a:pt x="57" y="63"/>
                  <a:pt x="98" y="153"/>
                </a:cubicBezTo>
                <a:cubicBezTo>
                  <a:pt x="138" y="243"/>
                  <a:pt x="179" y="333"/>
                  <a:pt x="218" y="422"/>
                </a:cubicBezTo>
                <a:cubicBezTo>
                  <a:pt x="257" y="512"/>
                  <a:pt x="277" y="557"/>
                  <a:pt x="277" y="559"/>
                </a:cubicBezTo>
                <a:cubicBezTo>
                  <a:pt x="278" y="561"/>
                  <a:pt x="258" y="606"/>
                  <a:pt x="219" y="696"/>
                </a:cubicBezTo>
                <a:cubicBezTo>
                  <a:pt x="179" y="785"/>
                  <a:pt x="138" y="874"/>
                  <a:pt x="98" y="964"/>
                </a:cubicBezTo>
                <a:cubicBezTo>
                  <a:pt x="57" y="1053"/>
                  <a:pt x="36" y="1101"/>
                  <a:pt x="35" y="1106"/>
                </a:cubicBezTo>
                <a:cubicBezTo>
                  <a:pt x="32" y="1114"/>
                  <a:pt x="26" y="1117"/>
                  <a:pt x="18" y="1117"/>
                </a:cubicBezTo>
                <a:cubicBezTo>
                  <a:pt x="7" y="1117"/>
                  <a:pt x="1" y="1112"/>
                  <a:pt x="0" y="1101"/>
                </a:cubicBezTo>
                <a:cubicBezTo>
                  <a:pt x="0" y="1096"/>
                  <a:pt x="39" y="1005"/>
                  <a:pt x="118" y="827"/>
                </a:cubicBezTo>
                <a:lnTo>
                  <a:pt x="238" y="559"/>
                </a:lnTo>
                <a:lnTo>
                  <a:pt x="118" y="291"/>
                </a:lnTo>
                <a:cubicBezTo>
                  <a:pt x="39" y="113"/>
                  <a:pt x="0" y="22"/>
                  <a:pt x="0" y="1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3" name="フリーフォーム: 図形 772"/>
          <p:cNvSpPr/>
          <p:nvPr/>
        </p:nvSpPr>
        <p:spPr>
          <a:xfrm>
            <a:off x="6481080" y="4928400"/>
            <a:ext cx="127440" cy="151200"/>
          </a:xfrm>
          <a:custGeom>
            <a:avLst/>
            <a:gdLst/>
            <a:ahLst/>
            <a:cxnLst/>
            <a:rect l="0" t="0" r="r" b="b"/>
            <a:pathLst>
              <a:path w="354" h="420">
                <a:moveTo>
                  <a:pt x="41" y="102"/>
                </a:moveTo>
                <a:cubicBezTo>
                  <a:pt x="42" y="101"/>
                  <a:pt x="42" y="99"/>
                  <a:pt x="43" y="97"/>
                </a:cubicBezTo>
                <a:cubicBezTo>
                  <a:pt x="43" y="95"/>
                  <a:pt x="44" y="90"/>
                  <a:pt x="46" y="83"/>
                </a:cubicBezTo>
                <a:cubicBezTo>
                  <a:pt x="48" y="75"/>
                  <a:pt x="50" y="68"/>
                  <a:pt x="52" y="62"/>
                </a:cubicBezTo>
                <a:cubicBezTo>
                  <a:pt x="55" y="56"/>
                  <a:pt x="58" y="49"/>
                  <a:pt x="62" y="41"/>
                </a:cubicBezTo>
                <a:cubicBezTo>
                  <a:pt x="66" y="32"/>
                  <a:pt x="71" y="26"/>
                  <a:pt x="75" y="21"/>
                </a:cubicBezTo>
                <a:cubicBezTo>
                  <a:pt x="80" y="16"/>
                  <a:pt x="86" y="11"/>
                  <a:pt x="93" y="6"/>
                </a:cubicBezTo>
                <a:cubicBezTo>
                  <a:pt x="99" y="2"/>
                  <a:pt x="106" y="0"/>
                  <a:pt x="114" y="0"/>
                </a:cubicBezTo>
                <a:cubicBezTo>
                  <a:pt x="148" y="0"/>
                  <a:pt x="169" y="14"/>
                  <a:pt x="178" y="43"/>
                </a:cubicBezTo>
                <a:lnTo>
                  <a:pt x="185" y="37"/>
                </a:lnTo>
                <a:cubicBezTo>
                  <a:pt x="212" y="13"/>
                  <a:pt x="238" y="0"/>
                  <a:pt x="263" y="0"/>
                </a:cubicBezTo>
                <a:cubicBezTo>
                  <a:pt x="291" y="0"/>
                  <a:pt x="313" y="11"/>
                  <a:pt x="330" y="31"/>
                </a:cubicBezTo>
                <a:cubicBezTo>
                  <a:pt x="346" y="52"/>
                  <a:pt x="354" y="77"/>
                  <a:pt x="354" y="106"/>
                </a:cubicBezTo>
                <a:cubicBezTo>
                  <a:pt x="354" y="154"/>
                  <a:pt x="337" y="197"/>
                  <a:pt x="304" y="237"/>
                </a:cubicBezTo>
                <a:cubicBezTo>
                  <a:pt x="271" y="277"/>
                  <a:pt x="233" y="297"/>
                  <a:pt x="191" y="298"/>
                </a:cubicBezTo>
                <a:cubicBezTo>
                  <a:pt x="181" y="298"/>
                  <a:pt x="173" y="296"/>
                  <a:pt x="165" y="294"/>
                </a:cubicBezTo>
                <a:cubicBezTo>
                  <a:pt x="160" y="292"/>
                  <a:pt x="155" y="288"/>
                  <a:pt x="150" y="284"/>
                </a:cubicBezTo>
                <a:cubicBezTo>
                  <a:pt x="145" y="280"/>
                  <a:pt x="141" y="276"/>
                  <a:pt x="138" y="273"/>
                </a:cubicBezTo>
                <a:lnTo>
                  <a:pt x="133" y="268"/>
                </a:lnTo>
                <a:cubicBezTo>
                  <a:pt x="133" y="268"/>
                  <a:pt x="128" y="287"/>
                  <a:pt x="118" y="326"/>
                </a:cubicBezTo>
                <a:cubicBezTo>
                  <a:pt x="108" y="363"/>
                  <a:pt x="104" y="383"/>
                  <a:pt x="104" y="383"/>
                </a:cubicBezTo>
                <a:cubicBezTo>
                  <a:pt x="104" y="386"/>
                  <a:pt x="105" y="387"/>
                  <a:pt x="109" y="388"/>
                </a:cubicBezTo>
                <a:cubicBezTo>
                  <a:pt x="113" y="388"/>
                  <a:pt x="121" y="389"/>
                  <a:pt x="134" y="390"/>
                </a:cubicBezTo>
                <a:lnTo>
                  <a:pt x="151" y="390"/>
                </a:lnTo>
                <a:cubicBezTo>
                  <a:pt x="153" y="393"/>
                  <a:pt x="155" y="395"/>
                  <a:pt x="155" y="395"/>
                </a:cubicBezTo>
                <a:cubicBezTo>
                  <a:pt x="155" y="396"/>
                  <a:pt x="154" y="400"/>
                  <a:pt x="153" y="407"/>
                </a:cubicBezTo>
                <a:cubicBezTo>
                  <a:pt x="151" y="413"/>
                  <a:pt x="150" y="416"/>
                  <a:pt x="149" y="417"/>
                </a:cubicBezTo>
                <a:cubicBezTo>
                  <a:pt x="147" y="419"/>
                  <a:pt x="145" y="419"/>
                  <a:pt x="140" y="420"/>
                </a:cubicBezTo>
                <a:cubicBezTo>
                  <a:pt x="139" y="420"/>
                  <a:pt x="137" y="420"/>
                  <a:pt x="133" y="420"/>
                </a:cubicBezTo>
                <a:cubicBezTo>
                  <a:pt x="129" y="420"/>
                  <a:pt x="121" y="420"/>
                  <a:pt x="110" y="419"/>
                </a:cubicBezTo>
                <a:cubicBezTo>
                  <a:pt x="99" y="419"/>
                  <a:pt x="85" y="419"/>
                  <a:pt x="69" y="419"/>
                </a:cubicBezTo>
                <a:cubicBezTo>
                  <a:pt x="38" y="419"/>
                  <a:pt x="19" y="419"/>
                  <a:pt x="10" y="420"/>
                </a:cubicBezTo>
                <a:lnTo>
                  <a:pt x="5" y="420"/>
                </a:lnTo>
                <a:cubicBezTo>
                  <a:pt x="2" y="417"/>
                  <a:pt x="0" y="414"/>
                  <a:pt x="0" y="413"/>
                </a:cubicBezTo>
                <a:cubicBezTo>
                  <a:pt x="1" y="401"/>
                  <a:pt x="4" y="393"/>
                  <a:pt x="9" y="390"/>
                </a:cubicBezTo>
                <a:lnTo>
                  <a:pt x="22" y="390"/>
                </a:lnTo>
                <a:cubicBezTo>
                  <a:pt x="37" y="389"/>
                  <a:pt x="46" y="386"/>
                  <a:pt x="48" y="382"/>
                </a:cubicBezTo>
                <a:cubicBezTo>
                  <a:pt x="49" y="379"/>
                  <a:pt x="63" y="327"/>
                  <a:pt x="88" y="223"/>
                </a:cubicBezTo>
                <a:cubicBezTo>
                  <a:pt x="113" y="121"/>
                  <a:pt x="128" y="67"/>
                  <a:pt x="129" y="61"/>
                </a:cubicBezTo>
                <a:cubicBezTo>
                  <a:pt x="130" y="59"/>
                  <a:pt x="130" y="56"/>
                  <a:pt x="130" y="52"/>
                </a:cubicBezTo>
                <a:cubicBezTo>
                  <a:pt x="130" y="34"/>
                  <a:pt x="123" y="25"/>
                  <a:pt x="112" y="25"/>
                </a:cubicBezTo>
                <a:cubicBezTo>
                  <a:pt x="103" y="25"/>
                  <a:pt x="95" y="31"/>
                  <a:pt x="88" y="43"/>
                </a:cubicBezTo>
                <a:cubicBezTo>
                  <a:pt x="81" y="56"/>
                  <a:pt x="76" y="69"/>
                  <a:pt x="73" y="83"/>
                </a:cubicBezTo>
                <a:cubicBezTo>
                  <a:pt x="69" y="98"/>
                  <a:pt x="67" y="106"/>
                  <a:pt x="65" y="107"/>
                </a:cubicBezTo>
                <a:cubicBezTo>
                  <a:pt x="64" y="108"/>
                  <a:pt x="61" y="108"/>
                  <a:pt x="54" y="108"/>
                </a:cubicBezTo>
                <a:lnTo>
                  <a:pt x="45" y="108"/>
                </a:lnTo>
                <a:cubicBezTo>
                  <a:pt x="43" y="106"/>
                  <a:pt x="41" y="104"/>
                  <a:pt x="41" y="102"/>
                </a:cubicBezTo>
                <a:moveTo>
                  <a:pt x="144" y="224"/>
                </a:moveTo>
                <a:cubicBezTo>
                  <a:pt x="154" y="257"/>
                  <a:pt x="170" y="274"/>
                  <a:pt x="193" y="274"/>
                </a:cubicBezTo>
                <a:cubicBezTo>
                  <a:pt x="206" y="274"/>
                  <a:pt x="219" y="269"/>
                  <a:pt x="231" y="259"/>
                </a:cubicBezTo>
                <a:cubicBezTo>
                  <a:pt x="243" y="249"/>
                  <a:pt x="253" y="236"/>
                  <a:pt x="261" y="221"/>
                </a:cubicBezTo>
                <a:cubicBezTo>
                  <a:pt x="269" y="206"/>
                  <a:pt x="277" y="182"/>
                  <a:pt x="285" y="150"/>
                </a:cubicBezTo>
                <a:cubicBezTo>
                  <a:pt x="293" y="117"/>
                  <a:pt x="297" y="93"/>
                  <a:pt x="297" y="77"/>
                </a:cubicBezTo>
                <a:lnTo>
                  <a:pt x="297" y="73"/>
                </a:lnTo>
                <a:cubicBezTo>
                  <a:pt x="297" y="41"/>
                  <a:pt x="284" y="25"/>
                  <a:pt x="257" y="25"/>
                </a:cubicBezTo>
                <a:cubicBezTo>
                  <a:pt x="253" y="25"/>
                  <a:pt x="248" y="25"/>
                  <a:pt x="243" y="27"/>
                </a:cubicBezTo>
                <a:cubicBezTo>
                  <a:pt x="238" y="28"/>
                  <a:pt x="233" y="30"/>
                  <a:pt x="228" y="33"/>
                </a:cubicBezTo>
                <a:cubicBezTo>
                  <a:pt x="224" y="35"/>
                  <a:pt x="219" y="38"/>
                  <a:pt x="215" y="41"/>
                </a:cubicBezTo>
                <a:cubicBezTo>
                  <a:pt x="211" y="44"/>
                  <a:pt x="208" y="48"/>
                  <a:pt x="204" y="51"/>
                </a:cubicBezTo>
                <a:cubicBezTo>
                  <a:pt x="201" y="55"/>
                  <a:pt x="197" y="58"/>
                  <a:pt x="194" y="61"/>
                </a:cubicBezTo>
                <a:cubicBezTo>
                  <a:pt x="191" y="64"/>
                  <a:pt x="189" y="67"/>
                  <a:pt x="187" y="70"/>
                </a:cubicBezTo>
                <a:cubicBezTo>
                  <a:pt x="185" y="73"/>
                  <a:pt x="183" y="75"/>
                  <a:pt x="182" y="77"/>
                </a:cubicBezTo>
                <a:lnTo>
                  <a:pt x="180" y="79"/>
                </a:lnTo>
                <a:cubicBezTo>
                  <a:pt x="180" y="80"/>
                  <a:pt x="179" y="83"/>
                  <a:pt x="178" y="89"/>
                </a:cubicBezTo>
                <a:cubicBezTo>
                  <a:pt x="176" y="94"/>
                  <a:pt x="174" y="104"/>
                  <a:pt x="171" y="118"/>
                </a:cubicBezTo>
                <a:cubicBezTo>
                  <a:pt x="167" y="131"/>
                  <a:pt x="164" y="143"/>
                  <a:pt x="161" y="152"/>
                </a:cubicBezTo>
                <a:cubicBezTo>
                  <a:pt x="150" y="198"/>
                  <a:pt x="144" y="222"/>
                  <a:pt x="144" y="22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4" name="フリーフォーム: 図形 773"/>
          <p:cNvSpPr/>
          <p:nvPr/>
        </p:nvSpPr>
        <p:spPr>
          <a:xfrm>
            <a:off x="6631920" y="4855680"/>
            <a:ext cx="56880" cy="237240"/>
          </a:xfrm>
          <a:custGeom>
            <a:avLst/>
            <a:gdLst/>
            <a:ahLst/>
            <a:cxnLst/>
            <a:rect l="0" t="0" r="r" b="b"/>
            <a:pathLst>
              <a:path w="158" h="659">
                <a:moveTo>
                  <a:pt x="0" y="329"/>
                </a:moveTo>
                <a:cubicBezTo>
                  <a:pt x="0" y="299"/>
                  <a:pt x="2" y="270"/>
                  <a:pt x="6" y="243"/>
                </a:cubicBezTo>
                <a:cubicBezTo>
                  <a:pt x="11" y="215"/>
                  <a:pt x="16" y="192"/>
                  <a:pt x="22" y="172"/>
                </a:cubicBezTo>
                <a:cubicBezTo>
                  <a:pt x="28" y="152"/>
                  <a:pt x="36" y="133"/>
                  <a:pt x="47" y="114"/>
                </a:cubicBezTo>
                <a:cubicBezTo>
                  <a:pt x="57" y="95"/>
                  <a:pt x="66" y="81"/>
                  <a:pt x="72" y="70"/>
                </a:cubicBezTo>
                <a:cubicBezTo>
                  <a:pt x="78" y="60"/>
                  <a:pt x="87" y="48"/>
                  <a:pt x="99" y="36"/>
                </a:cubicBezTo>
                <a:cubicBezTo>
                  <a:pt x="112" y="24"/>
                  <a:pt x="119" y="16"/>
                  <a:pt x="121" y="14"/>
                </a:cubicBezTo>
                <a:cubicBezTo>
                  <a:pt x="123" y="11"/>
                  <a:pt x="129" y="6"/>
                  <a:pt x="138" y="0"/>
                </a:cubicBezTo>
                <a:lnTo>
                  <a:pt x="146" y="0"/>
                </a:lnTo>
                <a:lnTo>
                  <a:pt x="149" y="0"/>
                </a:lnTo>
                <a:cubicBezTo>
                  <a:pt x="155" y="0"/>
                  <a:pt x="158" y="2"/>
                  <a:pt x="158" y="6"/>
                </a:cubicBezTo>
                <a:cubicBezTo>
                  <a:pt x="158" y="7"/>
                  <a:pt x="154" y="12"/>
                  <a:pt x="147" y="20"/>
                </a:cubicBezTo>
                <a:cubicBezTo>
                  <a:pt x="139" y="27"/>
                  <a:pt x="130" y="39"/>
                  <a:pt x="120" y="54"/>
                </a:cubicBezTo>
                <a:cubicBezTo>
                  <a:pt x="109" y="70"/>
                  <a:pt x="99" y="89"/>
                  <a:pt x="88" y="111"/>
                </a:cubicBezTo>
                <a:cubicBezTo>
                  <a:pt x="77" y="133"/>
                  <a:pt x="67" y="164"/>
                  <a:pt x="60" y="202"/>
                </a:cubicBezTo>
                <a:cubicBezTo>
                  <a:pt x="53" y="240"/>
                  <a:pt x="49" y="282"/>
                  <a:pt x="49" y="329"/>
                </a:cubicBezTo>
                <a:cubicBezTo>
                  <a:pt x="49" y="375"/>
                  <a:pt x="53" y="417"/>
                  <a:pt x="60" y="455"/>
                </a:cubicBezTo>
                <a:cubicBezTo>
                  <a:pt x="67" y="493"/>
                  <a:pt x="76" y="523"/>
                  <a:pt x="87" y="546"/>
                </a:cubicBezTo>
                <a:cubicBezTo>
                  <a:pt x="98" y="570"/>
                  <a:pt x="108" y="589"/>
                  <a:pt x="119" y="603"/>
                </a:cubicBezTo>
                <a:cubicBezTo>
                  <a:pt x="130" y="618"/>
                  <a:pt x="139" y="629"/>
                  <a:pt x="147" y="639"/>
                </a:cubicBezTo>
                <a:cubicBezTo>
                  <a:pt x="154" y="648"/>
                  <a:pt x="158" y="652"/>
                  <a:pt x="158" y="653"/>
                </a:cubicBezTo>
                <a:cubicBezTo>
                  <a:pt x="158" y="657"/>
                  <a:pt x="155" y="659"/>
                  <a:pt x="148" y="659"/>
                </a:cubicBezTo>
                <a:lnTo>
                  <a:pt x="146" y="659"/>
                </a:lnTo>
                <a:lnTo>
                  <a:pt x="138" y="659"/>
                </a:lnTo>
                <a:lnTo>
                  <a:pt x="119" y="643"/>
                </a:lnTo>
                <a:cubicBezTo>
                  <a:pt x="78" y="605"/>
                  <a:pt x="48" y="558"/>
                  <a:pt x="29" y="502"/>
                </a:cubicBezTo>
                <a:cubicBezTo>
                  <a:pt x="9" y="447"/>
                  <a:pt x="0" y="389"/>
                  <a:pt x="0" y="32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5" name="フリーフォーム: 図形 774"/>
          <p:cNvSpPr/>
          <p:nvPr/>
        </p:nvSpPr>
        <p:spPr>
          <a:xfrm>
            <a:off x="6711840" y="4926240"/>
            <a:ext cx="132120" cy="109080"/>
          </a:xfrm>
          <a:custGeom>
            <a:avLst/>
            <a:gdLst/>
            <a:ahLst/>
            <a:cxnLst/>
            <a:rect l="0" t="0" r="r" b="b"/>
            <a:pathLst>
              <a:path w="367" h="303">
                <a:moveTo>
                  <a:pt x="21" y="113"/>
                </a:moveTo>
                <a:lnTo>
                  <a:pt x="13" y="113"/>
                </a:lnTo>
                <a:cubicBezTo>
                  <a:pt x="5" y="113"/>
                  <a:pt x="0" y="110"/>
                  <a:pt x="0" y="104"/>
                </a:cubicBezTo>
                <a:cubicBezTo>
                  <a:pt x="0" y="103"/>
                  <a:pt x="1" y="100"/>
                  <a:pt x="1" y="96"/>
                </a:cubicBezTo>
                <a:cubicBezTo>
                  <a:pt x="2" y="92"/>
                  <a:pt x="5" y="87"/>
                  <a:pt x="9" y="80"/>
                </a:cubicBezTo>
                <a:cubicBezTo>
                  <a:pt x="13" y="73"/>
                  <a:pt x="17" y="66"/>
                  <a:pt x="22" y="57"/>
                </a:cubicBezTo>
                <a:cubicBezTo>
                  <a:pt x="27" y="50"/>
                  <a:pt x="34" y="42"/>
                  <a:pt x="44" y="33"/>
                </a:cubicBezTo>
                <a:cubicBezTo>
                  <a:pt x="54" y="25"/>
                  <a:pt x="65" y="18"/>
                  <a:pt x="76" y="12"/>
                </a:cubicBezTo>
                <a:cubicBezTo>
                  <a:pt x="94" y="4"/>
                  <a:pt x="111" y="1"/>
                  <a:pt x="125" y="1"/>
                </a:cubicBezTo>
                <a:lnTo>
                  <a:pt x="127" y="1"/>
                </a:lnTo>
                <a:cubicBezTo>
                  <a:pt x="143" y="1"/>
                  <a:pt x="153" y="1"/>
                  <a:pt x="158" y="1"/>
                </a:cubicBezTo>
                <a:cubicBezTo>
                  <a:pt x="192" y="7"/>
                  <a:pt x="214" y="18"/>
                  <a:pt x="224" y="34"/>
                </a:cubicBezTo>
                <a:lnTo>
                  <a:pt x="231" y="28"/>
                </a:lnTo>
                <a:cubicBezTo>
                  <a:pt x="249" y="9"/>
                  <a:pt x="269" y="0"/>
                  <a:pt x="291" y="0"/>
                </a:cubicBezTo>
                <a:cubicBezTo>
                  <a:pt x="315" y="0"/>
                  <a:pt x="333" y="7"/>
                  <a:pt x="346" y="20"/>
                </a:cubicBezTo>
                <a:cubicBezTo>
                  <a:pt x="360" y="34"/>
                  <a:pt x="366" y="50"/>
                  <a:pt x="367" y="71"/>
                </a:cubicBezTo>
                <a:cubicBezTo>
                  <a:pt x="367" y="89"/>
                  <a:pt x="361" y="104"/>
                  <a:pt x="350" y="114"/>
                </a:cubicBezTo>
                <a:cubicBezTo>
                  <a:pt x="338" y="124"/>
                  <a:pt x="326" y="129"/>
                  <a:pt x="313" y="130"/>
                </a:cubicBezTo>
                <a:cubicBezTo>
                  <a:pt x="303" y="130"/>
                  <a:pt x="294" y="127"/>
                  <a:pt x="287" y="121"/>
                </a:cubicBezTo>
                <a:cubicBezTo>
                  <a:pt x="280" y="114"/>
                  <a:pt x="277" y="106"/>
                  <a:pt x="277" y="96"/>
                </a:cubicBezTo>
                <a:cubicBezTo>
                  <a:pt x="277" y="80"/>
                  <a:pt x="282" y="67"/>
                  <a:pt x="294" y="56"/>
                </a:cubicBezTo>
                <a:cubicBezTo>
                  <a:pt x="300" y="51"/>
                  <a:pt x="307" y="47"/>
                  <a:pt x="315" y="44"/>
                </a:cubicBezTo>
                <a:cubicBezTo>
                  <a:pt x="315" y="44"/>
                  <a:pt x="314" y="43"/>
                  <a:pt x="312" y="41"/>
                </a:cubicBezTo>
                <a:cubicBezTo>
                  <a:pt x="311" y="40"/>
                  <a:pt x="307" y="38"/>
                  <a:pt x="303" y="37"/>
                </a:cubicBezTo>
                <a:cubicBezTo>
                  <a:pt x="299" y="35"/>
                  <a:pt x="294" y="34"/>
                  <a:pt x="289" y="34"/>
                </a:cubicBezTo>
                <a:cubicBezTo>
                  <a:pt x="283" y="34"/>
                  <a:pt x="279" y="35"/>
                  <a:pt x="277" y="35"/>
                </a:cubicBezTo>
                <a:cubicBezTo>
                  <a:pt x="262" y="42"/>
                  <a:pt x="252" y="54"/>
                  <a:pt x="246" y="74"/>
                </a:cubicBezTo>
                <a:cubicBezTo>
                  <a:pt x="219" y="173"/>
                  <a:pt x="206" y="230"/>
                  <a:pt x="206" y="246"/>
                </a:cubicBezTo>
                <a:cubicBezTo>
                  <a:pt x="206" y="261"/>
                  <a:pt x="217" y="269"/>
                  <a:pt x="239" y="269"/>
                </a:cubicBezTo>
                <a:cubicBezTo>
                  <a:pt x="259" y="269"/>
                  <a:pt x="276" y="263"/>
                  <a:pt x="292" y="250"/>
                </a:cubicBezTo>
                <a:cubicBezTo>
                  <a:pt x="308" y="236"/>
                  <a:pt x="319" y="221"/>
                  <a:pt x="325" y="205"/>
                </a:cubicBezTo>
                <a:cubicBezTo>
                  <a:pt x="327" y="199"/>
                  <a:pt x="328" y="195"/>
                  <a:pt x="329" y="194"/>
                </a:cubicBezTo>
                <a:cubicBezTo>
                  <a:pt x="331" y="192"/>
                  <a:pt x="335" y="192"/>
                  <a:pt x="343" y="192"/>
                </a:cubicBezTo>
                <a:lnTo>
                  <a:pt x="346" y="192"/>
                </a:lnTo>
                <a:lnTo>
                  <a:pt x="354" y="192"/>
                </a:lnTo>
                <a:cubicBezTo>
                  <a:pt x="362" y="192"/>
                  <a:pt x="367" y="195"/>
                  <a:pt x="367" y="201"/>
                </a:cubicBezTo>
                <a:cubicBezTo>
                  <a:pt x="367" y="207"/>
                  <a:pt x="364" y="215"/>
                  <a:pt x="358" y="225"/>
                </a:cubicBezTo>
                <a:cubicBezTo>
                  <a:pt x="353" y="236"/>
                  <a:pt x="345" y="247"/>
                  <a:pt x="335" y="259"/>
                </a:cubicBezTo>
                <a:cubicBezTo>
                  <a:pt x="325" y="271"/>
                  <a:pt x="310" y="281"/>
                  <a:pt x="292" y="290"/>
                </a:cubicBezTo>
                <a:cubicBezTo>
                  <a:pt x="273" y="300"/>
                  <a:pt x="254" y="304"/>
                  <a:pt x="234" y="303"/>
                </a:cubicBezTo>
                <a:cubicBezTo>
                  <a:pt x="197" y="303"/>
                  <a:pt x="168" y="294"/>
                  <a:pt x="147" y="275"/>
                </a:cubicBezTo>
                <a:lnTo>
                  <a:pt x="142" y="269"/>
                </a:lnTo>
                <a:cubicBezTo>
                  <a:pt x="123" y="292"/>
                  <a:pt x="101" y="303"/>
                  <a:pt x="78" y="303"/>
                </a:cubicBezTo>
                <a:lnTo>
                  <a:pt x="74" y="303"/>
                </a:lnTo>
                <a:cubicBezTo>
                  <a:pt x="49" y="303"/>
                  <a:pt x="31" y="296"/>
                  <a:pt x="19" y="282"/>
                </a:cubicBezTo>
                <a:cubicBezTo>
                  <a:pt x="6" y="268"/>
                  <a:pt x="0" y="252"/>
                  <a:pt x="0" y="236"/>
                </a:cubicBezTo>
                <a:cubicBezTo>
                  <a:pt x="0" y="215"/>
                  <a:pt x="6" y="199"/>
                  <a:pt x="18" y="190"/>
                </a:cubicBezTo>
                <a:cubicBezTo>
                  <a:pt x="30" y="180"/>
                  <a:pt x="42" y="175"/>
                  <a:pt x="54" y="175"/>
                </a:cubicBezTo>
                <a:cubicBezTo>
                  <a:pt x="64" y="175"/>
                  <a:pt x="73" y="178"/>
                  <a:pt x="80" y="184"/>
                </a:cubicBezTo>
                <a:cubicBezTo>
                  <a:pt x="87" y="190"/>
                  <a:pt x="90" y="198"/>
                  <a:pt x="90" y="209"/>
                </a:cubicBezTo>
                <a:cubicBezTo>
                  <a:pt x="90" y="224"/>
                  <a:pt x="85" y="237"/>
                  <a:pt x="73" y="248"/>
                </a:cubicBezTo>
                <a:cubicBezTo>
                  <a:pt x="67" y="252"/>
                  <a:pt x="60" y="256"/>
                  <a:pt x="52" y="259"/>
                </a:cubicBezTo>
                <a:cubicBezTo>
                  <a:pt x="53" y="262"/>
                  <a:pt x="56" y="264"/>
                  <a:pt x="61" y="266"/>
                </a:cubicBezTo>
                <a:cubicBezTo>
                  <a:pt x="67" y="268"/>
                  <a:pt x="72" y="269"/>
                  <a:pt x="78" y="270"/>
                </a:cubicBezTo>
                <a:cubicBezTo>
                  <a:pt x="87" y="270"/>
                  <a:pt x="96" y="266"/>
                  <a:pt x="103" y="258"/>
                </a:cubicBezTo>
                <a:cubicBezTo>
                  <a:pt x="111" y="250"/>
                  <a:pt x="117" y="241"/>
                  <a:pt x="121" y="230"/>
                </a:cubicBezTo>
                <a:cubicBezTo>
                  <a:pt x="147" y="132"/>
                  <a:pt x="162" y="75"/>
                  <a:pt x="162" y="59"/>
                </a:cubicBezTo>
                <a:cubicBezTo>
                  <a:pt x="162" y="42"/>
                  <a:pt x="149" y="34"/>
                  <a:pt x="127" y="34"/>
                </a:cubicBezTo>
                <a:cubicBezTo>
                  <a:pt x="111" y="34"/>
                  <a:pt x="96" y="39"/>
                  <a:pt x="80" y="49"/>
                </a:cubicBezTo>
                <a:cubicBezTo>
                  <a:pt x="64" y="60"/>
                  <a:pt x="51" y="77"/>
                  <a:pt x="42" y="100"/>
                </a:cubicBezTo>
                <a:cubicBezTo>
                  <a:pt x="40" y="106"/>
                  <a:pt x="39" y="109"/>
                  <a:pt x="38" y="111"/>
                </a:cubicBezTo>
                <a:cubicBezTo>
                  <a:pt x="36" y="112"/>
                  <a:pt x="32" y="113"/>
                  <a:pt x="24" y="113"/>
                </a:cubicBezTo>
                <a:lnTo>
                  <a:pt x="21" y="11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6" name="フリーフォーム: 図形 775"/>
          <p:cNvSpPr/>
          <p:nvPr/>
        </p:nvSpPr>
        <p:spPr>
          <a:xfrm>
            <a:off x="6870600" y="4871160"/>
            <a:ext cx="39240" cy="86760"/>
          </a:xfrm>
          <a:custGeom>
            <a:avLst/>
            <a:gdLst/>
            <a:ahLst/>
            <a:cxnLst/>
            <a:rect l="0" t="0" r="r" b="b"/>
            <a:pathLst>
              <a:path w="109" h="241">
                <a:moveTo>
                  <a:pt x="24" y="241"/>
                </a:moveTo>
                <a:cubicBezTo>
                  <a:pt x="22" y="241"/>
                  <a:pt x="18" y="240"/>
                  <a:pt x="10" y="238"/>
                </a:cubicBezTo>
                <a:cubicBezTo>
                  <a:pt x="4" y="236"/>
                  <a:pt x="0" y="235"/>
                  <a:pt x="0" y="233"/>
                </a:cubicBezTo>
                <a:cubicBezTo>
                  <a:pt x="0" y="231"/>
                  <a:pt x="9" y="195"/>
                  <a:pt x="27" y="125"/>
                </a:cubicBezTo>
                <a:cubicBezTo>
                  <a:pt x="44" y="55"/>
                  <a:pt x="53" y="18"/>
                  <a:pt x="55" y="15"/>
                </a:cubicBezTo>
                <a:cubicBezTo>
                  <a:pt x="60" y="5"/>
                  <a:pt x="68" y="0"/>
                  <a:pt x="79" y="0"/>
                </a:cubicBezTo>
                <a:cubicBezTo>
                  <a:pt x="85" y="0"/>
                  <a:pt x="92" y="2"/>
                  <a:pt x="99" y="7"/>
                </a:cubicBezTo>
                <a:cubicBezTo>
                  <a:pt x="105" y="11"/>
                  <a:pt x="109" y="18"/>
                  <a:pt x="109" y="27"/>
                </a:cubicBezTo>
                <a:cubicBezTo>
                  <a:pt x="109" y="30"/>
                  <a:pt x="109" y="32"/>
                  <a:pt x="108" y="35"/>
                </a:cubicBezTo>
                <a:cubicBezTo>
                  <a:pt x="108" y="37"/>
                  <a:pt x="94" y="72"/>
                  <a:pt x="68" y="139"/>
                </a:cubicBezTo>
                <a:cubicBezTo>
                  <a:pt x="41" y="206"/>
                  <a:pt x="27" y="240"/>
                  <a:pt x="26" y="240"/>
                </a:cubicBezTo>
                <a:cubicBezTo>
                  <a:pt x="25" y="241"/>
                  <a:pt x="24" y="241"/>
                  <a:pt x="24" y="2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7" name="フリーフォーム: 図形 776"/>
          <p:cNvSpPr/>
          <p:nvPr/>
        </p:nvSpPr>
        <p:spPr>
          <a:xfrm>
            <a:off x="6951600" y="4855680"/>
            <a:ext cx="9720" cy="236880"/>
          </a:xfrm>
          <a:custGeom>
            <a:avLst/>
            <a:gdLst/>
            <a:ahLst/>
            <a:cxnLst/>
            <a:rect l="0" t="0" r="r" b="b"/>
            <a:pathLst>
              <a:path w="27" h="658">
                <a:moveTo>
                  <a:pt x="13" y="658"/>
                </a:moveTo>
                <a:lnTo>
                  <a:pt x="12" y="658"/>
                </a:lnTo>
                <a:cubicBezTo>
                  <a:pt x="7" y="658"/>
                  <a:pt x="3" y="655"/>
                  <a:pt x="0" y="649"/>
                </a:cubicBezTo>
                <a:lnTo>
                  <a:pt x="0" y="328"/>
                </a:lnTo>
                <a:lnTo>
                  <a:pt x="1" y="9"/>
                </a:lnTo>
                <a:cubicBezTo>
                  <a:pt x="5" y="3"/>
                  <a:pt x="9" y="0"/>
                  <a:pt x="13" y="0"/>
                </a:cubicBezTo>
                <a:cubicBezTo>
                  <a:pt x="19" y="0"/>
                  <a:pt x="24" y="3"/>
                  <a:pt x="27" y="10"/>
                </a:cubicBezTo>
                <a:lnTo>
                  <a:pt x="27" y="649"/>
                </a:lnTo>
                <a:cubicBezTo>
                  <a:pt x="24" y="655"/>
                  <a:pt x="19" y="658"/>
                  <a:pt x="15" y="658"/>
                </a:cubicBezTo>
                <a:lnTo>
                  <a:pt x="13" y="6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8" name="フリーフォーム: 図形 777"/>
          <p:cNvSpPr/>
          <p:nvPr/>
        </p:nvSpPr>
        <p:spPr>
          <a:xfrm>
            <a:off x="6995160" y="4926240"/>
            <a:ext cx="149760" cy="109080"/>
          </a:xfrm>
          <a:custGeom>
            <a:avLst/>
            <a:gdLst/>
            <a:ahLst/>
            <a:cxnLst/>
            <a:rect l="0" t="0" r="r" b="b"/>
            <a:pathLst>
              <a:path w="416" h="303">
                <a:moveTo>
                  <a:pt x="108" y="41"/>
                </a:moveTo>
                <a:cubicBezTo>
                  <a:pt x="108" y="38"/>
                  <a:pt x="108" y="36"/>
                  <a:pt x="107" y="35"/>
                </a:cubicBezTo>
                <a:cubicBezTo>
                  <a:pt x="106" y="34"/>
                  <a:pt x="103" y="33"/>
                  <a:pt x="100" y="33"/>
                </a:cubicBezTo>
                <a:cubicBezTo>
                  <a:pt x="88" y="34"/>
                  <a:pt x="77" y="41"/>
                  <a:pt x="67" y="53"/>
                </a:cubicBezTo>
                <a:cubicBezTo>
                  <a:pt x="56" y="65"/>
                  <a:pt x="48" y="80"/>
                  <a:pt x="42" y="98"/>
                </a:cubicBezTo>
                <a:cubicBezTo>
                  <a:pt x="40" y="105"/>
                  <a:pt x="38" y="109"/>
                  <a:pt x="37" y="111"/>
                </a:cubicBezTo>
                <a:cubicBezTo>
                  <a:pt x="36" y="112"/>
                  <a:pt x="31" y="113"/>
                  <a:pt x="24" y="113"/>
                </a:cubicBezTo>
                <a:lnTo>
                  <a:pt x="20" y="113"/>
                </a:lnTo>
                <a:lnTo>
                  <a:pt x="13" y="113"/>
                </a:lnTo>
                <a:cubicBezTo>
                  <a:pt x="4" y="113"/>
                  <a:pt x="0" y="110"/>
                  <a:pt x="0" y="104"/>
                </a:cubicBezTo>
                <a:cubicBezTo>
                  <a:pt x="0" y="99"/>
                  <a:pt x="2" y="91"/>
                  <a:pt x="7" y="80"/>
                </a:cubicBezTo>
                <a:cubicBezTo>
                  <a:pt x="12" y="70"/>
                  <a:pt x="18" y="59"/>
                  <a:pt x="27" y="45"/>
                </a:cubicBezTo>
                <a:cubicBezTo>
                  <a:pt x="35" y="33"/>
                  <a:pt x="46" y="22"/>
                  <a:pt x="61" y="14"/>
                </a:cubicBezTo>
                <a:cubicBezTo>
                  <a:pt x="75" y="5"/>
                  <a:pt x="91" y="0"/>
                  <a:pt x="107" y="0"/>
                </a:cubicBezTo>
                <a:cubicBezTo>
                  <a:pt x="129" y="0"/>
                  <a:pt x="147" y="5"/>
                  <a:pt x="163" y="16"/>
                </a:cubicBezTo>
                <a:cubicBezTo>
                  <a:pt x="178" y="27"/>
                  <a:pt x="186" y="42"/>
                  <a:pt x="186" y="60"/>
                </a:cubicBezTo>
                <a:cubicBezTo>
                  <a:pt x="186" y="67"/>
                  <a:pt x="179" y="90"/>
                  <a:pt x="163" y="131"/>
                </a:cubicBezTo>
                <a:cubicBezTo>
                  <a:pt x="148" y="172"/>
                  <a:pt x="140" y="203"/>
                  <a:pt x="140" y="225"/>
                </a:cubicBezTo>
                <a:cubicBezTo>
                  <a:pt x="140" y="255"/>
                  <a:pt x="152" y="270"/>
                  <a:pt x="175" y="270"/>
                </a:cubicBezTo>
                <a:cubicBezTo>
                  <a:pt x="187" y="270"/>
                  <a:pt x="199" y="267"/>
                  <a:pt x="210" y="260"/>
                </a:cubicBezTo>
                <a:cubicBezTo>
                  <a:pt x="221" y="253"/>
                  <a:pt x="229" y="247"/>
                  <a:pt x="234" y="242"/>
                </a:cubicBezTo>
                <a:cubicBezTo>
                  <a:pt x="239" y="236"/>
                  <a:pt x="241" y="232"/>
                  <a:pt x="241" y="230"/>
                </a:cubicBezTo>
                <a:cubicBezTo>
                  <a:pt x="241" y="229"/>
                  <a:pt x="249" y="197"/>
                  <a:pt x="264" y="136"/>
                </a:cubicBezTo>
                <a:cubicBezTo>
                  <a:pt x="279" y="74"/>
                  <a:pt x="289" y="41"/>
                  <a:pt x="290" y="37"/>
                </a:cubicBezTo>
                <a:cubicBezTo>
                  <a:pt x="293" y="29"/>
                  <a:pt x="299" y="22"/>
                  <a:pt x="308" y="15"/>
                </a:cubicBezTo>
                <a:cubicBezTo>
                  <a:pt x="316" y="8"/>
                  <a:pt x="326" y="5"/>
                  <a:pt x="337" y="5"/>
                </a:cubicBezTo>
                <a:cubicBezTo>
                  <a:pt x="348" y="5"/>
                  <a:pt x="356" y="8"/>
                  <a:pt x="362" y="15"/>
                </a:cubicBezTo>
                <a:cubicBezTo>
                  <a:pt x="368" y="22"/>
                  <a:pt x="372" y="29"/>
                  <a:pt x="372" y="36"/>
                </a:cubicBezTo>
                <a:cubicBezTo>
                  <a:pt x="372" y="39"/>
                  <a:pt x="368" y="57"/>
                  <a:pt x="360" y="91"/>
                </a:cubicBezTo>
                <a:cubicBezTo>
                  <a:pt x="352" y="124"/>
                  <a:pt x="344" y="156"/>
                  <a:pt x="336" y="188"/>
                </a:cubicBezTo>
                <a:lnTo>
                  <a:pt x="324" y="234"/>
                </a:lnTo>
                <a:cubicBezTo>
                  <a:pt x="323" y="238"/>
                  <a:pt x="323" y="243"/>
                  <a:pt x="323" y="251"/>
                </a:cubicBezTo>
                <a:cubicBezTo>
                  <a:pt x="323" y="264"/>
                  <a:pt x="327" y="271"/>
                  <a:pt x="334" y="271"/>
                </a:cubicBezTo>
                <a:cubicBezTo>
                  <a:pt x="340" y="271"/>
                  <a:pt x="345" y="268"/>
                  <a:pt x="350" y="261"/>
                </a:cubicBezTo>
                <a:cubicBezTo>
                  <a:pt x="358" y="253"/>
                  <a:pt x="366" y="236"/>
                  <a:pt x="372" y="210"/>
                </a:cubicBezTo>
                <a:cubicBezTo>
                  <a:pt x="374" y="201"/>
                  <a:pt x="376" y="196"/>
                  <a:pt x="378" y="194"/>
                </a:cubicBezTo>
                <a:cubicBezTo>
                  <a:pt x="380" y="193"/>
                  <a:pt x="384" y="192"/>
                  <a:pt x="392" y="192"/>
                </a:cubicBezTo>
                <a:lnTo>
                  <a:pt x="395" y="192"/>
                </a:lnTo>
                <a:lnTo>
                  <a:pt x="402" y="192"/>
                </a:lnTo>
                <a:cubicBezTo>
                  <a:pt x="411" y="192"/>
                  <a:pt x="416" y="195"/>
                  <a:pt x="416" y="201"/>
                </a:cubicBezTo>
                <a:cubicBezTo>
                  <a:pt x="415" y="203"/>
                  <a:pt x="415" y="207"/>
                  <a:pt x="414" y="211"/>
                </a:cubicBezTo>
                <a:cubicBezTo>
                  <a:pt x="413" y="216"/>
                  <a:pt x="410" y="224"/>
                  <a:pt x="404" y="236"/>
                </a:cubicBezTo>
                <a:cubicBezTo>
                  <a:pt x="399" y="249"/>
                  <a:pt x="394" y="259"/>
                  <a:pt x="389" y="267"/>
                </a:cubicBezTo>
                <a:cubicBezTo>
                  <a:pt x="383" y="276"/>
                  <a:pt x="375" y="284"/>
                  <a:pt x="363" y="292"/>
                </a:cubicBezTo>
                <a:cubicBezTo>
                  <a:pt x="351" y="301"/>
                  <a:pt x="339" y="304"/>
                  <a:pt x="327" y="303"/>
                </a:cubicBezTo>
                <a:cubicBezTo>
                  <a:pt x="322" y="303"/>
                  <a:pt x="317" y="303"/>
                  <a:pt x="312" y="303"/>
                </a:cubicBezTo>
                <a:cubicBezTo>
                  <a:pt x="308" y="302"/>
                  <a:pt x="303" y="301"/>
                  <a:pt x="299" y="300"/>
                </a:cubicBezTo>
                <a:cubicBezTo>
                  <a:pt x="295" y="299"/>
                  <a:pt x="292" y="298"/>
                  <a:pt x="288" y="297"/>
                </a:cubicBezTo>
                <a:cubicBezTo>
                  <a:pt x="284" y="296"/>
                  <a:pt x="280" y="295"/>
                  <a:pt x="277" y="293"/>
                </a:cubicBezTo>
                <a:cubicBezTo>
                  <a:pt x="274" y="291"/>
                  <a:pt x="271" y="289"/>
                  <a:pt x="269" y="288"/>
                </a:cubicBezTo>
                <a:cubicBezTo>
                  <a:pt x="267" y="286"/>
                  <a:pt x="265" y="284"/>
                  <a:pt x="263" y="283"/>
                </a:cubicBezTo>
                <a:cubicBezTo>
                  <a:pt x="260" y="282"/>
                  <a:pt x="259" y="280"/>
                  <a:pt x="257" y="279"/>
                </a:cubicBezTo>
                <a:cubicBezTo>
                  <a:pt x="256" y="278"/>
                  <a:pt x="255" y="277"/>
                  <a:pt x="253" y="275"/>
                </a:cubicBezTo>
                <a:cubicBezTo>
                  <a:pt x="252" y="274"/>
                  <a:pt x="251" y="273"/>
                  <a:pt x="251" y="273"/>
                </a:cubicBezTo>
                <a:lnTo>
                  <a:pt x="250" y="271"/>
                </a:lnTo>
                <a:lnTo>
                  <a:pt x="245" y="276"/>
                </a:lnTo>
                <a:cubicBezTo>
                  <a:pt x="223" y="294"/>
                  <a:pt x="199" y="303"/>
                  <a:pt x="173" y="303"/>
                </a:cubicBezTo>
                <a:lnTo>
                  <a:pt x="169" y="303"/>
                </a:lnTo>
                <a:cubicBezTo>
                  <a:pt x="110" y="303"/>
                  <a:pt x="75" y="284"/>
                  <a:pt x="64" y="247"/>
                </a:cubicBezTo>
                <a:cubicBezTo>
                  <a:pt x="61" y="239"/>
                  <a:pt x="60" y="229"/>
                  <a:pt x="60" y="216"/>
                </a:cubicBezTo>
                <a:lnTo>
                  <a:pt x="60" y="209"/>
                </a:lnTo>
                <a:cubicBezTo>
                  <a:pt x="60" y="192"/>
                  <a:pt x="68" y="162"/>
                  <a:pt x="84" y="119"/>
                </a:cubicBezTo>
                <a:cubicBezTo>
                  <a:pt x="100" y="75"/>
                  <a:pt x="108" y="49"/>
                  <a:pt x="108" y="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79" name="フリーフォーム: 図形 778"/>
          <p:cNvSpPr/>
          <p:nvPr/>
        </p:nvSpPr>
        <p:spPr>
          <a:xfrm>
            <a:off x="7169040" y="5004720"/>
            <a:ext cx="31680" cy="74880"/>
          </a:xfrm>
          <a:custGeom>
            <a:avLst/>
            <a:gdLst/>
            <a:ahLst/>
            <a:cxnLst/>
            <a:rect l="0" t="0" r="r" b="b"/>
            <a:pathLst>
              <a:path w="88" h="208">
                <a:moveTo>
                  <a:pt x="0" y="56"/>
                </a:moveTo>
                <a:cubicBezTo>
                  <a:pt x="0" y="56"/>
                  <a:pt x="0" y="51"/>
                  <a:pt x="0" y="40"/>
                </a:cubicBezTo>
                <a:cubicBezTo>
                  <a:pt x="0" y="29"/>
                  <a:pt x="4" y="19"/>
                  <a:pt x="11" y="11"/>
                </a:cubicBezTo>
                <a:cubicBezTo>
                  <a:pt x="18" y="4"/>
                  <a:pt x="27" y="0"/>
                  <a:pt x="39" y="0"/>
                </a:cubicBezTo>
                <a:cubicBezTo>
                  <a:pt x="51" y="0"/>
                  <a:pt x="62" y="5"/>
                  <a:pt x="72" y="16"/>
                </a:cubicBezTo>
                <a:cubicBezTo>
                  <a:pt x="82" y="27"/>
                  <a:pt x="87" y="46"/>
                  <a:pt x="88" y="75"/>
                </a:cubicBezTo>
                <a:cubicBezTo>
                  <a:pt x="88" y="90"/>
                  <a:pt x="86" y="105"/>
                  <a:pt x="82" y="120"/>
                </a:cubicBezTo>
                <a:cubicBezTo>
                  <a:pt x="77" y="134"/>
                  <a:pt x="72" y="147"/>
                  <a:pt x="67" y="157"/>
                </a:cubicBezTo>
                <a:cubicBezTo>
                  <a:pt x="62" y="168"/>
                  <a:pt x="56" y="177"/>
                  <a:pt x="50" y="184"/>
                </a:cubicBezTo>
                <a:cubicBezTo>
                  <a:pt x="44" y="192"/>
                  <a:pt x="39" y="198"/>
                  <a:pt x="34" y="202"/>
                </a:cubicBezTo>
                <a:cubicBezTo>
                  <a:pt x="30" y="206"/>
                  <a:pt x="27" y="208"/>
                  <a:pt x="26" y="208"/>
                </a:cubicBezTo>
                <a:cubicBezTo>
                  <a:pt x="24" y="208"/>
                  <a:pt x="21" y="206"/>
                  <a:pt x="17" y="202"/>
                </a:cubicBezTo>
                <a:cubicBezTo>
                  <a:pt x="13" y="198"/>
                  <a:pt x="11" y="195"/>
                  <a:pt x="11" y="193"/>
                </a:cubicBezTo>
                <a:cubicBezTo>
                  <a:pt x="11" y="192"/>
                  <a:pt x="14" y="188"/>
                  <a:pt x="18" y="183"/>
                </a:cubicBezTo>
                <a:cubicBezTo>
                  <a:pt x="23" y="178"/>
                  <a:pt x="29" y="171"/>
                  <a:pt x="35" y="163"/>
                </a:cubicBezTo>
                <a:cubicBezTo>
                  <a:pt x="41" y="155"/>
                  <a:pt x="47" y="144"/>
                  <a:pt x="52" y="130"/>
                </a:cubicBezTo>
                <a:cubicBezTo>
                  <a:pt x="57" y="116"/>
                  <a:pt x="61" y="100"/>
                  <a:pt x="63" y="82"/>
                </a:cubicBezTo>
                <a:lnTo>
                  <a:pt x="63" y="74"/>
                </a:lnTo>
                <a:lnTo>
                  <a:pt x="62" y="75"/>
                </a:lnTo>
                <a:cubicBezTo>
                  <a:pt x="61" y="75"/>
                  <a:pt x="60" y="76"/>
                  <a:pt x="59" y="76"/>
                </a:cubicBezTo>
                <a:cubicBezTo>
                  <a:pt x="57" y="77"/>
                  <a:pt x="56" y="77"/>
                  <a:pt x="55" y="78"/>
                </a:cubicBezTo>
                <a:cubicBezTo>
                  <a:pt x="53" y="79"/>
                  <a:pt x="51" y="80"/>
                  <a:pt x="49" y="80"/>
                </a:cubicBezTo>
                <a:cubicBezTo>
                  <a:pt x="46" y="80"/>
                  <a:pt x="43" y="80"/>
                  <a:pt x="41" y="80"/>
                </a:cubicBezTo>
                <a:cubicBezTo>
                  <a:pt x="29" y="80"/>
                  <a:pt x="19" y="76"/>
                  <a:pt x="12" y="68"/>
                </a:cubicBezTo>
                <a:lnTo>
                  <a:pt x="0" y="56"/>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80" name="フリーフォーム: 図形 779"/>
          <p:cNvSpPr/>
          <p:nvPr/>
        </p:nvSpPr>
        <p:spPr>
          <a:xfrm>
            <a:off x="7226640" y="4926240"/>
            <a:ext cx="132120" cy="109080"/>
          </a:xfrm>
          <a:custGeom>
            <a:avLst/>
            <a:gdLst/>
            <a:ahLst/>
            <a:cxnLst/>
            <a:rect l="0" t="0" r="r" b="b"/>
            <a:pathLst>
              <a:path w="367" h="303">
                <a:moveTo>
                  <a:pt x="20" y="113"/>
                </a:moveTo>
                <a:lnTo>
                  <a:pt x="13" y="113"/>
                </a:lnTo>
                <a:cubicBezTo>
                  <a:pt x="4" y="113"/>
                  <a:pt x="0" y="110"/>
                  <a:pt x="0" y="104"/>
                </a:cubicBezTo>
                <a:cubicBezTo>
                  <a:pt x="0" y="103"/>
                  <a:pt x="0" y="100"/>
                  <a:pt x="1" y="96"/>
                </a:cubicBezTo>
                <a:cubicBezTo>
                  <a:pt x="2" y="92"/>
                  <a:pt x="4" y="87"/>
                  <a:pt x="8" y="80"/>
                </a:cubicBezTo>
                <a:cubicBezTo>
                  <a:pt x="12" y="73"/>
                  <a:pt x="17" y="66"/>
                  <a:pt x="22" y="57"/>
                </a:cubicBezTo>
                <a:cubicBezTo>
                  <a:pt x="26" y="50"/>
                  <a:pt x="34" y="42"/>
                  <a:pt x="44" y="33"/>
                </a:cubicBezTo>
                <a:cubicBezTo>
                  <a:pt x="54" y="25"/>
                  <a:pt x="65" y="18"/>
                  <a:pt x="76" y="12"/>
                </a:cubicBezTo>
                <a:cubicBezTo>
                  <a:pt x="94" y="4"/>
                  <a:pt x="110" y="1"/>
                  <a:pt x="125" y="1"/>
                </a:cubicBezTo>
                <a:lnTo>
                  <a:pt x="127" y="1"/>
                </a:lnTo>
                <a:cubicBezTo>
                  <a:pt x="143" y="1"/>
                  <a:pt x="153" y="1"/>
                  <a:pt x="157" y="1"/>
                </a:cubicBezTo>
                <a:cubicBezTo>
                  <a:pt x="191" y="7"/>
                  <a:pt x="213" y="18"/>
                  <a:pt x="224" y="34"/>
                </a:cubicBezTo>
                <a:lnTo>
                  <a:pt x="230" y="28"/>
                </a:lnTo>
                <a:cubicBezTo>
                  <a:pt x="249" y="9"/>
                  <a:pt x="269" y="0"/>
                  <a:pt x="290" y="0"/>
                </a:cubicBezTo>
                <a:cubicBezTo>
                  <a:pt x="314" y="0"/>
                  <a:pt x="333" y="7"/>
                  <a:pt x="346" y="20"/>
                </a:cubicBezTo>
                <a:cubicBezTo>
                  <a:pt x="359" y="34"/>
                  <a:pt x="366" y="50"/>
                  <a:pt x="367" y="71"/>
                </a:cubicBezTo>
                <a:cubicBezTo>
                  <a:pt x="367" y="89"/>
                  <a:pt x="361" y="104"/>
                  <a:pt x="349" y="114"/>
                </a:cubicBezTo>
                <a:cubicBezTo>
                  <a:pt x="338" y="124"/>
                  <a:pt x="326" y="129"/>
                  <a:pt x="313" y="130"/>
                </a:cubicBezTo>
                <a:cubicBezTo>
                  <a:pt x="303" y="130"/>
                  <a:pt x="294" y="127"/>
                  <a:pt x="287" y="121"/>
                </a:cubicBezTo>
                <a:cubicBezTo>
                  <a:pt x="280" y="114"/>
                  <a:pt x="276" y="106"/>
                  <a:pt x="276" y="96"/>
                </a:cubicBezTo>
                <a:cubicBezTo>
                  <a:pt x="276" y="80"/>
                  <a:pt x="282" y="67"/>
                  <a:pt x="294" y="56"/>
                </a:cubicBezTo>
                <a:cubicBezTo>
                  <a:pt x="299" y="51"/>
                  <a:pt x="306" y="47"/>
                  <a:pt x="315" y="44"/>
                </a:cubicBezTo>
                <a:cubicBezTo>
                  <a:pt x="315" y="44"/>
                  <a:pt x="314" y="43"/>
                  <a:pt x="312" y="41"/>
                </a:cubicBezTo>
                <a:cubicBezTo>
                  <a:pt x="310" y="40"/>
                  <a:pt x="307" y="38"/>
                  <a:pt x="303" y="37"/>
                </a:cubicBezTo>
                <a:cubicBezTo>
                  <a:pt x="298" y="35"/>
                  <a:pt x="294" y="34"/>
                  <a:pt x="288" y="34"/>
                </a:cubicBezTo>
                <a:cubicBezTo>
                  <a:pt x="283" y="34"/>
                  <a:pt x="279" y="35"/>
                  <a:pt x="276" y="35"/>
                </a:cubicBezTo>
                <a:cubicBezTo>
                  <a:pt x="262" y="42"/>
                  <a:pt x="252" y="54"/>
                  <a:pt x="246" y="74"/>
                </a:cubicBezTo>
                <a:cubicBezTo>
                  <a:pt x="219" y="173"/>
                  <a:pt x="205" y="230"/>
                  <a:pt x="205" y="246"/>
                </a:cubicBezTo>
                <a:cubicBezTo>
                  <a:pt x="205" y="261"/>
                  <a:pt x="217" y="269"/>
                  <a:pt x="239" y="269"/>
                </a:cubicBezTo>
                <a:cubicBezTo>
                  <a:pt x="258" y="269"/>
                  <a:pt x="276" y="263"/>
                  <a:pt x="292" y="250"/>
                </a:cubicBezTo>
                <a:cubicBezTo>
                  <a:pt x="307" y="236"/>
                  <a:pt x="318" y="221"/>
                  <a:pt x="325" y="205"/>
                </a:cubicBezTo>
                <a:cubicBezTo>
                  <a:pt x="326" y="199"/>
                  <a:pt x="328" y="195"/>
                  <a:pt x="329" y="194"/>
                </a:cubicBezTo>
                <a:cubicBezTo>
                  <a:pt x="330" y="192"/>
                  <a:pt x="335" y="192"/>
                  <a:pt x="342" y="192"/>
                </a:cubicBezTo>
                <a:lnTo>
                  <a:pt x="346" y="192"/>
                </a:lnTo>
                <a:lnTo>
                  <a:pt x="353" y="192"/>
                </a:lnTo>
                <a:cubicBezTo>
                  <a:pt x="362" y="192"/>
                  <a:pt x="367" y="195"/>
                  <a:pt x="367" y="201"/>
                </a:cubicBezTo>
                <a:cubicBezTo>
                  <a:pt x="367" y="207"/>
                  <a:pt x="364" y="215"/>
                  <a:pt x="358" y="225"/>
                </a:cubicBezTo>
                <a:cubicBezTo>
                  <a:pt x="352" y="236"/>
                  <a:pt x="344" y="247"/>
                  <a:pt x="334" y="259"/>
                </a:cubicBezTo>
                <a:cubicBezTo>
                  <a:pt x="324" y="271"/>
                  <a:pt x="310" y="281"/>
                  <a:pt x="292" y="290"/>
                </a:cubicBezTo>
                <a:cubicBezTo>
                  <a:pt x="273" y="300"/>
                  <a:pt x="254" y="304"/>
                  <a:pt x="234" y="303"/>
                </a:cubicBezTo>
                <a:cubicBezTo>
                  <a:pt x="197" y="303"/>
                  <a:pt x="167" y="294"/>
                  <a:pt x="147" y="275"/>
                </a:cubicBezTo>
                <a:lnTo>
                  <a:pt x="141" y="269"/>
                </a:lnTo>
                <a:cubicBezTo>
                  <a:pt x="122" y="292"/>
                  <a:pt x="101" y="303"/>
                  <a:pt x="77" y="303"/>
                </a:cubicBezTo>
                <a:lnTo>
                  <a:pt x="74" y="303"/>
                </a:lnTo>
                <a:cubicBezTo>
                  <a:pt x="49" y="303"/>
                  <a:pt x="31" y="296"/>
                  <a:pt x="18" y="282"/>
                </a:cubicBezTo>
                <a:cubicBezTo>
                  <a:pt x="6" y="268"/>
                  <a:pt x="0" y="252"/>
                  <a:pt x="0" y="236"/>
                </a:cubicBezTo>
                <a:cubicBezTo>
                  <a:pt x="0" y="215"/>
                  <a:pt x="6" y="199"/>
                  <a:pt x="18" y="190"/>
                </a:cubicBezTo>
                <a:cubicBezTo>
                  <a:pt x="29" y="180"/>
                  <a:pt x="42" y="175"/>
                  <a:pt x="54" y="175"/>
                </a:cubicBezTo>
                <a:cubicBezTo>
                  <a:pt x="64" y="175"/>
                  <a:pt x="72" y="178"/>
                  <a:pt x="79" y="184"/>
                </a:cubicBezTo>
                <a:cubicBezTo>
                  <a:pt x="86" y="190"/>
                  <a:pt x="90" y="198"/>
                  <a:pt x="90" y="209"/>
                </a:cubicBezTo>
                <a:cubicBezTo>
                  <a:pt x="90" y="224"/>
                  <a:pt x="84" y="237"/>
                  <a:pt x="73" y="248"/>
                </a:cubicBezTo>
                <a:cubicBezTo>
                  <a:pt x="67" y="252"/>
                  <a:pt x="60" y="256"/>
                  <a:pt x="52" y="259"/>
                </a:cubicBezTo>
                <a:cubicBezTo>
                  <a:pt x="53" y="262"/>
                  <a:pt x="56" y="264"/>
                  <a:pt x="61" y="266"/>
                </a:cubicBezTo>
                <a:cubicBezTo>
                  <a:pt x="66" y="268"/>
                  <a:pt x="72" y="269"/>
                  <a:pt x="77" y="270"/>
                </a:cubicBezTo>
                <a:cubicBezTo>
                  <a:pt x="87" y="270"/>
                  <a:pt x="96" y="266"/>
                  <a:pt x="103" y="258"/>
                </a:cubicBezTo>
                <a:cubicBezTo>
                  <a:pt x="111" y="250"/>
                  <a:pt x="116" y="241"/>
                  <a:pt x="120" y="230"/>
                </a:cubicBezTo>
                <a:cubicBezTo>
                  <a:pt x="147" y="132"/>
                  <a:pt x="160" y="75"/>
                  <a:pt x="160" y="59"/>
                </a:cubicBezTo>
                <a:cubicBezTo>
                  <a:pt x="160" y="42"/>
                  <a:pt x="149" y="34"/>
                  <a:pt x="127" y="34"/>
                </a:cubicBezTo>
                <a:cubicBezTo>
                  <a:pt x="111" y="34"/>
                  <a:pt x="95" y="39"/>
                  <a:pt x="79" y="49"/>
                </a:cubicBezTo>
                <a:cubicBezTo>
                  <a:pt x="64" y="60"/>
                  <a:pt x="51" y="77"/>
                  <a:pt x="42" y="100"/>
                </a:cubicBezTo>
                <a:cubicBezTo>
                  <a:pt x="40" y="106"/>
                  <a:pt x="39" y="109"/>
                  <a:pt x="37" y="111"/>
                </a:cubicBezTo>
                <a:cubicBezTo>
                  <a:pt x="36" y="112"/>
                  <a:pt x="32" y="113"/>
                  <a:pt x="24" y="113"/>
                </a:cubicBezTo>
                <a:lnTo>
                  <a:pt x="20" y="11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81" name="フリーフォーム: 図形 780"/>
          <p:cNvSpPr/>
          <p:nvPr/>
        </p:nvSpPr>
        <p:spPr>
          <a:xfrm>
            <a:off x="7385400" y="4855680"/>
            <a:ext cx="56880" cy="237240"/>
          </a:xfrm>
          <a:custGeom>
            <a:avLst/>
            <a:gdLst/>
            <a:ahLst/>
            <a:cxnLst/>
            <a:rect l="0" t="0" r="r" b="b"/>
            <a:pathLst>
              <a:path w="158" h="659">
                <a:moveTo>
                  <a:pt x="4" y="1"/>
                </a:moveTo>
                <a:lnTo>
                  <a:pt x="6" y="0"/>
                </a:lnTo>
                <a:cubicBezTo>
                  <a:pt x="8" y="0"/>
                  <a:pt x="11" y="0"/>
                  <a:pt x="13" y="0"/>
                </a:cubicBezTo>
                <a:lnTo>
                  <a:pt x="21" y="0"/>
                </a:lnTo>
                <a:lnTo>
                  <a:pt x="39" y="16"/>
                </a:lnTo>
                <a:cubicBezTo>
                  <a:pt x="80" y="53"/>
                  <a:pt x="110" y="99"/>
                  <a:pt x="129" y="155"/>
                </a:cubicBezTo>
                <a:cubicBezTo>
                  <a:pt x="149" y="211"/>
                  <a:pt x="158" y="269"/>
                  <a:pt x="158" y="329"/>
                </a:cubicBezTo>
                <a:cubicBezTo>
                  <a:pt x="158" y="359"/>
                  <a:pt x="156" y="387"/>
                  <a:pt x="152" y="415"/>
                </a:cubicBezTo>
                <a:cubicBezTo>
                  <a:pt x="147" y="443"/>
                  <a:pt x="142" y="466"/>
                  <a:pt x="137" y="485"/>
                </a:cubicBezTo>
                <a:cubicBezTo>
                  <a:pt x="130" y="505"/>
                  <a:pt x="122" y="524"/>
                  <a:pt x="111" y="543"/>
                </a:cubicBezTo>
                <a:cubicBezTo>
                  <a:pt x="101" y="562"/>
                  <a:pt x="93" y="577"/>
                  <a:pt x="86" y="587"/>
                </a:cubicBezTo>
                <a:cubicBezTo>
                  <a:pt x="80" y="597"/>
                  <a:pt x="71" y="609"/>
                  <a:pt x="59" y="621"/>
                </a:cubicBezTo>
                <a:cubicBezTo>
                  <a:pt x="48" y="633"/>
                  <a:pt x="41" y="641"/>
                  <a:pt x="38" y="644"/>
                </a:cubicBezTo>
                <a:cubicBezTo>
                  <a:pt x="36" y="646"/>
                  <a:pt x="31" y="650"/>
                  <a:pt x="23" y="656"/>
                </a:cubicBezTo>
                <a:cubicBezTo>
                  <a:pt x="22" y="657"/>
                  <a:pt x="21" y="658"/>
                  <a:pt x="21" y="659"/>
                </a:cubicBezTo>
                <a:lnTo>
                  <a:pt x="13" y="659"/>
                </a:lnTo>
                <a:cubicBezTo>
                  <a:pt x="9" y="659"/>
                  <a:pt x="7" y="659"/>
                  <a:pt x="6" y="659"/>
                </a:cubicBezTo>
                <a:cubicBezTo>
                  <a:pt x="4" y="659"/>
                  <a:pt x="3" y="658"/>
                  <a:pt x="2" y="657"/>
                </a:cubicBezTo>
                <a:cubicBezTo>
                  <a:pt x="1" y="655"/>
                  <a:pt x="1" y="653"/>
                  <a:pt x="0" y="651"/>
                </a:cubicBezTo>
                <a:cubicBezTo>
                  <a:pt x="1" y="650"/>
                  <a:pt x="3" y="647"/>
                  <a:pt x="7" y="642"/>
                </a:cubicBezTo>
                <a:cubicBezTo>
                  <a:pt x="75" y="571"/>
                  <a:pt x="109" y="466"/>
                  <a:pt x="109" y="329"/>
                </a:cubicBezTo>
                <a:cubicBezTo>
                  <a:pt x="109" y="191"/>
                  <a:pt x="75" y="87"/>
                  <a:pt x="7" y="16"/>
                </a:cubicBezTo>
                <a:cubicBezTo>
                  <a:pt x="3" y="11"/>
                  <a:pt x="1" y="8"/>
                  <a:pt x="0" y="8"/>
                </a:cubicBezTo>
                <a:cubicBezTo>
                  <a:pt x="0" y="4"/>
                  <a:pt x="1" y="2"/>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82" name="フリーフォーム: 図形 781"/>
          <p:cNvSpPr/>
          <p:nvPr/>
        </p:nvSpPr>
        <p:spPr>
          <a:xfrm>
            <a:off x="2152440" y="526716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83" name="テキスト ボックス 782"/>
          <p:cNvSpPr txBox="1"/>
          <p:nvPr/>
        </p:nvSpPr>
        <p:spPr>
          <a:xfrm>
            <a:off x="7389360" y="420768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が存在</a:t>
            </a:r>
            <a:endParaRPr lang="en-US" sz="2170" b="0" strike="noStrike" spc="-1">
              <a:solidFill>
                <a:srgbClr val="000000"/>
              </a:solidFill>
              <a:latin typeface="Times New Roman"/>
            </a:endParaRPr>
          </a:p>
        </p:txBody>
      </p:sp>
      <p:sp>
        <p:nvSpPr>
          <p:cNvPr id="784" name="フリーフォーム: 図形 783"/>
          <p:cNvSpPr/>
          <p:nvPr/>
        </p:nvSpPr>
        <p:spPr>
          <a:xfrm>
            <a:off x="3246480" y="5262120"/>
            <a:ext cx="211680" cy="154440"/>
          </a:xfrm>
          <a:custGeom>
            <a:avLst/>
            <a:gdLst/>
            <a:ahLst/>
            <a:cxnLst/>
            <a:rect l="0" t="0" r="r" b="b"/>
            <a:pathLst>
              <a:path w="588" h="429">
                <a:moveTo>
                  <a:pt x="155" y="59"/>
                </a:moveTo>
                <a:cubicBezTo>
                  <a:pt x="155" y="54"/>
                  <a:pt x="154" y="51"/>
                  <a:pt x="153" y="49"/>
                </a:cubicBezTo>
                <a:cubicBezTo>
                  <a:pt x="152" y="48"/>
                  <a:pt x="148" y="48"/>
                  <a:pt x="143" y="48"/>
                </a:cubicBezTo>
                <a:cubicBezTo>
                  <a:pt x="126" y="49"/>
                  <a:pt x="111" y="58"/>
                  <a:pt x="96" y="75"/>
                </a:cubicBezTo>
                <a:cubicBezTo>
                  <a:pt x="81" y="91"/>
                  <a:pt x="70" y="112"/>
                  <a:pt x="61" y="138"/>
                </a:cubicBezTo>
                <a:cubicBezTo>
                  <a:pt x="58" y="148"/>
                  <a:pt x="55" y="155"/>
                  <a:pt x="53" y="156"/>
                </a:cubicBezTo>
                <a:cubicBezTo>
                  <a:pt x="51" y="158"/>
                  <a:pt x="45" y="159"/>
                  <a:pt x="35" y="159"/>
                </a:cubicBezTo>
                <a:lnTo>
                  <a:pt x="29" y="159"/>
                </a:lnTo>
                <a:lnTo>
                  <a:pt x="19" y="159"/>
                </a:lnTo>
                <a:cubicBezTo>
                  <a:pt x="6" y="159"/>
                  <a:pt x="0" y="155"/>
                  <a:pt x="0" y="145"/>
                </a:cubicBezTo>
                <a:cubicBezTo>
                  <a:pt x="0" y="138"/>
                  <a:pt x="4" y="128"/>
                  <a:pt x="10" y="113"/>
                </a:cubicBezTo>
                <a:cubicBezTo>
                  <a:pt x="17" y="98"/>
                  <a:pt x="27" y="82"/>
                  <a:pt x="38" y="64"/>
                </a:cubicBezTo>
                <a:cubicBezTo>
                  <a:pt x="50" y="47"/>
                  <a:pt x="67" y="32"/>
                  <a:pt x="88" y="20"/>
                </a:cubicBezTo>
                <a:cubicBezTo>
                  <a:pt x="108" y="7"/>
                  <a:pt x="130" y="1"/>
                  <a:pt x="153" y="0"/>
                </a:cubicBezTo>
                <a:cubicBezTo>
                  <a:pt x="184" y="0"/>
                  <a:pt x="210" y="8"/>
                  <a:pt x="232" y="23"/>
                </a:cubicBezTo>
                <a:cubicBezTo>
                  <a:pt x="254" y="39"/>
                  <a:pt x="265" y="59"/>
                  <a:pt x="265" y="84"/>
                </a:cubicBezTo>
                <a:cubicBezTo>
                  <a:pt x="265" y="93"/>
                  <a:pt x="254" y="127"/>
                  <a:pt x="233" y="185"/>
                </a:cubicBezTo>
                <a:cubicBezTo>
                  <a:pt x="211" y="243"/>
                  <a:pt x="200" y="287"/>
                  <a:pt x="200" y="318"/>
                </a:cubicBezTo>
                <a:cubicBezTo>
                  <a:pt x="200" y="360"/>
                  <a:pt x="217" y="382"/>
                  <a:pt x="250" y="382"/>
                </a:cubicBezTo>
                <a:cubicBezTo>
                  <a:pt x="267" y="382"/>
                  <a:pt x="283" y="377"/>
                  <a:pt x="299" y="368"/>
                </a:cubicBezTo>
                <a:cubicBezTo>
                  <a:pt x="314" y="358"/>
                  <a:pt x="325" y="350"/>
                  <a:pt x="332" y="342"/>
                </a:cubicBezTo>
                <a:cubicBezTo>
                  <a:pt x="339" y="333"/>
                  <a:pt x="343" y="328"/>
                  <a:pt x="343" y="326"/>
                </a:cubicBezTo>
                <a:cubicBezTo>
                  <a:pt x="343" y="323"/>
                  <a:pt x="353" y="279"/>
                  <a:pt x="375" y="192"/>
                </a:cubicBezTo>
                <a:cubicBezTo>
                  <a:pt x="397" y="104"/>
                  <a:pt x="409" y="58"/>
                  <a:pt x="410" y="52"/>
                </a:cubicBezTo>
                <a:cubicBezTo>
                  <a:pt x="415" y="41"/>
                  <a:pt x="424" y="31"/>
                  <a:pt x="436" y="22"/>
                </a:cubicBezTo>
                <a:cubicBezTo>
                  <a:pt x="447" y="12"/>
                  <a:pt x="461" y="8"/>
                  <a:pt x="476" y="8"/>
                </a:cubicBezTo>
                <a:cubicBezTo>
                  <a:pt x="492" y="8"/>
                  <a:pt x="504" y="12"/>
                  <a:pt x="513" y="22"/>
                </a:cubicBezTo>
                <a:cubicBezTo>
                  <a:pt x="521" y="31"/>
                  <a:pt x="526" y="41"/>
                  <a:pt x="526" y="51"/>
                </a:cubicBezTo>
                <a:cubicBezTo>
                  <a:pt x="526" y="56"/>
                  <a:pt x="520" y="81"/>
                  <a:pt x="509" y="128"/>
                </a:cubicBezTo>
                <a:cubicBezTo>
                  <a:pt x="498" y="175"/>
                  <a:pt x="487" y="221"/>
                  <a:pt x="476" y="265"/>
                </a:cubicBezTo>
                <a:lnTo>
                  <a:pt x="459" y="331"/>
                </a:lnTo>
                <a:cubicBezTo>
                  <a:pt x="458" y="336"/>
                  <a:pt x="457" y="344"/>
                  <a:pt x="457" y="355"/>
                </a:cubicBezTo>
                <a:cubicBezTo>
                  <a:pt x="457" y="373"/>
                  <a:pt x="462" y="382"/>
                  <a:pt x="473" y="382"/>
                </a:cubicBezTo>
                <a:cubicBezTo>
                  <a:pt x="481" y="382"/>
                  <a:pt x="489" y="378"/>
                  <a:pt x="496" y="369"/>
                </a:cubicBezTo>
                <a:cubicBezTo>
                  <a:pt x="507" y="357"/>
                  <a:pt x="517" y="333"/>
                  <a:pt x="527" y="297"/>
                </a:cubicBezTo>
                <a:cubicBezTo>
                  <a:pt x="530" y="284"/>
                  <a:pt x="533" y="276"/>
                  <a:pt x="535" y="275"/>
                </a:cubicBezTo>
                <a:cubicBezTo>
                  <a:pt x="538" y="273"/>
                  <a:pt x="544" y="271"/>
                  <a:pt x="555" y="271"/>
                </a:cubicBezTo>
                <a:lnTo>
                  <a:pt x="559" y="271"/>
                </a:lnTo>
                <a:lnTo>
                  <a:pt x="569" y="271"/>
                </a:lnTo>
                <a:cubicBezTo>
                  <a:pt x="582" y="271"/>
                  <a:pt x="588" y="275"/>
                  <a:pt x="588" y="284"/>
                </a:cubicBezTo>
                <a:cubicBezTo>
                  <a:pt x="587" y="288"/>
                  <a:pt x="587" y="293"/>
                  <a:pt x="585" y="299"/>
                </a:cubicBezTo>
                <a:cubicBezTo>
                  <a:pt x="584" y="305"/>
                  <a:pt x="580" y="317"/>
                  <a:pt x="572" y="334"/>
                </a:cubicBezTo>
                <a:cubicBezTo>
                  <a:pt x="565" y="351"/>
                  <a:pt x="557" y="366"/>
                  <a:pt x="550" y="378"/>
                </a:cubicBezTo>
                <a:cubicBezTo>
                  <a:pt x="543" y="390"/>
                  <a:pt x="530" y="401"/>
                  <a:pt x="514" y="413"/>
                </a:cubicBezTo>
                <a:cubicBezTo>
                  <a:pt x="497" y="425"/>
                  <a:pt x="480" y="430"/>
                  <a:pt x="463" y="429"/>
                </a:cubicBezTo>
                <a:cubicBezTo>
                  <a:pt x="456" y="429"/>
                  <a:pt x="449" y="429"/>
                  <a:pt x="442" y="428"/>
                </a:cubicBezTo>
                <a:cubicBezTo>
                  <a:pt x="435" y="427"/>
                  <a:pt x="429" y="426"/>
                  <a:pt x="423" y="424"/>
                </a:cubicBezTo>
                <a:cubicBezTo>
                  <a:pt x="418" y="422"/>
                  <a:pt x="413" y="421"/>
                  <a:pt x="408" y="420"/>
                </a:cubicBezTo>
                <a:cubicBezTo>
                  <a:pt x="403" y="418"/>
                  <a:pt x="398" y="417"/>
                  <a:pt x="394" y="414"/>
                </a:cubicBezTo>
                <a:cubicBezTo>
                  <a:pt x="389" y="412"/>
                  <a:pt x="386" y="409"/>
                  <a:pt x="383" y="407"/>
                </a:cubicBezTo>
                <a:cubicBezTo>
                  <a:pt x="379" y="404"/>
                  <a:pt x="376" y="402"/>
                  <a:pt x="373" y="400"/>
                </a:cubicBezTo>
                <a:cubicBezTo>
                  <a:pt x="370" y="398"/>
                  <a:pt x="368" y="396"/>
                  <a:pt x="366" y="395"/>
                </a:cubicBezTo>
                <a:cubicBezTo>
                  <a:pt x="364" y="393"/>
                  <a:pt x="362" y="391"/>
                  <a:pt x="360" y="389"/>
                </a:cubicBezTo>
                <a:cubicBezTo>
                  <a:pt x="358" y="387"/>
                  <a:pt x="357" y="386"/>
                  <a:pt x="356" y="385"/>
                </a:cubicBezTo>
                <a:lnTo>
                  <a:pt x="356" y="383"/>
                </a:lnTo>
                <a:lnTo>
                  <a:pt x="348" y="390"/>
                </a:lnTo>
                <a:cubicBezTo>
                  <a:pt x="317" y="415"/>
                  <a:pt x="283" y="428"/>
                  <a:pt x="247" y="428"/>
                </a:cubicBezTo>
                <a:lnTo>
                  <a:pt x="240" y="428"/>
                </a:lnTo>
                <a:cubicBezTo>
                  <a:pt x="158" y="428"/>
                  <a:pt x="108" y="402"/>
                  <a:pt x="92" y="349"/>
                </a:cubicBezTo>
                <a:cubicBezTo>
                  <a:pt x="89" y="338"/>
                  <a:pt x="87" y="324"/>
                  <a:pt x="87" y="305"/>
                </a:cubicBezTo>
                <a:lnTo>
                  <a:pt x="87" y="295"/>
                </a:lnTo>
                <a:cubicBezTo>
                  <a:pt x="87" y="271"/>
                  <a:pt x="98" y="229"/>
                  <a:pt x="120" y="168"/>
                </a:cubicBezTo>
                <a:cubicBezTo>
                  <a:pt x="143" y="105"/>
                  <a:pt x="154" y="69"/>
                  <a:pt x="155"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85" name="フリーフォーム: 図形 784"/>
          <p:cNvSpPr/>
          <p:nvPr/>
        </p:nvSpPr>
        <p:spPr>
          <a:xfrm>
            <a:off x="3578400" y="5290560"/>
            <a:ext cx="223200" cy="78840"/>
          </a:xfrm>
          <a:custGeom>
            <a:avLst/>
            <a:gdLst/>
            <a:ahLst/>
            <a:cxnLst/>
            <a:rect l="0" t="0" r="r" b="b"/>
            <a:pathLst>
              <a:path w="620" h="219">
                <a:moveTo>
                  <a:pt x="0" y="19"/>
                </a:moveTo>
                <a:cubicBezTo>
                  <a:pt x="0" y="11"/>
                  <a:pt x="4" y="5"/>
                  <a:pt x="13" y="0"/>
                </a:cubicBezTo>
                <a:lnTo>
                  <a:pt x="606" y="0"/>
                </a:lnTo>
                <a:cubicBezTo>
                  <a:pt x="616" y="5"/>
                  <a:pt x="620" y="11"/>
                  <a:pt x="620" y="19"/>
                </a:cubicBezTo>
                <a:cubicBezTo>
                  <a:pt x="620" y="26"/>
                  <a:pt x="616" y="31"/>
                  <a:pt x="607" y="36"/>
                </a:cubicBezTo>
                <a:lnTo>
                  <a:pt x="311" y="37"/>
                </a:lnTo>
                <a:lnTo>
                  <a:pt x="15" y="37"/>
                </a:lnTo>
                <a:cubicBezTo>
                  <a:pt x="5" y="34"/>
                  <a:pt x="0" y="28"/>
                  <a:pt x="0" y="19"/>
                </a:cubicBezTo>
                <a:moveTo>
                  <a:pt x="0" y="200"/>
                </a:moveTo>
                <a:cubicBezTo>
                  <a:pt x="0" y="191"/>
                  <a:pt x="5" y="185"/>
                  <a:pt x="15" y="182"/>
                </a:cubicBezTo>
                <a:lnTo>
                  <a:pt x="607" y="182"/>
                </a:lnTo>
                <a:cubicBezTo>
                  <a:pt x="616" y="188"/>
                  <a:pt x="620" y="194"/>
                  <a:pt x="620" y="200"/>
                </a:cubicBezTo>
                <a:cubicBezTo>
                  <a:pt x="620" y="208"/>
                  <a:pt x="616" y="214"/>
                  <a:pt x="606" y="219"/>
                </a:cubicBezTo>
                <a:lnTo>
                  <a:pt x="13" y="219"/>
                </a:lnTo>
                <a:cubicBezTo>
                  <a:pt x="4"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86" name="フリーフォーム: 図形 785"/>
          <p:cNvSpPr/>
          <p:nvPr/>
        </p:nvSpPr>
        <p:spPr>
          <a:xfrm>
            <a:off x="3920760" y="5265000"/>
            <a:ext cx="218520" cy="151560"/>
          </a:xfrm>
          <a:custGeom>
            <a:avLst/>
            <a:gdLst/>
            <a:ahLst/>
            <a:cxnLst/>
            <a:rect l="0" t="0" r="r" b="b"/>
            <a:pathLst>
              <a:path w="607" h="421">
                <a:moveTo>
                  <a:pt x="30" y="144"/>
                </a:moveTo>
                <a:lnTo>
                  <a:pt x="19" y="144"/>
                </a:lnTo>
                <a:cubicBezTo>
                  <a:pt x="6" y="144"/>
                  <a:pt x="0" y="139"/>
                  <a:pt x="0" y="131"/>
                </a:cubicBezTo>
                <a:cubicBezTo>
                  <a:pt x="0" y="128"/>
                  <a:pt x="3" y="122"/>
                  <a:pt x="9" y="113"/>
                </a:cubicBezTo>
                <a:cubicBezTo>
                  <a:pt x="61" y="44"/>
                  <a:pt x="112" y="6"/>
                  <a:pt x="164" y="0"/>
                </a:cubicBezTo>
                <a:cubicBezTo>
                  <a:pt x="164" y="0"/>
                  <a:pt x="232" y="0"/>
                  <a:pt x="369" y="0"/>
                </a:cubicBezTo>
                <a:cubicBezTo>
                  <a:pt x="476" y="0"/>
                  <a:pt x="538" y="0"/>
                  <a:pt x="554" y="0"/>
                </a:cubicBezTo>
                <a:cubicBezTo>
                  <a:pt x="570" y="0"/>
                  <a:pt x="581" y="1"/>
                  <a:pt x="586" y="4"/>
                </a:cubicBezTo>
                <a:cubicBezTo>
                  <a:pt x="600" y="12"/>
                  <a:pt x="607" y="24"/>
                  <a:pt x="607" y="40"/>
                </a:cubicBezTo>
                <a:cubicBezTo>
                  <a:pt x="607" y="54"/>
                  <a:pt x="603" y="67"/>
                  <a:pt x="595" y="78"/>
                </a:cubicBezTo>
                <a:cubicBezTo>
                  <a:pt x="587" y="89"/>
                  <a:pt x="575" y="97"/>
                  <a:pt x="561" y="101"/>
                </a:cubicBezTo>
                <a:cubicBezTo>
                  <a:pt x="559" y="102"/>
                  <a:pt x="535" y="102"/>
                  <a:pt x="490" y="103"/>
                </a:cubicBezTo>
                <a:lnTo>
                  <a:pt x="425" y="103"/>
                </a:lnTo>
                <a:lnTo>
                  <a:pt x="423" y="114"/>
                </a:lnTo>
                <a:cubicBezTo>
                  <a:pt x="423" y="120"/>
                  <a:pt x="423" y="133"/>
                  <a:pt x="423" y="153"/>
                </a:cubicBezTo>
                <a:cubicBezTo>
                  <a:pt x="423" y="190"/>
                  <a:pt x="427" y="223"/>
                  <a:pt x="436" y="251"/>
                </a:cubicBezTo>
                <a:cubicBezTo>
                  <a:pt x="446" y="279"/>
                  <a:pt x="455" y="301"/>
                  <a:pt x="464" y="317"/>
                </a:cubicBezTo>
                <a:cubicBezTo>
                  <a:pt x="474" y="332"/>
                  <a:pt x="478" y="344"/>
                  <a:pt x="478" y="353"/>
                </a:cubicBezTo>
                <a:cubicBezTo>
                  <a:pt x="478" y="370"/>
                  <a:pt x="471" y="385"/>
                  <a:pt x="455" y="400"/>
                </a:cubicBezTo>
                <a:cubicBezTo>
                  <a:pt x="440" y="414"/>
                  <a:pt x="423" y="421"/>
                  <a:pt x="405" y="421"/>
                </a:cubicBezTo>
                <a:cubicBezTo>
                  <a:pt x="371" y="421"/>
                  <a:pt x="349" y="389"/>
                  <a:pt x="339" y="326"/>
                </a:cubicBezTo>
                <a:cubicBezTo>
                  <a:pt x="338" y="316"/>
                  <a:pt x="337" y="302"/>
                  <a:pt x="337" y="283"/>
                </a:cubicBezTo>
                <a:cubicBezTo>
                  <a:pt x="337" y="257"/>
                  <a:pt x="339" y="229"/>
                  <a:pt x="343" y="200"/>
                </a:cubicBezTo>
                <a:cubicBezTo>
                  <a:pt x="348" y="170"/>
                  <a:pt x="352" y="147"/>
                  <a:pt x="357" y="130"/>
                </a:cubicBezTo>
                <a:lnTo>
                  <a:pt x="364" y="105"/>
                </a:lnTo>
                <a:cubicBezTo>
                  <a:pt x="364" y="103"/>
                  <a:pt x="349" y="103"/>
                  <a:pt x="319" y="103"/>
                </a:cubicBezTo>
                <a:lnTo>
                  <a:pt x="273" y="103"/>
                </a:lnTo>
                <a:lnTo>
                  <a:pt x="272" y="107"/>
                </a:lnTo>
                <a:cubicBezTo>
                  <a:pt x="272" y="107"/>
                  <a:pt x="271" y="112"/>
                  <a:pt x="269" y="120"/>
                </a:cubicBezTo>
                <a:cubicBezTo>
                  <a:pt x="267" y="129"/>
                  <a:pt x="264" y="142"/>
                  <a:pt x="259" y="160"/>
                </a:cubicBezTo>
                <a:cubicBezTo>
                  <a:pt x="254" y="177"/>
                  <a:pt x="250" y="193"/>
                  <a:pt x="247" y="208"/>
                </a:cubicBezTo>
                <a:cubicBezTo>
                  <a:pt x="238" y="241"/>
                  <a:pt x="229" y="277"/>
                  <a:pt x="219" y="318"/>
                </a:cubicBezTo>
                <a:cubicBezTo>
                  <a:pt x="210" y="351"/>
                  <a:pt x="204" y="371"/>
                  <a:pt x="202" y="378"/>
                </a:cubicBezTo>
                <a:cubicBezTo>
                  <a:pt x="200" y="385"/>
                  <a:pt x="196" y="391"/>
                  <a:pt x="191" y="397"/>
                </a:cubicBezTo>
                <a:cubicBezTo>
                  <a:pt x="189" y="398"/>
                  <a:pt x="188" y="399"/>
                  <a:pt x="187" y="401"/>
                </a:cubicBezTo>
                <a:cubicBezTo>
                  <a:pt x="172" y="414"/>
                  <a:pt x="156" y="421"/>
                  <a:pt x="139" y="421"/>
                </a:cubicBezTo>
                <a:cubicBezTo>
                  <a:pt x="123" y="421"/>
                  <a:pt x="110" y="416"/>
                  <a:pt x="102" y="407"/>
                </a:cubicBezTo>
                <a:cubicBezTo>
                  <a:pt x="93" y="398"/>
                  <a:pt x="89" y="386"/>
                  <a:pt x="89" y="373"/>
                </a:cubicBezTo>
                <a:cubicBezTo>
                  <a:pt x="89" y="366"/>
                  <a:pt x="89" y="361"/>
                  <a:pt x="91" y="357"/>
                </a:cubicBezTo>
                <a:cubicBezTo>
                  <a:pt x="92" y="354"/>
                  <a:pt x="98" y="342"/>
                  <a:pt x="111" y="319"/>
                </a:cubicBezTo>
                <a:cubicBezTo>
                  <a:pt x="123" y="296"/>
                  <a:pt x="138" y="266"/>
                  <a:pt x="155" y="231"/>
                </a:cubicBezTo>
                <a:cubicBezTo>
                  <a:pt x="173" y="196"/>
                  <a:pt x="187" y="166"/>
                  <a:pt x="197" y="140"/>
                </a:cubicBezTo>
                <a:cubicBezTo>
                  <a:pt x="207" y="118"/>
                  <a:pt x="211" y="105"/>
                  <a:pt x="211" y="103"/>
                </a:cubicBezTo>
                <a:cubicBezTo>
                  <a:pt x="166" y="103"/>
                  <a:pt x="140" y="103"/>
                  <a:pt x="133" y="104"/>
                </a:cubicBezTo>
                <a:cubicBezTo>
                  <a:pt x="102" y="106"/>
                  <a:pt x="77" y="116"/>
                  <a:pt x="61" y="133"/>
                </a:cubicBezTo>
                <a:lnTo>
                  <a:pt x="50"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87" name="フリーフォーム: 図形 786"/>
          <p:cNvSpPr/>
          <p:nvPr/>
        </p:nvSpPr>
        <p:spPr>
          <a:xfrm>
            <a:off x="4173120" y="5162400"/>
            <a:ext cx="80280" cy="335160"/>
          </a:xfrm>
          <a:custGeom>
            <a:avLst/>
            <a:gdLst/>
            <a:ahLst/>
            <a:cxnLst/>
            <a:rect l="0" t="0" r="r" b="b"/>
            <a:pathLst>
              <a:path w="223" h="931">
                <a:moveTo>
                  <a:pt x="0" y="466"/>
                </a:moveTo>
                <a:cubicBezTo>
                  <a:pt x="0" y="423"/>
                  <a:pt x="3" y="383"/>
                  <a:pt x="9" y="344"/>
                </a:cubicBezTo>
                <a:cubicBezTo>
                  <a:pt x="15" y="306"/>
                  <a:pt x="22" y="273"/>
                  <a:pt x="30" y="245"/>
                </a:cubicBezTo>
                <a:cubicBezTo>
                  <a:pt x="38" y="217"/>
                  <a:pt x="50" y="189"/>
                  <a:pt x="66" y="163"/>
                </a:cubicBezTo>
                <a:cubicBezTo>
                  <a:pt x="81" y="136"/>
                  <a:pt x="92" y="115"/>
                  <a:pt x="101" y="100"/>
                </a:cubicBezTo>
                <a:cubicBezTo>
                  <a:pt x="110" y="86"/>
                  <a:pt x="123" y="68"/>
                  <a:pt x="140" y="51"/>
                </a:cubicBezTo>
                <a:cubicBezTo>
                  <a:pt x="157" y="34"/>
                  <a:pt x="168" y="23"/>
                  <a:pt x="171" y="19"/>
                </a:cubicBezTo>
                <a:cubicBezTo>
                  <a:pt x="174" y="16"/>
                  <a:pt x="182" y="9"/>
                  <a:pt x="194" y="0"/>
                </a:cubicBezTo>
                <a:lnTo>
                  <a:pt x="206" y="0"/>
                </a:lnTo>
                <a:lnTo>
                  <a:pt x="210" y="0"/>
                </a:lnTo>
                <a:cubicBezTo>
                  <a:pt x="219" y="0"/>
                  <a:pt x="223" y="3"/>
                  <a:pt x="223" y="8"/>
                </a:cubicBezTo>
                <a:cubicBezTo>
                  <a:pt x="223" y="10"/>
                  <a:pt x="218" y="17"/>
                  <a:pt x="207" y="28"/>
                </a:cubicBezTo>
                <a:cubicBezTo>
                  <a:pt x="197" y="39"/>
                  <a:pt x="184" y="55"/>
                  <a:pt x="169" y="78"/>
                </a:cubicBezTo>
                <a:cubicBezTo>
                  <a:pt x="154" y="100"/>
                  <a:pt x="139" y="126"/>
                  <a:pt x="123" y="158"/>
                </a:cubicBezTo>
                <a:cubicBezTo>
                  <a:pt x="108" y="190"/>
                  <a:pt x="95" y="233"/>
                  <a:pt x="84" y="286"/>
                </a:cubicBezTo>
                <a:cubicBezTo>
                  <a:pt x="74" y="340"/>
                  <a:pt x="68" y="400"/>
                  <a:pt x="68" y="466"/>
                </a:cubicBezTo>
                <a:cubicBezTo>
                  <a:pt x="68" y="532"/>
                  <a:pt x="74" y="591"/>
                  <a:pt x="84" y="645"/>
                </a:cubicBezTo>
                <a:cubicBezTo>
                  <a:pt x="95" y="698"/>
                  <a:pt x="108" y="741"/>
                  <a:pt x="122" y="774"/>
                </a:cubicBezTo>
                <a:cubicBezTo>
                  <a:pt x="137" y="807"/>
                  <a:pt x="153" y="833"/>
                  <a:pt x="168" y="854"/>
                </a:cubicBezTo>
                <a:cubicBezTo>
                  <a:pt x="184" y="874"/>
                  <a:pt x="197" y="891"/>
                  <a:pt x="207" y="903"/>
                </a:cubicBezTo>
                <a:cubicBezTo>
                  <a:pt x="218" y="916"/>
                  <a:pt x="223" y="922"/>
                  <a:pt x="223" y="923"/>
                </a:cubicBezTo>
                <a:cubicBezTo>
                  <a:pt x="223" y="928"/>
                  <a:pt x="218" y="931"/>
                  <a:pt x="209" y="931"/>
                </a:cubicBezTo>
                <a:lnTo>
                  <a:pt x="206" y="931"/>
                </a:lnTo>
                <a:lnTo>
                  <a:pt x="194" y="931"/>
                </a:lnTo>
                <a:lnTo>
                  <a:pt x="168" y="909"/>
                </a:lnTo>
                <a:cubicBezTo>
                  <a:pt x="110" y="856"/>
                  <a:pt x="67" y="790"/>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88" name="フリーフォーム: 図形 787"/>
          <p:cNvSpPr/>
          <p:nvPr/>
        </p:nvSpPr>
        <p:spPr>
          <a:xfrm>
            <a:off x="4286160" y="5262120"/>
            <a:ext cx="186480" cy="154440"/>
          </a:xfrm>
          <a:custGeom>
            <a:avLst/>
            <a:gdLst/>
            <a:ahLst/>
            <a:cxnLst/>
            <a:rect l="0" t="0" r="r" b="b"/>
            <a:pathLst>
              <a:path w="518" h="429">
                <a:moveTo>
                  <a:pt x="29" y="159"/>
                </a:moveTo>
                <a:lnTo>
                  <a:pt x="19" y="159"/>
                </a:lnTo>
                <a:cubicBezTo>
                  <a:pt x="6" y="159"/>
                  <a:pt x="0" y="155"/>
                  <a:pt x="0" y="146"/>
                </a:cubicBezTo>
                <a:cubicBezTo>
                  <a:pt x="0" y="145"/>
                  <a:pt x="1" y="142"/>
                  <a:pt x="2" y="136"/>
                </a:cubicBezTo>
                <a:cubicBezTo>
                  <a:pt x="3" y="130"/>
                  <a:pt x="6" y="123"/>
                  <a:pt x="12" y="112"/>
                </a:cubicBezTo>
                <a:cubicBezTo>
                  <a:pt x="18" y="102"/>
                  <a:pt x="24" y="92"/>
                  <a:pt x="31" y="81"/>
                </a:cubicBezTo>
                <a:cubicBezTo>
                  <a:pt x="37" y="70"/>
                  <a:pt x="48" y="59"/>
                  <a:pt x="62" y="48"/>
                </a:cubicBezTo>
                <a:cubicBezTo>
                  <a:pt x="77" y="36"/>
                  <a:pt x="92" y="26"/>
                  <a:pt x="108" y="18"/>
                </a:cubicBezTo>
                <a:cubicBezTo>
                  <a:pt x="133" y="7"/>
                  <a:pt x="156" y="1"/>
                  <a:pt x="177" y="1"/>
                </a:cubicBezTo>
                <a:lnTo>
                  <a:pt x="180" y="1"/>
                </a:lnTo>
                <a:cubicBezTo>
                  <a:pt x="202" y="1"/>
                  <a:pt x="217" y="1"/>
                  <a:pt x="222" y="2"/>
                </a:cubicBezTo>
                <a:cubicBezTo>
                  <a:pt x="270" y="10"/>
                  <a:pt x="301" y="26"/>
                  <a:pt x="316" y="48"/>
                </a:cubicBezTo>
                <a:lnTo>
                  <a:pt x="326" y="39"/>
                </a:lnTo>
                <a:cubicBezTo>
                  <a:pt x="352" y="13"/>
                  <a:pt x="380" y="0"/>
                  <a:pt x="410" y="0"/>
                </a:cubicBezTo>
                <a:cubicBezTo>
                  <a:pt x="444" y="0"/>
                  <a:pt x="471" y="10"/>
                  <a:pt x="489" y="29"/>
                </a:cubicBezTo>
                <a:cubicBezTo>
                  <a:pt x="508" y="48"/>
                  <a:pt x="518" y="71"/>
                  <a:pt x="518" y="99"/>
                </a:cubicBezTo>
                <a:cubicBezTo>
                  <a:pt x="518" y="126"/>
                  <a:pt x="510" y="147"/>
                  <a:pt x="494" y="161"/>
                </a:cubicBezTo>
                <a:cubicBezTo>
                  <a:pt x="478" y="175"/>
                  <a:pt x="460" y="183"/>
                  <a:pt x="442" y="183"/>
                </a:cubicBezTo>
                <a:cubicBezTo>
                  <a:pt x="428" y="183"/>
                  <a:pt x="416" y="179"/>
                  <a:pt x="406" y="170"/>
                </a:cubicBezTo>
                <a:cubicBezTo>
                  <a:pt x="396" y="162"/>
                  <a:pt x="391" y="150"/>
                  <a:pt x="391" y="135"/>
                </a:cubicBezTo>
                <a:cubicBezTo>
                  <a:pt x="391" y="112"/>
                  <a:pt x="399" y="94"/>
                  <a:pt x="415" y="79"/>
                </a:cubicBezTo>
                <a:cubicBezTo>
                  <a:pt x="423" y="73"/>
                  <a:pt x="433" y="67"/>
                  <a:pt x="445" y="62"/>
                </a:cubicBezTo>
                <a:cubicBezTo>
                  <a:pt x="445" y="62"/>
                  <a:pt x="443" y="61"/>
                  <a:pt x="441" y="59"/>
                </a:cubicBezTo>
                <a:cubicBezTo>
                  <a:pt x="438" y="57"/>
                  <a:pt x="434" y="55"/>
                  <a:pt x="428" y="52"/>
                </a:cubicBezTo>
                <a:cubicBezTo>
                  <a:pt x="422" y="50"/>
                  <a:pt x="415" y="48"/>
                  <a:pt x="407" y="48"/>
                </a:cubicBezTo>
                <a:cubicBezTo>
                  <a:pt x="400" y="48"/>
                  <a:pt x="394" y="49"/>
                  <a:pt x="391" y="50"/>
                </a:cubicBezTo>
                <a:cubicBezTo>
                  <a:pt x="370" y="60"/>
                  <a:pt x="356" y="77"/>
                  <a:pt x="347" y="103"/>
                </a:cubicBezTo>
                <a:cubicBezTo>
                  <a:pt x="309" y="244"/>
                  <a:pt x="290" y="325"/>
                  <a:pt x="290" y="347"/>
                </a:cubicBezTo>
                <a:cubicBezTo>
                  <a:pt x="290" y="369"/>
                  <a:pt x="306" y="381"/>
                  <a:pt x="338" y="381"/>
                </a:cubicBezTo>
                <a:cubicBezTo>
                  <a:pt x="365" y="381"/>
                  <a:pt x="390" y="371"/>
                  <a:pt x="412" y="353"/>
                </a:cubicBezTo>
                <a:cubicBezTo>
                  <a:pt x="434" y="334"/>
                  <a:pt x="450" y="313"/>
                  <a:pt x="459" y="289"/>
                </a:cubicBezTo>
                <a:cubicBezTo>
                  <a:pt x="461" y="281"/>
                  <a:pt x="463" y="276"/>
                  <a:pt x="465" y="274"/>
                </a:cubicBezTo>
                <a:cubicBezTo>
                  <a:pt x="467" y="272"/>
                  <a:pt x="473" y="271"/>
                  <a:pt x="484" y="271"/>
                </a:cubicBezTo>
                <a:lnTo>
                  <a:pt x="489" y="271"/>
                </a:lnTo>
                <a:lnTo>
                  <a:pt x="500" y="271"/>
                </a:lnTo>
                <a:cubicBezTo>
                  <a:pt x="512" y="271"/>
                  <a:pt x="518" y="275"/>
                  <a:pt x="518" y="284"/>
                </a:cubicBezTo>
                <a:cubicBezTo>
                  <a:pt x="518" y="292"/>
                  <a:pt x="514" y="303"/>
                  <a:pt x="506" y="318"/>
                </a:cubicBezTo>
                <a:cubicBezTo>
                  <a:pt x="498" y="333"/>
                  <a:pt x="487" y="349"/>
                  <a:pt x="473" y="366"/>
                </a:cubicBezTo>
                <a:cubicBezTo>
                  <a:pt x="458" y="382"/>
                  <a:pt x="438" y="397"/>
                  <a:pt x="412" y="410"/>
                </a:cubicBezTo>
                <a:cubicBezTo>
                  <a:pt x="386" y="423"/>
                  <a:pt x="359" y="430"/>
                  <a:pt x="330" y="429"/>
                </a:cubicBezTo>
                <a:cubicBezTo>
                  <a:pt x="278" y="429"/>
                  <a:pt x="237" y="416"/>
                  <a:pt x="207" y="389"/>
                </a:cubicBezTo>
                <a:lnTo>
                  <a:pt x="200" y="381"/>
                </a:lnTo>
                <a:cubicBezTo>
                  <a:pt x="173" y="412"/>
                  <a:pt x="143" y="428"/>
                  <a:pt x="110" y="428"/>
                </a:cubicBezTo>
                <a:lnTo>
                  <a:pt x="105" y="428"/>
                </a:lnTo>
                <a:cubicBezTo>
                  <a:pt x="70" y="428"/>
                  <a:pt x="43" y="418"/>
                  <a:pt x="26" y="398"/>
                </a:cubicBezTo>
                <a:cubicBezTo>
                  <a:pt x="9" y="378"/>
                  <a:pt x="0" y="357"/>
                  <a:pt x="0" y="333"/>
                </a:cubicBezTo>
                <a:cubicBezTo>
                  <a:pt x="0" y="303"/>
                  <a:pt x="8" y="282"/>
                  <a:pt x="25" y="268"/>
                </a:cubicBezTo>
                <a:cubicBezTo>
                  <a:pt x="42" y="254"/>
                  <a:pt x="59" y="247"/>
                  <a:pt x="76" y="247"/>
                </a:cubicBezTo>
                <a:cubicBezTo>
                  <a:pt x="91" y="247"/>
                  <a:pt x="103" y="251"/>
                  <a:pt x="113" y="260"/>
                </a:cubicBezTo>
                <a:cubicBezTo>
                  <a:pt x="122" y="268"/>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2"/>
                </a:cubicBezTo>
                <a:cubicBezTo>
                  <a:pt x="123" y="382"/>
                  <a:pt x="135" y="376"/>
                  <a:pt x="146" y="365"/>
                </a:cubicBezTo>
                <a:cubicBezTo>
                  <a:pt x="157" y="354"/>
                  <a:pt x="165" y="341"/>
                  <a:pt x="170" y="326"/>
                </a:cubicBezTo>
                <a:cubicBezTo>
                  <a:pt x="208" y="186"/>
                  <a:pt x="227" y="104"/>
                  <a:pt x="227" y="82"/>
                </a:cubicBezTo>
                <a:cubicBezTo>
                  <a:pt x="227" y="60"/>
                  <a:pt x="211" y="48"/>
                  <a:pt x="180" y="48"/>
                </a:cubicBezTo>
                <a:cubicBezTo>
                  <a:pt x="157" y="48"/>
                  <a:pt x="135" y="56"/>
                  <a:pt x="113" y="70"/>
                </a:cubicBezTo>
                <a:cubicBezTo>
                  <a:pt x="90" y="84"/>
                  <a:pt x="73" y="107"/>
                  <a:pt x="60" y="141"/>
                </a:cubicBezTo>
                <a:cubicBezTo>
                  <a:pt x="57" y="149"/>
                  <a:pt x="55" y="155"/>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89" name="フリーフォーム: 図形 788"/>
          <p:cNvSpPr/>
          <p:nvPr/>
        </p:nvSpPr>
        <p:spPr>
          <a:xfrm>
            <a:off x="4510800" y="5162400"/>
            <a:ext cx="80280" cy="335160"/>
          </a:xfrm>
          <a:custGeom>
            <a:avLst/>
            <a:gdLst/>
            <a:ahLst/>
            <a:cxnLst/>
            <a:rect l="0" t="0" r="r" b="b"/>
            <a:pathLst>
              <a:path w="223" h="931">
                <a:moveTo>
                  <a:pt x="5" y="1"/>
                </a:moveTo>
                <a:lnTo>
                  <a:pt x="8" y="0"/>
                </a:lnTo>
                <a:cubicBezTo>
                  <a:pt x="12" y="0"/>
                  <a:pt x="16" y="0"/>
                  <a:pt x="19" y="0"/>
                </a:cubicBezTo>
                <a:lnTo>
                  <a:pt x="30" y="0"/>
                </a:lnTo>
                <a:lnTo>
                  <a:pt x="56" y="22"/>
                </a:lnTo>
                <a:cubicBezTo>
                  <a:pt x="114" y="76"/>
                  <a:pt x="157" y="142"/>
                  <a:pt x="183" y="220"/>
                </a:cubicBezTo>
                <a:cubicBezTo>
                  <a:pt x="210" y="299"/>
                  <a:pt x="223" y="381"/>
                  <a:pt x="223" y="466"/>
                </a:cubicBezTo>
                <a:cubicBezTo>
                  <a:pt x="223" y="508"/>
                  <a:pt x="220" y="549"/>
                  <a:pt x="214" y="588"/>
                </a:cubicBezTo>
                <a:cubicBezTo>
                  <a:pt x="208" y="627"/>
                  <a:pt x="201" y="660"/>
                  <a:pt x="193" y="687"/>
                </a:cubicBezTo>
                <a:cubicBezTo>
                  <a:pt x="185" y="715"/>
                  <a:pt x="173" y="742"/>
                  <a:pt x="158" y="769"/>
                </a:cubicBezTo>
                <a:cubicBezTo>
                  <a:pt x="143" y="797"/>
                  <a:pt x="132" y="817"/>
                  <a:pt x="123" y="832"/>
                </a:cubicBezTo>
                <a:cubicBezTo>
                  <a:pt x="114" y="846"/>
                  <a:pt x="102" y="862"/>
                  <a:pt x="85" y="879"/>
                </a:cubicBezTo>
                <a:cubicBezTo>
                  <a:pt x="68" y="896"/>
                  <a:pt x="58" y="907"/>
                  <a:pt x="55" y="910"/>
                </a:cubicBezTo>
                <a:cubicBezTo>
                  <a:pt x="52" y="913"/>
                  <a:pt x="45" y="919"/>
                  <a:pt x="34" y="927"/>
                </a:cubicBezTo>
                <a:cubicBezTo>
                  <a:pt x="32" y="929"/>
                  <a:pt x="31" y="930"/>
                  <a:pt x="30" y="931"/>
                </a:cubicBezTo>
                <a:lnTo>
                  <a:pt x="19" y="931"/>
                </a:lnTo>
                <a:cubicBezTo>
                  <a:pt x="14" y="931"/>
                  <a:pt x="9" y="931"/>
                  <a:pt x="8" y="931"/>
                </a:cubicBezTo>
                <a:cubicBezTo>
                  <a:pt x="6" y="931"/>
                  <a:pt x="4" y="930"/>
                  <a:pt x="3" y="928"/>
                </a:cubicBezTo>
                <a:cubicBezTo>
                  <a:pt x="2" y="926"/>
                  <a:pt x="1" y="924"/>
                  <a:pt x="0" y="920"/>
                </a:cubicBezTo>
                <a:cubicBezTo>
                  <a:pt x="1" y="919"/>
                  <a:pt x="4" y="915"/>
                  <a:pt x="10" y="908"/>
                </a:cubicBezTo>
                <a:cubicBezTo>
                  <a:pt x="107" y="808"/>
                  <a:pt x="156" y="661"/>
                  <a:pt x="156" y="466"/>
                </a:cubicBezTo>
                <a:cubicBezTo>
                  <a:pt x="156" y="271"/>
                  <a:pt x="107" y="124"/>
                  <a:pt x="10"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790" name="テキスト ボックス 789"/>
          <p:cNvSpPr txBox="1"/>
          <p:nvPr/>
        </p:nvSpPr>
        <p:spPr>
          <a:xfrm>
            <a:off x="2405160" y="512208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ここで</a:t>
            </a:r>
            <a:endParaRPr lang="en-US" sz="2170" b="0" strike="noStrike" spc="-1">
              <a:solidFill>
                <a:srgbClr val="000000"/>
              </a:solidFill>
              <a:latin typeface="Times New Roman"/>
            </a:endParaRPr>
          </a:p>
        </p:txBody>
      </p:sp>
      <p:sp>
        <p:nvSpPr>
          <p:cNvPr id="791" name="テキスト ボックス 790"/>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792" name="テキスト ボックス 791"/>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793" name="テキスト ボックス 792"/>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794" name="テキスト ボックス 793"/>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795" name="テキスト ボックス 794"/>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796" name="テキスト ボックス 795"/>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797" name="テキスト ボックス 796"/>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798" name="テキスト ボックス 797"/>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799" name="テキスト ボックス 798"/>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12</a:t>
            </a:r>
            <a:endParaRPr lang="en-US" sz="1800" b="0" strike="noStrike" spc="-1">
              <a:solidFill>
                <a:srgbClr val="000000"/>
              </a:solid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フリーフォーム: 図形 79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01" name="フリーフォーム: 図形 80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02" name="フリーフォーム: 図形 80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03" name="直線コネクタ 802"/>
          <p:cNvSpPr/>
          <p:nvPr/>
        </p:nvSpPr>
        <p:spPr>
          <a:xfrm>
            <a:off x="10931400" y="3628800"/>
            <a:ext cx="179280" cy="33624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9720" rIns="9720" bIns="9720" anchor="t">
            <a:noAutofit/>
          </a:bodyPr>
          <a:lstStyle/>
          <a:p>
            <a:endParaRPr lang="en-US" sz="2400" b="0" strike="noStrike" spc="-1">
              <a:solidFill>
                <a:srgbClr val="000000"/>
              </a:solidFill>
              <a:latin typeface="Times New Roman"/>
            </a:endParaRPr>
          </a:p>
        </p:txBody>
      </p:sp>
      <p:sp>
        <p:nvSpPr>
          <p:cNvPr id="804" name="フリーフォーム: 図形 803"/>
          <p:cNvSpPr/>
          <p:nvPr/>
        </p:nvSpPr>
        <p:spPr>
          <a:xfrm>
            <a:off x="11009880" y="3865320"/>
            <a:ext cx="140760" cy="118440"/>
          </a:xfrm>
          <a:custGeom>
            <a:avLst/>
            <a:gdLst/>
            <a:ahLst/>
            <a:cxnLst/>
            <a:rect l="0" t="0" r="r" b="b"/>
            <a:pathLst>
              <a:path w="391" h="329">
                <a:moveTo>
                  <a:pt x="0" y="223"/>
                </a:moveTo>
                <a:lnTo>
                  <a:pt x="17" y="171"/>
                </a:lnTo>
                <a:lnTo>
                  <a:pt x="270" y="258"/>
                </a:lnTo>
                <a:lnTo>
                  <a:pt x="337" y="0"/>
                </a:lnTo>
                <a:lnTo>
                  <a:pt x="391" y="13"/>
                </a:lnTo>
                <a:lnTo>
                  <a:pt x="307" y="329"/>
                </a:lnTo>
                <a:lnTo>
                  <a:pt x="0" y="223"/>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05" name="フリーフォーム: 図形 804"/>
          <p:cNvSpPr/>
          <p:nvPr/>
        </p:nvSpPr>
        <p:spPr>
          <a:xfrm>
            <a:off x="11750400" y="4348800"/>
            <a:ext cx="305280" cy="153360"/>
          </a:xfrm>
          <a:custGeom>
            <a:avLst/>
            <a:gdLst/>
            <a:ahLst/>
            <a:cxnLst/>
            <a:rect l="0" t="0" r="r" b="b"/>
            <a:pathLst>
              <a:path w="848" h="426">
                <a:moveTo>
                  <a:pt x="848" y="213"/>
                </a:moveTo>
                <a:cubicBezTo>
                  <a:pt x="848" y="227"/>
                  <a:pt x="845" y="241"/>
                  <a:pt x="840" y="255"/>
                </a:cubicBezTo>
                <a:cubicBezTo>
                  <a:pt x="834" y="268"/>
                  <a:pt x="826" y="282"/>
                  <a:pt x="814" y="295"/>
                </a:cubicBezTo>
                <a:cubicBezTo>
                  <a:pt x="804" y="308"/>
                  <a:pt x="791" y="320"/>
                  <a:pt x="775" y="331"/>
                </a:cubicBezTo>
                <a:cubicBezTo>
                  <a:pt x="760" y="343"/>
                  <a:pt x="742" y="354"/>
                  <a:pt x="723" y="363"/>
                </a:cubicBezTo>
                <a:cubicBezTo>
                  <a:pt x="703" y="373"/>
                  <a:pt x="682" y="382"/>
                  <a:pt x="658" y="390"/>
                </a:cubicBezTo>
                <a:cubicBezTo>
                  <a:pt x="635" y="398"/>
                  <a:pt x="611" y="404"/>
                  <a:pt x="585" y="410"/>
                </a:cubicBezTo>
                <a:cubicBezTo>
                  <a:pt x="560" y="415"/>
                  <a:pt x="533" y="419"/>
                  <a:pt x="506" y="422"/>
                </a:cubicBezTo>
                <a:cubicBezTo>
                  <a:pt x="478" y="424"/>
                  <a:pt x="451" y="426"/>
                  <a:pt x="423" y="426"/>
                </a:cubicBezTo>
                <a:cubicBezTo>
                  <a:pt x="395" y="426"/>
                  <a:pt x="368" y="424"/>
                  <a:pt x="341" y="422"/>
                </a:cubicBezTo>
                <a:cubicBezTo>
                  <a:pt x="313" y="419"/>
                  <a:pt x="287" y="415"/>
                  <a:pt x="261" y="409"/>
                </a:cubicBezTo>
                <a:cubicBezTo>
                  <a:pt x="235" y="404"/>
                  <a:pt x="211" y="398"/>
                  <a:pt x="188" y="390"/>
                </a:cubicBezTo>
                <a:cubicBezTo>
                  <a:pt x="165" y="382"/>
                  <a:pt x="143" y="373"/>
                  <a:pt x="124" y="363"/>
                </a:cubicBezTo>
                <a:cubicBezTo>
                  <a:pt x="104" y="354"/>
                  <a:pt x="86" y="343"/>
                  <a:pt x="71" y="331"/>
                </a:cubicBezTo>
                <a:cubicBezTo>
                  <a:pt x="56" y="320"/>
                  <a:pt x="42" y="308"/>
                  <a:pt x="32" y="295"/>
                </a:cubicBezTo>
                <a:cubicBezTo>
                  <a:pt x="21" y="282"/>
                  <a:pt x="13" y="268"/>
                  <a:pt x="8" y="255"/>
                </a:cubicBezTo>
                <a:cubicBezTo>
                  <a:pt x="2" y="241"/>
                  <a:pt x="0" y="227"/>
                  <a:pt x="0" y="213"/>
                </a:cubicBezTo>
                <a:cubicBezTo>
                  <a:pt x="0" y="199"/>
                  <a:pt x="2" y="186"/>
                  <a:pt x="8" y="172"/>
                </a:cubicBezTo>
                <a:cubicBezTo>
                  <a:pt x="13" y="158"/>
                  <a:pt x="21" y="145"/>
                  <a:pt x="32" y="132"/>
                </a:cubicBezTo>
                <a:cubicBezTo>
                  <a:pt x="42" y="119"/>
                  <a:pt x="56" y="107"/>
                  <a:pt x="71" y="96"/>
                </a:cubicBezTo>
                <a:cubicBezTo>
                  <a:pt x="86" y="84"/>
                  <a:pt x="104" y="73"/>
                  <a:pt x="124" y="63"/>
                </a:cubicBezTo>
                <a:cubicBezTo>
                  <a:pt x="143" y="53"/>
                  <a:pt x="165" y="45"/>
                  <a:pt x="188" y="37"/>
                </a:cubicBezTo>
                <a:cubicBezTo>
                  <a:pt x="211" y="29"/>
                  <a:pt x="235" y="23"/>
                  <a:pt x="261" y="17"/>
                </a:cubicBezTo>
                <a:cubicBezTo>
                  <a:pt x="287" y="12"/>
                  <a:pt x="313" y="8"/>
                  <a:pt x="341" y="4"/>
                </a:cubicBezTo>
                <a:cubicBezTo>
                  <a:pt x="368" y="2"/>
                  <a:pt x="395" y="0"/>
                  <a:pt x="423" y="0"/>
                </a:cubicBezTo>
                <a:cubicBezTo>
                  <a:pt x="451" y="0"/>
                  <a:pt x="478" y="2"/>
                  <a:pt x="506" y="4"/>
                </a:cubicBezTo>
                <a:cubicBezTo>
                  <a:pt x="533" y="8"/>
                  <a:pt x="560" y="12"/>
                  <a:pt x="585" y="17"/>
                </a:cubicBezTo>
                <a:cubicBezTo>
                  <a:pt x="611" y="23"/>
                  <a:pt x="635" y="29"/>
                  <a:pt x="658" y="37"/>
                </a:cubicBezTo>
                <a:cubicBezTo>
                  <a:pt x="682" y="45"/>
                  <a:pt x="703" y="53"/>
                  <a:pt x="723" y="63"/>
                </a:cubicBezTo>
                <a:cubicBezTo>
                  <a:pt x="742" y="73"/>
                  <a:pt x="760" y="84"/>
                  <a:pt x="775" y="96"/>
                </a:cubicBezTo>
                <a:cubicBezTo>
                  <a:pt x="791" y="107"/>
                  <a:pt x="804" y="119"/>
                  <a:pt x="814" y="132"/>
                </a:cubicBezTo>
                <a:cubicBezTo>
                  <a:pt x="826" y="145"/>
                  <a:pt x="834" y="158"/>
                  <a:pt x="840" y="172"/>
                </a:cubicBezTo>
                <a:cubicBezTo>
                  <a:pt x="845" y="186"/>
                  <a:pt x="848" y="199"/>
                  <a:pt x="848" y="213"/>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06" name="フリーフォーム: 図形 805"/>
          <p:cNvSpPr/>
          <p:nvPr/>
        </p:nvSpPr>
        <p:spPr>
          <a:xfrm>
            <a:off x="11750400" y="4348800"/>
            <a:ext cx="305280" cy="153360"/>
          </a:xfrm>
          <a:custGeom>
            <a:avLst/>
            <a:gdLst/>
            <a:ahLst/>
            <a:cxnLst/>
            <a:rect l="0" t="0" r="r" b="b"/>
            <a:pathLst>
              <a:path w="848" h="426">
                <a:moveTo>
                  <a:pt x="848" y="213"/>
                </a:moveTo>
                <a:cubicBezTo>
                  <a:pt x="848" y="227"/>
                  <a:pt x="845" y="241"/>
                  <a:pt x="840" y="255"/>
                </a:cubicBezTo>
                <a:cubicBezTo>
                  <a:pt x="834" y="268"/>
                  <a:pt x="826" y="282"/>
                  <a:pt x="814" y="295"/>
                </a:cubicBezTo>
                <a:cubicBezTo>
                  <a:pt x="804" y="308"/>
                  <a:pt x="791" y="320"/>
                  <a:pt x="775" y="331"/>
                </a:cubicBezTo>
                <a:cubicBezTo>
                  <a:pt x="760" y="343"/>
                  <a:pt x="742" y="354"/>
                  <a:pt x="723" y="363"/>
                </a:cubicBezTo>
                <a:cubicBezTo>
                  <a:pt x="703" y="373"/>
                  <a:pt x="682" y="382"/>
                  <a:pt x="658" y="390"/>
                </a:cubicBezTo>
                <a:cubicBezTo>
                  <a:pt x="635" y="398"/>
                  <a:pt x="611" y="404"/>
                  <a:pt x="585" y="410"/>
                </a:cubicBezTo>
                <a:cubicBezTo>
                  <a:pt x="560" y="415"/>
                  <a:pt x="533" y="419"/>
                  <a:pt x="506" y="422"/>
                </a:cubicBezTo>
                <a:cubicBezTo>
                  <a:pt x="478" y="424"/>
                  <a:pt x="451" y="426"/>
                  <a:pt x="423" y="426"/>
                </a:cubicBezTo>
                <a:cubicBezTo>
                  <a:pt x="395" y="426"/>
                  <a:pt x="368" y="424"/>
                  <a:pt x="341" y="422"/>
                </a:cubicBezTo>
                <a:cubicBezTo>
                  <a:pt x="313" y="419"/>
                  <a:pt x="287" y="415"/>
                  <a:pt x="261" y="409"/>
                </a:cubicBezTo>
                <a:cubicBezTo>
                  <a:pt x="235" y="404"/>
                  <a:pt x="211" y="398"/>
                  <a:pt x="188" y="390"/>
                </a:cubicBezTo>
                <a:cubicBezTo>
                  <a:pt x="165" y="382"/>
                  <a:pt x="143" y="373"/>
                  <a:pt x="124" y="363"/>
                </a:cubicBezTo>
                <a:cubicBezTo>
                  <a:pt x="104" y="354"/>
                  <a:pt x="86" y="343"/>
                  <a:pt x="71" y="331"/>
                </a:cubicBezTo>
                <a:cubicBezTo>
                  <a:pt x="56" y="320"/>
                  <a:pt x="42" y="308"/>
                  <a:pt x="32" y="295"/>
                </a:cubicBezTo>
                <a:cubicBezTo>
                  <a:pt x="21" y="282"/>
                  <a:pt x="13" y="268"/>
                  <a:pt x="8" y="255"/>
                </a:cubicBezTo>
                <a:cubicBezTo>
                  <a:pt x="2" y="241"/>
                  <a:pt x="0" y="227"/>
                  <a:pt x="0" y="213"/>
                </a:cubicBezTo>
                <a:cubicBezTo>
                  <a:pt x="0" y="199"/>
                  <a:pt x="2" y="186"/>
                  <a:pt x="8" y="172"/>
                </a:cubicBezTo>
                <a:cubicBezTo>
                  <a:pt x="13" y="158"/>
                  <a:pt x="21" y="145"/>
                  <a:pt x="32" y="132"/>
                </a:cubicBezTo>
                <a:cubicBezTo>
                  <a:pt x="42" y="119"/>
                  <a:pt x="56" y="107"/>
                  <a:pt x="71" y="96"/>
                </a:cubicBezTo>
                <a:cubicBezTo>
                  <a:pt x="86" y="84"/>
                  <a:pt x="104" y="73"/>
                  <a:pt x="124" y="63"/>
                </a:cubicBezTo>
                <a:cubicBezTo>
                  <a:pt x="143" y="53"/>
                  <a:pt x="165" y="45"/>
                  <a:pt x="188" y="37"/>
                </a:cubicBezTo>
                <a:cubicBezTo>
                  <a:pt x="211" y="29"/>
                  <a:pt x="235" y="23"/>
                  <a:pt x="261" y="17"/>
                </a:cubicBezTo>
                <a:cubicBezTo>
                  <a:pt x="287" y="12"/>
                  <a:pt x="313" y="8"/>
                  <a:pt x="341" y="4"/>
                </a:cubicBezTo>
                <a:cubicBezTo>
                  <a:pt x="368" y="2"/>
                  <a:pt x="395" y="0"/>
                  <a:pt x="423" y="0"/>
                </a:cubicBezTo>
                <a:cubicBezTo>
                  <a:pt x="451" y="0"/>
                  <a:pt x="478" y="2"/>
                  <a:pt x="506" y="4"/>
                </a:cubicBezTo>
                <a:cubicBezTo>
                  <a:pt x="533" y="8"/>
                  <a:pt x="560" y="12"/>
                  <a:pt x="585" y="17"/>
                </a:cubicBezTo>
                <a:cubicBezTo>
                  <a:pt x="611" y="23"/>
                  <a:pt x="635" y="29"/>
                  <a:pt x="658" y="37"/>
                </a:cubicBezTo>
                <a:cubicBezTo>
                  <a:pt x="682" y="45"/>
                  <a:pt x="703" y="53"/>
                  <a:pt x="723" y="63"/>
                </a:cubicBezTo>
                <a:cubicBezTo>
                  <a:pt x="742" y="73"/>
                  <a:pt x="760" y="84"/>
                  <a:pt x="775" y="96"/>
                </a:cubicBezTo>
                <a:cubicBezTo>
                  <a:pt x="791" y="107"/>
                  <a:pt x="804" y="119"/>
                  <a:pt x="814" y="132"/>
                </a:cubicBezTo>
                <a:cubicBezTo>
                  <a:pt x="826" y="145"/>
                  <a:pt x="834" y="158"/>
                  <a:pt x="840" y="172"/>
                </a:cubicBezTo>
                <a:cubicBezTo>
                  <a:pt x="845" y="186"/>
                  <a:pt x="848" y="199"/>
                  <a:pt x="848" y="213"/>
                </a:cubicBezTo>
                <a:close/>
              </a:path>
            </a:pathLst>
          </a:custGeom>
          <a:noFill/>
          <a:ln w="25920">
            <a:solidFill>
              <a:srgbClr val="231815"/>
            </a:solidFill>
            <a:miter/>
          </a:ln>
        </p:spPr>
        <p:txBody>
          <a:bodyPr lIns="12960" tIns="12960" rIns="12960" bIns="12960" anchor="t">
            <a:noAutofit/>
          </a:bodyPr>
          <a:lstStyle/>
          <a:p>
            <a:endParaRPr lang="en-US" sz="2400" b="0" strike="noStrike" spc="-1">
              <a:solidFill>
                <a:srgbClr val="000000"/>
              </a:solidFill>
              <a:latin typeface="Times New Roman"/>
            </a:endParaRPr>
          </a:p>
        </p:txBody>
      </p:sp>
      <p:sp>
        <p:nvSpPr>
          <p:cNvPr id="807" name="直線コネクタ 806"/>
          <p:cNvSpPr/>
          <p:nvPr/>
        </p:nvSpPr>
        <p:spPr>
          <a:xfrm flipV="1">
            <a:off x="11902680" y="3963600"/>
            <a:ext cx="0" cy="440640"/>
          </a:xfrm>
          <a:prstGeom prst="line">
            <a:avLst/>
          </a:prstGeom>
          <a:ln w="25920">
            <a:solidFill>
              <a:srgbClr val="231815"/>
            </a:solidFill>
            <a:miter/>
          </a:ln>
        </p:spPr>
        <p:style>
          <a:lnRef idx="0">
            <a:scrgbClr r="0" g="0" b="0"/>
          </a:lnRef>
          <a:fillRef idx="0">
            <a:scrgbClr r="0" g="0" b="0"/>
          </a:fillRef>
          <a:effectRef idx="0">
            <a:scrgbClr r="0" g="0" b="0"/>
          </a:effectRef>
          <a:fontRef idx="minor"/>
        </p:style>
        <p:txBody>
          <a:bodyPr lIns="12960" tIns="12960" rIns="12960" bIns="12960" anchor="t">
            <a:noAutofit/>
          </a:bodyPr>
          <a:lstStyle/>
          <a:p>
            <a:endParaRPr lang="en-US" sz="2400" b="0" strike="noStrike" spc="-1">
              <a:solidFill>
                <a:srgbClr val="000000"/>
              </a:solidFill>
              <a:latin typeface="Times New Roman"/>
            </a:endParaRPr>
          </a:p>
        </p:txBody>
      </p:sp>
      <p:sp>
        <p:nvSpPr>
          <p:cNvPr id="808" name="フリーフォーム: 図形 807"/>
          <p:cNvSpPr/>
          <p:nvPr/>
        </p:nvSpPr>
        <p:spPr>
          <a:xfrm>
            <a:off x="11902680" y="3902040"/>
            <a:ext cx="216000" cy="252360"/>
          </a:xfrm>
          <a:custGeom>
            <a:avLst/>
            <a:gdLst/>
            <a:ahLst/>
            <a:cxnLst/>
            <a:rect l="0" t="0" r="r" b="b"/>
            <a:pathLst>
              <a:path w="600" h="701">
                <a:moveTo>
                  <a:pt x="600" y="350"/>
                </a:moveTo>
                <a:lnTo>
                  <a:pt x="0" y="701"/>
                </a:lnTo>
                <a:lnTo>
                  <a:pt x="0" y="0"/>
                </a:lnTo>
                <a:lnTo>
                  <a:pt x="600" y="350"/>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09" name="フリーフォーム: 図形 808"/>
          <p:cNvSpPr/>
          <p:nvPr/>
        </p:nvSpPr>
        <p:spPr>
          <a:xfrm>
            <a:off x="11902680" y="3902040"/>
            <a:ext cx="216000" cy="252360"/>
          </a:xfrm>
          <a:custGeom>
            <a:avLst/>
            <a:gdLst/>
            <a:ahLst/>
            <a:cxnLst/>
            <a:rect l="0" t="0" r="r" b="b"/>
            <a:pathLst>
              <a:path w="600" h="701">
                <a:moveTo>
                  <a:pt x="600" y="350"/>
                </a:moveTo>
                <a:lnTo>
                  <a:pt x="0" y="701"/>
                </a:lnTo>
                <a:lnTo>
                  <a:pt x="0" y="0"/>
                </a:lnTo>
                <a:lnTo>
                  <a:pt x="600" y="350"/>
                </a:lnTo>
                <a:close/>
              </a:path>
            </a:pathLst>
          </a:custGeom>
          <a:noFill/>
          <a:ln w="25920">
            <a:solidFill>
              <a:srgbClr val="231815"/>
            </a:solidFill>
            <a:miter/>
          </a:ln>
        </p:spPr>
        <p:txBody>
          <a:bodyPr lIns="12960" tIns="12960" rIns="12960" bIns="12960" anchor="t">
            <a:noAutofit/>
          </a:bodyPr>
          <a:lstStyle/>
          <a:p>
            <a:endParaRPr lang="en-US" sz="2400" b="0" strike="noStrike" spc="-1">
              <a:solidFill>
                <a:srgbClr val="000000"/>
              </a:solidFill>
              <a:latin typeface="Times New Roman"/>
            </a:endParaRPr>
          </a:p>
        </p:txBody>
      </p:sp>
      <p:sp>
        <p:nvSpPr>
          <p:cNvPr id="810" name="直線コネクタ 809"/>
          <p:cNvSpPr/>
          <p:nvPr/>
        </p:nvSpPr>
        <p:spPr>
          <a:xfrm>
            <a:off x="10537920" y="2678040"/>
            <a:ext cx="83880" cy="34560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9720" rIns="9720" bIns="9720" anchor="t">
            <a:noAutofit/>
          </a:bodyPr>
          <a:lstStyle/>
          <a:p>
            <a:endParaRPr lang="en-US" sz="2400" b="0" strike="noStrike" spc="-1">
              <a:solidFill>
                <a:srgbClr val="000000"/>
              </a:solidFill>
              <a:latin typeface="Times New Roman"/>
            </a:endParaRPr>
          </a:p>
        </p:txBody>
      </p:sp>
      <p:sp>
        <p:nvSpPr>
          <p:cNvPr id="811" name="フリーフォーム: 図形 810"/>
          <p:cNvSpPr/>
          <p:nvPr/>
        </p:nvSpPr>
        <p:spPr>
          <a:xfrm>
            <a:off x="10528920" y="2932200"/>
            <a:ext cx="154800" cy="111960"/>
          </a:xfrm>
          <a:custGeom>
            <a:avLst/>
            <a:gdLst/>
            <a:ahLst/>
            <a:cxnLst/>
            <a:rect l="0" t="0" r="r" b="b"/>
            <a:pathLst>
              <a:path w="430" h="311">
                <a:moveTo>
                  <a:pt x="0" y="132"/>
                </a:moveTo>
                <a:lnTo>
                  <a:pt x="30" y="86"/>
                </a:lnTo>
                <a:lnTo>
                  <a:pt x="253" y="234"/>
                </a:lnTo>
                <a:lnTo>
                  <a:pt x="384" y="0"/>
                </a:lnTo>
                <a:lnTo>
                  <a:pt x="430" y="26"/>
                </a:lnTo>
                <a:lnTo>
                  <a:pt x="272" y="311"/>
                </a:lnTo>
                <a:lnTo>
                  <a:pt x="0" y="132"/>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12" name="直線コネクタ 811"/>
          <p:cNvSpPr/>
          <p:nvPr/>
        </p:nvSpPr>
        <p:spPr>
          <a:xfrm flipV="1">
            <a:off x="10626480" y="2971800"/>
            <a:ext cx="364320" cy="9792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9720" rIns="9720" bIns="9720" anchor="t">
            <a:noAutofit/>
          </a:bodyPr>
          <a:lstStyle/>
          <a:p>
            <a:endParaRPr lang="en-US" sz="2400" b="0" strike="noStrike" spc="-1">
              <a:solidFill>
                <a:srgbClr val="000000"/>
              </a:solidFill>
              <a:latin typeface="Times New Roman"/>
            </a:endParaRPr>
          </a:p>
        </p:txBody>
      </p:sp>
      <p:sp>
        <p:nvSpPr>
          <p:cNvPr id="813" name="フリーフォーム: 図形 812"/>
          <p:cNvSpPr/>
          <p:nvPr/>
        </p:nvSpPr>
        <p:spPr>
          <a:xfrm>
            <a:off x="10898280" y="2911320"/>
            <a:ext cx="112680" cy="154440"/>
          </a:xfrm>
          <a:custGeom>
            <a:avLst/>
            <a:gdLst/>
            <a:ahLst/>
            <a:cxnLst/>
            <a:rect l="0" t="0" r="r" b="b"/>
            <a:pathLst>
              <a:path w="313" h="429">
                <a:moveTo>
                  <a:pt x="141" y="429"/>
                </a:moveTo>
                <a:lnTo>
                  <a:pt x="95" y="400"/>
                </a:lnTo>
                <a:lnTo>
                  <a:pt x="237" y="173"/>
                </a:lnTo>
                <a:lnTo>
                  <a:pt x="0" y="48"/>
                </a:lnTo>
                <a:lnTo>
                  <a:pt x="26" y="0"/>
                </a:lnTo>
                <a:lnTo>
                  <a:pt x="313" y="153"/>
                </a:lnTo>
                <a:lnTo>
                  <a:pt x="141" y="429"/>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14" name="直線コネクタ 813"/>
          <p:cNvSpPr/>
          <p:nvPr/>
        </p:nvSpPr>
        <p:spPr>
          <a:xfrm>
            <a:off x="11016360" y="2998800"/>
            <a:ext cx="160560" cy="29592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9720" rIns="9720" bIns="9720" anchor="t">
            <a:noAutofit/>
          </a:bodyPr>
          <a:lstStyle/>
          <a:p>
            <a:endParaRPr lang="en-US" sz="2400" b="0" strike="noStrike" spc="-1">
              <a:solidFill>
                <a:srgbClr val="000000"/>
              </a:solidFill>
              <a:latin typeface="Times New Roman"/>
            </a:endParaRPr>
          </a:p>
        </p:txBody>
      </p:sp>
      <p:sp>
        <p:nvSpPr>
          <p:cNvPr id="815" name="フリーフォーム: 図形 814"/>
          <p:cNvSpPr/>
          <p:nvPr/>
        </p:nvSpPr>
        <p:spPr>
          <a:xfrm>
            <a:off x="11075400" y="3194640"/>
            <a:ext cx="140400" cy="118440"/>
          </a:xfrm>
          <a:custGeom>
            <a:avLst/>
            <a:gdLst/>
            <a:ahLst/>
            <a:cxnLst/>
            <a:rect l="0" t="0" r="r" b="b"/>
            <a:pathLst>
              <a:path w="390" h="329">
                <a:moveTo>
                  <a:pt x="0" y="226"/>
                </a:moveTo>
                <a:lnTo>
                  <a:pt x="18" y="174"/>
                </a:lnTo>
                <a:lnTo>
                  <a:pt x="272" y="259"/>
                </a:lnTo>
                <a:lnTo>
                  <a:pt x="338" y="0"/>
                </a:lnTo>
                <a:lnTo>
                  <a:pt x="390" y="13"/>
                </a:lnTo>
                <a:lnTo>
                  <a:pt x="309" y="329"/>
                </a:lnTo>
                <a:lnTo>
                  <a:pt x="0" y="226"/>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16" name="直線コネクタ 815"/>
          <p:cNvSpPr/>
          <p:nvPr/>
        </p:nvSpPr>
        <p:spPr>
          <a:xfrm flipH="1">
            <a:off x="10911960" y="3336480"/>
            <a:ext cx="275040" cy="24840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9720" rIns="9720" bIns="9720" anchor="t">
            <a:noAutofit/>
          </a:bodyPr>
          <a:lstStyle/>
          <a:p>
            <a:endParaRPr lang="en-US" sz="2400" b="0" strike="noStrike" spc="-1">
              <a:solidFill>
                <a:srgbClr val="000000"/>
              </a:solidFill>
              <a:latin typeface="Times New Roman"/>
            </a:endParaRPr>
          </a:p>
        </p:txBody>
      </p:sp>
      <p:sp>
        <p:nvSpPr>
          <p:cNvPr id="817" name="フリーフォーム: 図形 816"/>
          <p:cNvSpPr/>
          <p:nvPr/>
        </p:nvSpPr>
        <p:spPr>
          <a:xfrm>
            <a:off x="10896120" y="3482280"/>
            <a:ext cx="117720" cy="118800"/>
          </a:xfrm>
          <a:custGeom>
            <a:avLst/>
            <a:gdLst/>
            <a:ahLst/>
            <a:cxnLst/>
            <a:rect l="0" t="0" r="r" b="b"/>
            <a:pathLst>
              <a:path w="327" h="330">
                <a:moveTo>
                  <a:pt x="29" y="0"/>
                </a:moveTo>
                <a:lnTo>
                  <a:pt x="83" y="5"/>
                </a:lnTo>
                <a:lnTo>
                  <a:pt x="59" y="271"/>
                </a:lnTo>
                <a:lnTo>
                  <a:pt x="327" y="276"/>
                </a:lnTo>
                <a:lnTo>
                  <a:pt x="326" y="330"/>
                </a:lnTo>
                <a:lnTo>
                  <a:pt x="0" y="325"/>
                </a:lnTo>
                <a:lnTo>
                  <a:pt x="29" y="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18" name="直線コネクタ 817"/>
          <p:cNvSpPr/>
          <p:nvPr/>
        </p:nvSpPr>
        <p:spPr>
          <a:xfrm>
            <a:off x="11136600" y="3993480"/>
            <a:ext cx="294120" cy="26928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9720" rIns="9720" bIns="9720" anchor="t">
            <a:noAutofit/>
          </a:bodyPr>
          <a:lstStyle/>
          <a:p>
            <a:endParaRPr lang="en-US" sz="2400" b="0" strike="noStrike" spc="-1">
              <a:solidFill>
                <a:srgbClr val="000000"/>
              </a:solidFill>
              <a:latin typeface="Times New Roman"/>
            </a:endParaRPr>
          </a:p>
        </p:txBody>
      </p:sp>
      <p:sp>
        <p:nvSpPr>
          <p:cNvPr id="819" name="フリーフォーム: 図形 818"/>
          <p:cNvSpPr/>
          <p:nvPr/>
        </p:nvSpPr>
        <p:spPr>
          <a:xfrm>
            <a:off x="11329200" y="4159800"/>
            <a:ext cx="117360" cy="118080"/>
          </a:xfrm>
          <a:custGeom>
            <a:avLst/>
            <a:gdLst/>
            <a:ahLst/>
            <a:cxnLst/>
            <a:rect l="0" t="0" r="r" b="b"/>
            <a:pathLst>
              <a:path w="326" h="328">
                <a:moveTo>
                  <a:pt x="1" y="328"/>
                </a:moveTo>
                <a:lnTo>
                  <a:pt x="0" y="274"/>
                </a:lnTo>
                <a:lnTo>
                  <a:pt x="267" y="271"/>
                </a:lnTo>
                <a:lnTo>
                  <a:pt x="245" y="5"/>
                </a:lnTo>
                <a:lnTo>
                  <a:pt x="299" y="0"/>
                </a:lnTo>
                <a:lnTo>
                  <a:pt x="326" y="326"/>
                </a:lnTo>
                <a:lnTo>
                  <a:pt x="1" y="32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20" name="直線コネクタ 819"/>
          <p:cNvSpPr/>
          <p:nvPr/>
        </p:nvSpPr>
        <p:spPr>
          <a:xfrm>
            <a:off x="11464200" y="4279320"/>
            <a:ext cx="376920" cy="12852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9720" rIns="9720" bIns="9720" anchor="t">
            <a:noAutofit/>
          </a:bodyPr>
          <a:lstStyle/>
          <a:p>
            <a:endParaRPr lang="en-US" sz="2400" b="0" strike="noStrike" spc="-1">
              <a:solidFill>
                <a:srgbClr val="000000"/>
              </a:solidFill>
              <a:latin typeface="Times New Roman"/>
            </a:endParaRPr>
          </a:p>
        </p:txBody>
      </p:sp>
      <p:sp>
        <p:nvSpPr>
          <p:cNvPr id="821" name="フリーフォーム: 図形 820"/>
          <p:cNvSpPr/>
          <p:nvPr/>
        </p:nvSpPr>
        <p:spPr>
          <a:xfrm>
            <a:off x="11746440" y="4311360"/>
            <a:ext cx="114480" cy="151560"/>
          </a:xfrm>
          <a:custGeom>
            <a:avLst/>
            <a:gdLst/>
            <a:ahLst/>
            <a:cxnLst/>
            <a:rect l="0" t="0" r="r" b="b"/>
            <a:pathLst>
              <a:path w="318" h="421">
                <a:moveTo>
                  <a:pt x="21" y="421"/>
                </a:moveTo>
                <a:lnTo>
                  <a:pt x="0" y="370"/>
                </a:lnTo>
                <a:lnTo>
                  <a:pt x="244" y="261"/>
                </a:lnTo>
                <a:lnTo>
                  <a:pt x="116" y="26"/>
                </a:lnTo>
                <a:lnTo>
                  <a:pt x="163" y="0"/>
                </a:lnTo>
                <a:lnTo>
                  <a:pt x="318" y="286"/>
                </a:lnTo>
                <a:lnTo>
                  <a:pt x="21" y="421"/>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22" name="テキスト ボックス 821"/>
          <p:cNvSpPr txBox="1"/>
          <p:nvPr/>
        </p:nvSpPr>
        <p:spPr>
          <a:xfrm>
            <a:off x="11428560" y="3906360"/>
            <a:ext cx="310680" cy="34632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1</a:t>
            </a:r>
            <a:endParaRPr lang="en-US" sz="2450" b="0" strike="noStrike" spc="-1">
              <a:solidFill>
                <a:srgbClr val="000000"/>
              </a:solidFill>
              <a:latin typeface="Times New Roman"/>
            </a:endParaRPr>
          </a:p>
        </p:txBody>
      </p:sp>
      <p:sp>
        <p:nvSpPr>
          <p:cNvPr id="823" name="テキスト ボックス 822"/>
          <p:cNvSpPr txBox="1"/>
          <p:nvPr/>
        </p:nvSpPr>
        <p:spPr>
          <a:xfrm>
            <a:off x="11186640" y="3686040"/>
            <a:ext cx="310680" cy="34632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2</a:t>
            </a:r>
            <a:endParaRPr lang="en-US" sz="2450" b="0" strike="noStrike" spc="-1">
              <a:solidFill>
                <a:srgbClr val="000000"/>
              </a:solidFill>
              <a:latin typeface="Times New Roman"/>
            </a:endParaRPr>
          </a:p>
        </p:txBody>
      </p:sp>
      <p:sp>
        <p:nvSpPr>
          <p:cNvPr id="824" name="テキスト ボックス 823"/>
          <p:cNvSpPr txBox="1"/>
          <p:nvPr/>
        </p:nvSpPr>
        <p:spPr>
          <a:xfrm>
            <a:off x="10701720" y="3411360"/>
            <a:ext cx="310680" cy="34632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3</a:t>
            </a:r>
            <a:endParaRPr lang="en-US" sz="2450" b="0" strike="noStrike" spc="-1">
              <a:solidFill>
                <a:srgbClr val="000000"/>
              </a:solidFill>
              <a:latin typeface="Times New Roman"/>
            </a:endParaRPr>
          </a:p>
        </p:txBody>
      </p:sp>
      <p:sp>
        <p:nvSpPr>
          <p:cNvPr id="825" name="テキスト ボックス 824"/>
          <p:cNvSpPr txBox="1"/>
          <p:nvPr/>
        </p:nvSpPr>
        <p:spPr>
          <a:xfrm>
            <a:off x="11271960" y="3189960"/>
            <a:ext cx="310680" cy="34632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4</a:t>
            </a:r>
            <a:endParaRPr lang="en-US" sz="2450" b="0" strike="noStrike" spc="-1">
              <a:solidFill>
                <a:srgbClr val="000000"/>
              </a:solidFill>
              <a:latin typeface="Times New Roman"/>
            </a:endParaRPr>
          </a:p>
        </p:txBody>
      </p:sp>
      <p:sp>
        <p:nvSpPr>
          <p:cNvPr id="826" name="テキスト ボックス 825"/>
          <p:cNvSpPr txBox="1"/>
          <p:nvPr/>
        </p:nvSpPr>
        <p:spPr>
          <a:xfrm>
            <a:off x="11058840" y="2688840"/>
            <a:ext cx="310680" cy="34632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5</a:t>
            </a:r>
            <a:endParaRPr lang="en-US" sz="2450" b="0" strike="noStrike" spc="-1">
              <a:solidFill>
                <a:srgbClr val="000000"/>
              </a:solidFill>
              <a:latin typeface="Times New Roman"/>
            </a:endParaRPr>
          </a:p>
        </p:txBody>
      </p:sp>
      <p:sp>
        <p:nvSpPr>
          <p:cNvPr id="827" name="テキスト ボックス 826"/>
          <p:cNvSpPr txBox="1"/>
          <p:nvPr/>
        </p:nvSpPr>
        <p:spPr>
          <a:xfrm>
            <a:off x="10410840" y="2999880"/>
            <a:ext cx="310680" cy="34632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6</a:t>
            </a:r>
            <a:endParaRPr lang="en-US" sz="2450" b="0" strike="noStrike" spc="-1">
              <a:solidFill>
                <a:srgbClr val="000000"/>
              </a:solidFill>
              <a:latin typeface="Times New Roman"/>
            </a:endParaRPr>
          </a:p>
        </p:txBody>
      </p:sp>
      <p:sp>
        <p:nvSpPr>
          <p:cNvPr id="828" name="テキスト ボックス 827"/>
          <p:cNvSpPr txBox="1"/>
          <p:nvPr/>
        </p:nvSpPr>
        <p:spPr>
          <a:xfrm>
            <a:off x="10452240" y="2349360"/>
            <a:ext cx="310680" cy="34632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7</a:t>
            </a:r>
            <a:endParaRPr lang="en-US" sz="2450" b="0" strike="noStrike" spc="-1">
              <a:solidFill>
                <a:srgbClr val="000000"/>
              </a:solidFill>
              <a:latin typeface="Times New Roman"/>
            </a:endParaRPr>
          </a:p>
        </p:txBody>
      </p:sp>
      <p:sp>
        <p:nvSpPr>
          <p:cNvPr id="829" name="フリーフォーム: 図形 828"/>
          <p:cNvSpPr/>
          <p:nvPr/>
        </p:nvSpPr>
        <p:spPr>
          <a:xfrm>
            <a:off x="1047600" y="151416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0"/>
                  <a:pt x="10" y="184"/>
                </a:cubicBezTo>
                <a:cubicBezTo>
                  <a:pt x="3" y="168"/>
                  <a:pt x="0" y="151"/>
                  <a:pt x="0" y="133"/>
                </a:cubicBezTo>
                <a:cubicBezTo>
                  <a:pt x="0" y="115"/>
                  <a:pt x="3" y="98"/>
                  <a:pt x="10" y="82"/>
                </a:cubicBezTo>
                <a:cubicBezTo>
                  <a:pt x="17" y="66"/>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30" name="テキスト ボックス 829"/>
          <p:cNvSpPr txBox="1"/>
          <p:nvPr/>
        </p:nvSpPr>
        <p:spPr>
          <a:xfrm>
            <a:off x="747720" y="797400"/>
            <a:ext cx="48531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探索で得られる大域計画の解の性質</a:t>
            </a:r>
            <a:endParaRPr lang="en-US" sz="2390" b="0" strike="noStrike" spc="-1">
              <a:solidFill>
                <a:srgbClr val="000000"/>
              </a:solidFill>
              <a:latin typeface="Times New Roman"/>
            </a:endParaRPr>
          </a:p>
        </p:txBody>
      </p:sp>
      <p:sp>
        <p:nvSpPr>
          <p:cNvPr id="831" name="テキスト ボックス 830"/>
          <p:cNvSpPr txBox="1"/>
          <p:nvPr/>
        </p:nvSpPr>
        <p:spPr>
          <a:xfrm>
            <a:off x="1300320" y="13622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a:t>
            </a:r>
            <a:endParaRPr lang="en-US" sz="2170" b="0" strike="noStrike" spc="-1">
              <a:solidFill>
                <a:srgbClr val="000000"/>
              </a:solidFill>
              <a:latin typeface="Times New Roman"/>
            </a:endParaRPr>
          </a:p>
        </p:txBody>
      </p:sp>
      <p:sp>
        <p:nvSpPr>
          <p:cNvPr id="832" name="フリーフォーム: 図形 831"/>
          <p:cNvSpPr/>
          <p:nvPr/>
        </p:nvSpPr>
        <p:spPr>
          <a:xfrm>
            <a:off x="2846160" y="1504800"/>
            <a:ext cx="218160" cy="151560"/>
          </a:xfrm>
          <a:custGeom>
            <a:avLst/>
            <a:gdLst/>
            <a:ahLst/>
            <a:cxnLst/>
            <a:rect l="0" t="0" r="r" b="b"/>
            <a:pathLst>
              <a:path w="606" h="421">
                <a:moveTo>
                  <a:pt x="29" y="144"/>
                </a:moveTo>
                <a:lnTo>
                  <a:pt x="18" y="144"/>
                </a:lnTo>
                <a:cubicBezTo>
                  <a:pt x="6" y="144"/>
                  <a:pt x="0" y="140"/>
                  <a:pt x="0" y="131"/>
                </a:cubicBezTo>
                <a:cubicBezTo>
                  <a:pt x="0" y="128"/>
                  <a:pt x="3" y="122"/>
                  <a:pt x="9" y="113"/>
                </a:cubicBezTo>
                <a:cubicBezTo>
                  <a:pt x="60" y="44"/>
                  <a:pt x="112" y="6"/>
                  <a:pt x="163" y="1"/>
                </a:cubicBezTo>
                <a:cubicBezTo>
                  <a:pt x="164" y="0"/>
                  <a:pt x="232" y="0"/>
                  <a:pt x="368" y="0"/>
                </a:cubicBezTo>
                <a:cubicBezTo>
                  <a:pt x="475" y="0"/>
                  <a:pt x="537" y="0"/>
                  <a:pt x="553" y="0"/>
                </a:cubicBezTo>
                <a:cubicBezTo>
                  <a:pt x="569" y="0"/>
                  <a:pt x="580" y="1"/>
                  <a:pt x="586" y="5"/>
                </a:cubicBezTo>
                <a:cubicBezTo>
                  <a:pt x="599" y="13"/>
                  <a:pt x="606" y="25"/>
                  <a:pt x="606" y="41"/>
                </a:cubicBezTo>
                <a:cubicBezTo>
                  <a:pt x="606" y="54"/>
                  <a:pt x="602" y="67"/>
                  <a:pt x="594" y="78"/>
                </a:cubicBezTo>
                <a:cubicBezTo>
                  <a:pt x="586" y="89"/>
                  <a:pt x="575" y="97"/>
                  <a:pt x="561" y="101"/>
                </a:cubicBezTo>
                <a:cubicBezTo>
                  <a:pt x="558" y="102"/>
                  <a:pt x="535" y="103"/>
                  <a:pt x="490" y="103"/>
                </a:cubicBezTo>
                <a:lnTo>
                  <a:pt x="425" y="103"/>
                </a:lnTo>
                <a:lnTo>
                  <a:pt x="423" y="114"/>
                </a:lnTo>
                <a:cubicBezTo>
                  <a:pt x="422" y="120"/>
                  <a:pt x="422" y="133"/>
                  <a:pt x="422" y="153"/>
                </a:cubicBezTo>
                <a:cubicBezTo>
                  <a:pt x="422" y="191"/>
                  <a:pt x="427" y="223"/>
                  <a:pt x="436" y="252"/>
                </a:cubicBezTo>
                <a:cubicBezTo>
                  <a:pt x="445" y="280"/>
                  <a:pt x="455" y="302"/>
                  <a:pt x="464" y="317"/>
                </a:cubicBezTo>
                <a:cubicBezTo>
                  <a:pt x="473" y="333"/>
                  <a:pt x="478" y="345"/>
                  <a:pt x="478" y="353"/>
                </a:cubicBezTo>
                <a:cubicBezTo>
                  <a:pt x="478" y="370"/>
                  <a:pt x="470" y="386"/>
                  <a:pt x="455" y="400"/>
                </a:cubicBezTo>
                <a:cubicBezTo>
                  <a:pt x="439" y="414"/>
                  <a:pt x="422" y="421"/>
                  <a:pt x="404" y="421"/>
                </a:cubicBezTo>
                <a:cubicBezTo>
                  <a:pt x="371" y="421"/>
                  <a:pt x="349" y="390"/>
                  <a:pt x="338" y="326"/>
                </a:cubicBezTo>
                <a:cubicBezTo>
                  <a:pt x="337" y="317"/>
                  <a:pt x="336" y="303"/>
                  <a:pt x="336" y="285"/>
                </a:cubicBezTo>
                <a:cubicBezTo>
                  <a:pt x="336" y="259"/>
                  <a:pt x="339" y="231"/>
                  <a:pt x="343" y="200"/>
                </a:cubicBezTo>
                <a:cubicBezTo>
                  <a:pt x="347" y="170"/>
                  <a:pt x="352" y="147"/>
                  <a:pt x="357" y="130"/>
                </a:cubicBezTo>
                <a:lnTo>
                  <a:pt x="363" y="105"/>
                </a:lnTo>
                <a:cubicBezTo>
                  <a:pt x="363" y="104"/>
                  <a:pt x="348" y="103"/>
                  <a:pt x="319" y="103"/>
                </a:cubicBezTo>
                <a:lnTo>
                  <a:pt x="273" y="103"/>
                </a:lnTo>
                <a:lnTo>
                  <a:pt x="272" y="107"/>
                </a:lnTo>
                <a:cubicBezTo>
                  <a:pt x="272" y="108"/>
                  <a:pt x="271" y="112"/>
                  <a:pt x="269" y="121"/>
                </a:cubicBezTo>
                <a:cubicBezTo>
                  <a:pt x="268" y="130"/>
                  <a:pt x="264" y="143"/>
                  <a:pt x="258" y="160"/>
                </a:cubicBezTo>
                <a:cubicBezTo>
                  <a:pt x="253" y="177"/>
                  <a:pt x="249" y="193"/>
                  <a:pt x="246" y="208"/>
                </a:cubicBezTo>
                <a:cubicBezTo>
                  <a:pt x="237" y="242"/>
                  <a:pt x="228" y="278"/>
                  <a:pt x="218" y="318"/>
                </a:cubicBezTo>
                <a:cubicBezTo>
                  <a:pt x="209" y="352"/>
                  <a:pt x="204" y="372"/>
                  <a:pt x="201" y="379"/>
                </a:cubicBezTo>
                <a:cubicBezTo>
                  <a:pt x="199" y="385"/>
                  <a:pt x="195" y="392"/>
                  <a:pt x="190" y="397"/>
                </a:cubicBezTo>
                <a:cubicBezTo>
                  <a:pt x="188" y="398"/>
                  <a:pt x="187" y="400"/>
                  <a:pt x="187" y="401"/>
                </a:cubicBezTo>
                <a:cubicBezTo>
                  <a:pt x="172" y="415"/>
                  <a:pt x="156" y="421"/>
                  <a:pt x="138" y="421"/>
                </a:cubicBezTo>
                <a:cubicBezTo>
                  <a:pt x="122" y="421"/>
                  <a:pt x="110" y="417"/>
                  <a:pt x="101" y="407"/>
                </a:cubicBezTo>
                <a:cubicBezTo>
                  <a:pt x="92" y="398"/>
                  <a:pt x="88" y="387"/>
                  <a:pt x="88" y="373"/>
                </a:cubicBezTo>
                <a:cubicBezTo>
                  <a:pt x="88" y="367"/>
                  <a:pt x="89" y="362"/>
                  <a:pt x="91" y="357"/>
                </a:cubicBezTo>
                <a:cubicBezTo>
                  <a:pt x="91" y="355"/>
                  <a:pt x="98" y="342"/>
                  <a:pt x="110" y="319"/>
                </a:cubicBezTo>
                <a:cubicBezTo>
                  <a:pt x="123" y="296"/>
                  <a:pt x="138" y="267"/>
                  <a:pt x="155" y="233"/>
                </a:cubicBezTo>
                <a:cubicBezTo>
                  <a:pt x="172" y="197"/>
                  <a:pt x="186" y="166"/>
                  <a:pt x="197" y="140"/>
                </a:cubicBezTo>
                <a:cubicBezTo>
                  <a:pt x="206" y="118"/>
                  <a:pt x="211" y="106"/>
                  <a:pt x="211" y="103"/>
                </a:cubicBezTo>
                <a:cubicBezTo>
                  <a:pt x="165" y="103"/>
                  <a:pt x="139" y="103"/>
                  <a:pt x="133" y="104"/>
                </a:cubicBezTo>
                <a:cubicBezTo>
                  <a:pt x="101" y="107"/>
                  <a:pt x="77" y="116"/>
                  <a:pt x="60" y="133"/>
                </a:cubicBezTo>
                <a:lnTo>
                  <a:pt x="50" y="143"/>
                </a:lnTo>
                <a:lnTo>
                  <a:pt x="29"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33" name="フリーフォーム: 図形 832"/>
          <p:cNvSpPr/>
          <p:nvPr/>
        </p:nvSpPr>
        <p:spPr>
          <a:xfrm>
            <a:off x="1599840" y="1923840"/>
            <a:ext cx="95760" cy="95760"/>
          </a:xfrm>
          <a:custGeom>
            <a:avLst/>
            <a:gdLst/>
            <a:ahLst/>
            <a:cxnLst/>
            <a:rect l="0" t="0" r="r" b="b"/>
            <a:pathLst>
              <a:path w="266" h="266">
                <a:moveTo>
                  <a:pt x="266" y="133"/>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3"/>
                </a:cubicBezTo>
                <a:cubicBezTo>
                  <a:pt x="0" y="116"/>
                  <a:pt x="4" y="99"/>
                  <a:pt x="11" y="83"/>
                </a:cubicBezTo>
                <a:cubicBezTo>
                  <a:pt x="17" y="66"/>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6"/>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834" name="テキスト ボックス 833"/>
          <p:cNvSpPr txBox="1"/>
          <p:nvPr/>
        </p:nvSpPr>
        <p:spPr>
          <a:xfrm>
            <a:off x="1458000" y="1369080"/>
            <a:ext cx="31068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本道の方策 ができている</a:t>
            </a:r>
            <a:endParaRPr lang="en-US" sz="2170" b="0" strike="noStrike" spc="-1">
              <a:solidFill>
                <a:srgbClr val="000000"/>
              </a:solidFill>
              <a:latin typeface="Times New Roman"/>
            </a:endParaRPr>
          </a:p>
        </p:txBody>
      </p:sp>
      <p:sp>
        <p:nvSpPr>
          <p:cNvPr id="835" name="フリーフォーム: 図形 834"/>
          <p:cNvSpPr/>
          <p:nvPr/>
        </p:nvSpPr>
        <p:spPr>
          <a:xfrm>
            <a:off x="1599840" y="240948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6"/>
                  <a:pt x="4" y="99"/>
                  <a:pt x="11" y="83"/>
                </a:cubicBezTo>
                <a:cubicBezTo>
                  <a:pt x="17" y="67"/>
                  <a:pt x="27" y="53"/>
                  <a:pt x="39" y="40"/>
                </a:cubicBezTo>
                <a:cubicBezTo>
                  <a:pt x="52" y="27"/>
                  <a:pt x="66" y="17"/>
                  <a:pt x="82" y="11"/>
                </a:cubicBezTo>
                <a:cubicBezTo>
                  <a:pt x="98" y="4"/>
                  <a:pt x="115" y="0"/>
                  <a:pt x="133" y="0"/>
                </a:cubicBezTo>
                <a:cubicBezTo>
                  <a:pt x="150" y="0"/>
                  <a:pt x="167" y="4"/>
                  <a:pt x="184" y="11"/>
                </a:cubicBezTo>
                <a:cubicBezTo>
                  <a:pt x="201" y="17"/>
                  <a:pt x="215" y="27"/>
                  <a:pt x="227" y="40"/>
                </a:cubicBezTo>
                <a:cubicBezTo>
                  <a:pt x="240" y="53"/>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836" name="テキスト ボックス 835"/>
          <p:cNvSpPr txBox="1"/>
          <p:nvPr/>
        </p:nvSpPr>
        <p:spPr>
          <a:xfrm>
            <a:off x="1852560" y="177876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右図の矢印</a:t>
            </a:r>
            <a:endParaRPr lang="en-US" sz="2170" b="0" strike="noStrike" spc="-1">
              <a:solidFill>
                <a:srgbClr val="000000"/>
              </a:solidFill>
              <a:latin typeface="Times New Roman"/>
            </a:endParaRPr>
          </a:p>
        </p:txBody>
      </p:sp>
      <p:sp>
        <p:nvSpPr>
          <p:cNvPr id="837" name="フリーフォーム: 図形 836"/>
          <p:cNvSpPr/>
          <p:nvPr/>
        </p:nvSpPr>
        <p:spPr>
          <a:xfrm>
            <a:off x="1599840" y="2895480"/>
            <a:ext cx="95760" cy="95400"/>
          </a:xfrm>
          <a:custGeom>
            <a:avLst/>
            <a:gdLst/>
            <a:ahLst/>
            <a:cxnLst/>
            <a:rect l="0" t="0" r="r" b="b"/>
            <a:pathLst>
              <a:path w="266" h="265">
                <a:moveTo>
                  <a:pt x="266" y="133"/>
                </a:moveTo>
                <a:cubicBezTo>
                  <a:pt x="266" y="151"/>
                  <a:pt x="263" y="168"/>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8"/>
                  <a:pt x="0" y="151"/>
                  <a:pt x="0" y="133"/>
                </a:cubicBezTo>
                <a:cubicBezTo>
                  <a:pt x="0" y="116"/>
                  <a:pt x="4" y="99"/>
                  <a:pt x="11" y="82"/>
                </a:cubicBezTo>
                <a:cubicBezTo>
                  <a:pt x="17" y="66"/>
                  <a:pt x="27" y="52"/>
                  <a:pt x="39" y="40"/>
                </a:cubicBezTo>
                <a:cubicBezTo>
                  <a:pt x="52" y="27"/>
                  <a:pt x="66" y="18"/>
                  <a:pt x="82" y="11"/>
                </a:cubicBezTo>
                <a:cubicBezTo>
                  <a:pt x="98" y="3"/>
                  <a:pt x="115" y="0"/>
                  <a:pt x="133" y="0"/>
                </a:cubicBezTo>
                <a:cubicBezTo>
                  <a:pt x="150" y="0"/>
                  <a:pt x="167" y="3"/>
                  <a:pt x="184" y="11"/>
                </a:cubicBezTo>
                <a:cubicBezTo>
                  <a:pt x="201" y="18"/>
                  <a:pt x="215" y="27"/>
                  <a:pt x="227" y="40"/>
                </a:cubicBezTo>
                <a:cubicBezTo>
                  <a:pt x="240" y="52"/>
                  <a:pt x="249" y="66"/>
                  <a:pt x="256" y="82"/>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838" name="テキスト ボックス 837"/>
          <p:cNvSpPr txBox="1"/>
          <p:nvPr/>
        </p:nvSpPr>
        <p:spPr>
          <a:xfrm>
            <a:off x="1852560" y="226476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最適である保証はない</a:t>
            </a:r>
            <a:endParaRPr lang="en-US" sz="2170" b="0" strike="noStrike" spc="-1">
              <a:solidFill>
                <a:srgbClr val="000000"/>
              </a:solidFill>
              <a:latin typeface="Times New Roman"/>
            </a:endParaRPr>
          </a:p>
        </p:txBody>
      </p:sp>
      <p:sp>
        <p:nvSpPr>
          <p:cNvPr id="839" name="フリーフォーム: 図形 838"/>
          <p:cNvSpPr/>
          <p:nvPr/>
        </p:nvSpPr>
        <p:spPr>
          <a:xfrm>
            <a:off x="1599840" y="3371760"/>
            <a:ext cx="95760" cy="95400"/>
          </a:xfrm>
          <a:custGeom>
            <a:avLst/>
            <a:gdLst/>
            <a:ahLst/>
            <a:cxnLst/>
            <a:rect l="0" t="0" r="r" b="b"/>
            <a:pathLst>
              <a:path w="266" h="265">
                <a:moveTo>
                  <a:pt x="266" y="133"/>
                </a:moveTo>
                <a:cubicBezTo>
                  <a:pt x="266" y="151"/>
                  <a:pt x="263" y="167"/>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7"/>
                  <a:pt x="0" y="151"/>
                  <a:pt x="0" y="133"/>
                </a:cubicBezTo>
                <a:cubicBezTo>
                  <a:pt x="0" y="115"/>
                  <a:pt x="4" y="99"/>
                  <a:pt x="11" y="82"/>
                </a:cubicBezTo>
                <a:cubicBezTo>
                  <a:pt x="17" y="66"/>
                  <a:pt x="27" y="52"/>
                  <a:pt x="39" y="39"/>
                </a:cubicBezTo>
                <a:cubicBezTo>
                  <a:pt x="52" y="27"/>
                  <a:pt x="66" y="18"/>
                  <a:pt x="82" y="11"/>
                </a:cubicBezTo>
                <a:cubicBezTo>
                  <a:pt x="98" y="3"/>
                  <a:pt x="115" y="0"/>
                  <a:pt x="133" y="0"/>
                </a:cubicBezTo>
                <a:cubicBezTo>
                  <a:pt x="150" y="0"/>
                  <a:pt x="167" y="3"/>
                  <a:pt x="184" y="11"/>
                </a:cubicBezTo>
                <a:cubicBezTo>
                  <a:pt x="201" y="18"/>
                  <a:pt x="215" y="27"/>
                  <a:pt x="227" y="39"/>
                </a:cubicBezTo>
                <a:cubicBezTo>
                  <a:pt x="240" y="52"/>
                  <a:pt x="249" y="66"/>
                  <a:pt x="256" y="82"/>
                </a:cubicBezTo>
                <a:cubicBezTo>
                  <a:pt x="263" y="99"/>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840" name="フリーフォーム: 図形 839"/>
          <p:cNvSpPr/>
          <p:nvPr/>
        </p:nvSpPr>
        <p:spPr>
          <a:xfrm>
            <a:off x="1844280" y="3372840"/>
            <a:ext cx="179640" cy="213480"/>
          </a:xfrm>
          <a:custGeom>
            <a:avLst/>
            <a:gdLst/>
            <a:ahLst/>
            <a:cxnLst/>
            <a:rect l="0" t="0" r="r" b="b"/>
            <a:pathLst>
              <a:path w="499" h="593">
                <a:moveTo>
                  <a:pt x="57" y="145"/>
                </a:moveTo>
                <a:cubicBezTo>
                  <a:pt x="58" y="143"/>
                  <a:pt x="59" y="141"/>
                  <a:pt x="59" y="137"/>
                </a:cubicBezTo>
                <a:cubicBezTo>
                  <a:pt x="60" y="134"/>
                  <a:pt x="61" y="128"/>
                  <a:pt x="64" y="117"/>
                </a:cubicBezTo>
                <a:cubicBezTo>
                  <a:pt x="66" y="106"/>
                  <a:pt x="69" y="97"/>
                  <a:pt x="73" y="88"/>
                </a:cubicBezTo>
                <a:cubicBezTo>
                  <a:pt x="77" y="79"/>
                  <a:pt x="81" y="69"/>
                  <a:pt x="87" y="57"/>
                </a:cubicBezTo>
                <a:cubicBezTo>
                  <a:pt x="93" y="46"/>
                  <a:pt x="99" y="36"/>
                  <a:pt x="107" y="30"/>
                </a:cubicBezTo>
                <a:cubicBezTo>
                  <a:pt x="113" y="23"/>
                  <a:pt x="122" y="16"/>
                  <a:pt x="131" y="9"/>
                </a:cubicBezTo>
                <a:cubicBezTo>
                  <a:pt x="140" y="2"/>
                  <a:pt x="150" y="-1"/>
                  <a:pt x="162" y="1"/>
                </a:cubicBezTo>
                <a:cubicBezTo>
                  <a:pt x="208" y="1"/>
                  <a:pt x="238" y="21"/>
                  <a:pt x="251" y="60"/>
                </a:cubicBezTo>
                <a:lnTo>
                  <a:pt x="260" y="52"/>
                </a:lnTo>
                <a:cubicBezTo>
                  <a:pt x="299" y="18"/>
                  <a:pt x="335" y="1"/>
                  <a:pt x="370" y="1"/>
                </a:cubicBezTo>
                <a:cubicBezTo>
                  <a:pt x="410" y="1"/>
                  <a:pt x="442" y="15"/>
                  <a:pt x="465" y="44"/>
                </a:cubicBezTo>
                <a:cubicBezTo>
                  <a:pt x="488" y="74"/>
                  <a:pt x="499" y="109"/>
                  <a:pt x="499" y="150"/>
                </a:cubicBezTo>
                <a:cubicBezTo>
                  <a:pt x="499" y="217"/>
                  <a:pt x="476" y="279"/>
                  <a:pt x="429" y="336"/>
                </a:cubicBezTo>
                <a:cubicBezTo>
                  <a:pt x="381" y="392"/>
                  <a:pt x="328" y="422"/>
                  <a:pt x="269" y="422"/>
                </a:cubicBezTo>
                <a:cubicBezTo>
                  <a:pt x="255" y="422"/>
                  <a:pt x="243" y="420"/>
                  <a:pt x="232" y="417"/>
                </a:cubicBezTo>
                <a:cubicBezTo>
                  <a:pt x="225" y="414"/>
                  <a:pt x="218" y="409"/>
                  <a:pt x="211" y="403"/>
                </a:cubicBezTo>
                <a:cubicBezTo>
                  <a:pt x="203" y="395"/>
                  <a:pt x="198" y="390"/>
                  <a:pt x="193" y="386"/>
                </a:cubicBezTo>
                <a:lnTo>
                  <a:pt x="187" y="378"/>
                </a:lnTo>
                <a:cubicBezTo>
                  <a:pt x="186" y="379"/>
                  <a:pt x="179" y="407"/>
                  <a:pt x="166" y="460"/>
                </a:cubicBezTo>
                <a:cubicBezTo>
                  <a:pt x="153" y="514"/>
                  <a:pt x="147" y="541"/>
                  <a:pt x="147" y="541"/>
                </a:cubicBezTo>
                <a:cubicBezTo>
                  <a:pt x="147" y="545"/>
                  <a:pt x="149" y="547"/>
                  <a:pt x="154" y="548"/>
                </a:cubicBezTo>
                <a:cubicBezTo>
                  <a:pt x="159" y="548"/>
                  <a:pt x="171" y="549"/>
                  <a:pt x="189" y="551"/>
                </a:cubicBezTo>
                <a:lnTo>
                  <a:pt x="212" y="551"/>
                </a:lnTo>
                <a:cubicBezTo>
                  <a:pt x="216" y="555"/>
                  <a:pt x="217" y="558"/>
                  <a:pt x="217" y="559"/>
                </a:cubicBezTo>
                <a:cubicBezTo>
                  <a:pt x="217" y="560"/>
                  <a:pt x="216" y="566"/>
                  <a:pt x="215" y="576"/>
                </a:cubicBezTo>
                <a:cubicBezTo>
                  <a:pt x="213" y="583"/>
                  <a:pt x="211" y="588"/>
                  <a:pt x="209" y="590"/>
                </a:cubicBezTo>
                <a:cubicBezTo>
                  <a:pt x="207" y="592"/>
                  <a:pt x="203" y="593"/>
                  <a:pt x="197" y="593"/>
                </a:cubicBezTo>
                <a:cubicBezTo>
                  <a:pt x="196" y="593"/>
                  <a:pt x="192" y="593"/>
                  <a:pt x="187" y="593"/>
                </a:cubicBezTo>
                <a:cubicBezTo>
                  <a:pt x="181" y="593"/>
                  <a:pt x="171" y="593"/>
                  <a:pt x="155" y="593"/>
                </a:cubicBezTo>
                <a:cubicBezTo>
                  <a:pt x="140" y="592"/>
                  <a:pt x="120" y="592"/>
                  <a:pt x="96" y="592"/>
                </a:cubicBezTo>
                <a:cubicBezTo>
                  <a:pt x="53" y="592"/>
                  <a:pt x="25" y="592"/>
                  <a:pt x="14" y="593"/>
                </a:cubicBezTo>
                <a:lnTo>
                  <a:pt x="6" y="593"/>
                </a:lnTo>
                <a:cubicBezTo>
                  <a:pt x="2" y="589"/>
                  <a:pt x="0" y="586"/>
                  <a:pt x="0" y="583"/>
                </a:cubicBezTo>
                <a:cubicBezTo>
                  <a:pt x="1" y="566"/>
                  <a:pt x="5" y="556"/>
                  <a:pt x="12" y="551"/>
                </a:cubicBezTo>
                <a:lnTo>
                  <a:pt x="30" y="551"/>
                </a:lnTo>
                <a:cubicBezTo>
                  <a:pt x="51" y="550"/>
                  <a:pt x="63" y="546"/>
                  <a:pt x="67" y="539"/>
                </a:cubicBezTo>
                <a:cubicBezTo>
                  <a:pt x="68" y="536"/>
                  <a:pt x="87" y="462"/>
                  <a:pt x="124" y="316"/>
                </a:cubicBezTo>
                <a:cubicBezTo>
                  <a:pt x="160" y="172"/>
                  <a:pt x="179" y="95"/>
                  <a:pt x="181" y="86"/>
                </a:cubicBezTo>
                <a:cubicBezTo>
                  <a:pt x="182" y="83"/>
                  <a:pt x="182" y="79"/>
                  <a:pt x="182" y="73"/>
                </a:cubicBezTo>
                <a:cubicBezTo>
                  <a:pt x="182" y="48"/>
                  <a:pt x="174" y="35"/>
                  <a:pt x="159" y="35"/>
                </a:cubicBezTo>
                <a:cubicBezTo>
                  <a:pt x="145" y="35"/>
                  <a:pt x="134" y="44"/>
                  <a:pt x="124" y="61"/>
                </a:cubicBezTo>
                <a:cubicBezTo>
                  <a:pt x="115" y="79"/>
                  <a:pt x="108" y="97"/>
                  <a:pt x="102" y="118"/>
                </a:cubicBezTo>
                <a:cubicBezTo>
                  <a:pt x="97" y="138"/>
                  <a:pt x="93" y="150"/>
                  <a:pt x="91" y="151"/>
                </a:cubicBezTo>
                <a:cubicBezTo>
                  <a:pt x="90" y="153"/>
                  <a:pt x="85" y="153"/>
                  <a:pt x="76" y="153"/>
                </a:cubicBezTo>
                <a:lnTo>
                  <a:pt x="63" y="153"/>
                </a:lnTo>
                <a:cubicBezTo>
                  <a:pt x="59" y="150"/>
                  <a:pt x="57" y="147"/>
                  <a:pt x="57" y="145"/>
                </a:cubicBezTo>
                <a:moveTo>
                  <a:pt x="202" y="317"/>
                </a:moveTo>
                <a:cubicBezTo>
                  <a:pt x="216" y="364"/>
                  <a:pt x="239" y="388"/>
                  <a:pt x="271" y="388"/>
                </a:cubicBezTo>
                <a:cubicBezTo>
                  <a:pt x="290" y="388"/>
                  <a:pt x="308" y="381"/>
                  <a:pt x="325" y="366"/>
                </a:cubicBezTo>
                <a:cubicBezTo>
                  <a:pt x="343" y="352"/>
                  <a:pt x="357" y="334"/>
                  <a:pt x="368" y="312"/>
                </a:cubicBezTo>
                <a:cubicBezTo>
                  <a:pt x="379" y="291"/>
                  <a:pt x="390" y="258"/>
                  <a:pt x="402" y="212"/>
                </a:cubicBezTo>
                <a:cubicBezTo>
                  <a:pt x="413" y="166"/>
                  <a:pt x="419" y="132"/>
                  <a:pt x="419" y="110"/>
                </a:cubicBezTo>
                <a:lnTo>
                  <a:pt x="419" y="104"/>
                </a:lnTo>
                <a:cubicBezTo>
                  <a:pt x="419" y="58"/>
                  <a:pt x="400" y="35"/>
                  <a:pt x="363" y="35"/>
                </a:cubicBezTo>
                <a:cubicBezTo>
                  <a:pt x="356" y="35"/>
                  <a:pt x="349" y="36"/>
                  <a:pt x="342" y="38"/>
                </a:cubicBezTo>
                <a:cubicBezTo>
                  <a:pt x="335" y="40"/>
                  <a:pt x="328" y="43"/>
                  <a:pt x="322" y="46"/>
                </a:cubicBezTo>
                <a:cubicBezTo>
                  <a:pt x="315" y="50"/>
                  <a:pt x="309" y="54"/>
                  <a:pt x="303" y="58"/>
                </a:cubicBezTo>
                <a:cubicBezTo>
                  <a:pt x="297" y="63"/>
                  <a:pt x="292" y="67"/>
                  <a:pt x="287" y="72"/>
                </a:cubicBezTo>
                <a:cubicBezTo>
                  <a:pt x="282" y="77"/>
                  <a:pt x="278" y="82"/>
                  <a:pt x="273" y="86"/>
                </a:cubicBezTo>
                <a:cubicBezTo>
                  <a:pt x="269" y="91"/>
                  <a:pt x="265" y="95"/>
                  <a:pt x="263" y="99"/>
                </a:cubicBezTo>
                <a:cubicBezTo>
                  <a:pt x="260" y="104"/>
                  <a:pt x="258" y="107"/>
                  <a:pt x="256" y="109"/>
                </a:cubicBezTo>
                <a:lnTo>
                  <a:pt x="253" y="112"/>
                </a:lnTo>
                <a:cubicBezTo>
                  <a:pt x="253" y="113"/>
                  <a:pt x="252" y="117"/>
                  <a:pt x="250" y="125"/>
                </a:cubicBezTo>
                <a:cubicBezTo>
                  <a:pt x="248" y="133"/>
                  <a:pt x="245" y="147"/>
                  <a:pt x="240" y="166"/>
                </a:cubicBezTo>
                <a:cubicBezTo>
                  <a:pt x="235" y="186"/>
                  <a:pt x="230" y="202"/>
                  <a:pt x="227" y="215"/>
                </a:cubicBezTo>
                <a:cubicBezTo>
                  <a:pt x="211" y="280"/>
                  <a:pt x="202" y="315"/>
                  <a:pt x="202" y="3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41" name="フリーフォーム: 図形 840"/>
          <p:cNvSpPr/>
          <p:nvPr/>
        </p:nvSpPr>
        <p:spPr>
          <a:xfrm>
            <a:off x="2057040" y="3269880"/>
            <a:ext cx="80640" cy="335520"/>
          </a:xfrm>
          <a:custGeom>
            <a:avLst/>
            <a:gdLst/>
            <a:ahLst/>
            <a:cxnLst/>
            <a:rect l="0" t="0" r="r" b="b"/>
            <a:pathLst>
              <a:path w="224" h="932">
                <a:moveTo>
                  <a:pt x="0" y="465"/>
                </a:moveTo>
                <a:cubicBezTo>
                  <a:pt x="0" y="423"/>
                  <a:pt x="3" y="382"/>
                  <a:pt x="10" y="343"/>
                </a:cubicBezTo>
                <a:cubicBezTo>
                  <a:pt x="16" y="305"/>
                  <a:pt x="23" y="272"/>
                  <a:pt x="31" y="244"/>
                </a:cubicBezTo>
                <a:cubicBezTo>
                  <a:pt x="39" y="216"/>
                  <a:pt x="51" y="189"/>
                  <a:pt x="65" y="162"/>
                </a:cubicBezTo>
                <a:cubicBezTo>
                  <a:pt x="80" y="135"/>
                  <a:pt x="92" y="115"/>
                  <a:pt x="101" y="100"/>
                </a:cubicBezTo>
                <a:cubicBezTo>
                  <a:pt x="110" y="85"/>
                  <a:pt x="123" y="69"/>
                  <a:pt x="140" y="51"/>
                </a:cubicBezTo>
                <a:cubicBezTo>
                  <a:pt x="157" y="34"/>
                  <a:pt x="168" y="23"/>
                  <a:pt x="172" y="20"/>
                </a:cubicBezTo>
                <a:cubicBezTo>
                  <a:pt x="175" y="16"/>
                  <a:pt x="182" y="9"/>
                  <a:pt x="195" y="0"/>
                </a:cubicBezTo>
                <a:lnTo>
                  <a:pt x="207" y="0"/>
                </a:lnTo>
                <a:lnTo>
                  <a:pt x="211" y="0"/>
                </a:lnTo>
                <a:cubicBezTo>
                  <a:pt x="219" y="0"/>
                  <a:pt x="224" y="3"/>
                  <a:pt x="224" y="8"/>
                </a:cubicBezTo>
                <a:cubicBezTo>
                  <a:pt x="224" y="10"/>
                  <a:pt x="218" y="17"/>
                  <a:pt x="208" y="28"/>
                </a:cubicBezTo>
                <a:cubicBezTo>
                  <a:pt x="197" y="39"/>
                  <a:pt x="185" y="56"/>
                  <a:pt x="170" y="77"/>
                </a:cubicBezTo>
                <a:cubicBezTo>
                  <a:pt x="154" y="99"/>
                  <a:pt x="139" y="126"/>
                  <a:pt x="123" y="157"/>
                </a:cubicBezTo>
                <a:cubicBezTo>
                  <a:pt x="108" y="189"/>
                  <a:pt x="95" y="232"/>
                  <a:pt x="84" y="286"/>
                </a:cubicBezTo>
                <a:cubicBezTo>
                  <a:pt x="74" y="340"/>
                  <a:pt x="68" y="400"/>
                  <a:pt x="68" y="465"/>
                </a:cubicBezTo>
                <a:cubicBezTo>
                  <a:pt x="68" y="531"/>
                  <a:pt x="74" y="591"/>
                  <a:pt x="84" y="644"/>
                </a:cubicBezTo>
                <a:cubicBezTo>
                  <a:pt x="95" y="698"/>
                  <a:pt x="107" y="741"/>
                  <a:pt x="122" y="774"/>
                </a:cubicBezTo>
                <a:cubicBezTo>
                  <a:pt x="137" y="807"/>
                  <a:pt x="152" y="834"/>
                  <a:pt x="168" y="854"/>
                </a:cubicBezTo>
                <a:cubicBezTo>
                  <a:pt x="184" y="875"/>
                  <a:pt x="197" y="891"/>
                  <a:pt x="208" y="904"/>
                </a:cubicBezTo>
                <a:cubicBezTo>
                  <a:pt x="218" y="916"/>
                  <a:pt x="224" y="923"/>
                  <a:pt x="224" y="923"/>
                </a:cubicBezTo>
                <a:cubicBezTo>
                  <a:pt x="224" y="929"/>
                  <a:pt x="219" y="932"/>
                  <a:pt x="210" y="932"/>
                </a:cubicBezTo>
                <a:lnTo>
                  <a:pt x="207" y="932"/>
                </a:lnTo>
                <a:lnTo>
                  <a:pt x="195" y="932"/>
                </a:lnTo>
                <a:lnTo>
                  <a:pt x="168" y="909"/>
                </a:lnTo>
                <a:cubicBezTo>
                  <a:pt x="110" y="856"/>
                  <a:pt x="67" y="791"/>
                  <a:pt x="40" y="712"/>
                </a:cubicBezTo>
                <a:cubicBezTo>
                  <a:pt x="14"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42" name="フリーフォーム: 図形 841"/>
          <p:cNvSpPr/>
          <p:nvPr/>
        </p:nvSpPr>
        <p:spPr>
          <a:xfrm>
            <a:off x="2170440" y="3369600"/>
            <a:ext cx="186480" cy="154440"/>
          </a:xfrm>
          <a:custGeom>
            <a:avLst/>
            <a:gdLst/>
            <a:ahLst/>
            <a:cxnLst/>
            <a:rect l="0" t="0" r="r" b="b"/>
            <a:pathLst>
              <a:path w="518" h="429">
                <a:moveTo>
                  <a:pt x="29" y="159"/>
                </a:moveTo>
                <a:lnTo>
                  <a:pt x="18" y="159"/>
                </a:lnTo>
                <a:cubicBezTo>
                  <a:pt x="6" y="159"/>
                  <a:pt x="0" y="154"/>
                  <a:pt x="0" y="146"/>
                </a:cubicBezTo>
                <a:cubicBezTo>
                  <a:pt x="0" y="144"/>
                  <a:pt x="0" y="141"/>
                  <a:pt x="2" y="135"/>
                </a:cubicBezTo>
                <a:cubicBezTo>
                  <a:pt x="3" y="130"/>
                  <a:pt x="6" y="122"/>
                  <a:pt x="12" y="112"/>
                </a:cubicBezTo>
                <a:cubicBezTo>
                  <a:pt x="18" y="102"/>
                  <a:pt x="24" y="92"/>
                  <a:pt x="31" y="81"/>
                </a:cubicBezTo>
                <a:cubicBezTo>
                  <a:pt x="37" y="71"/>
                  <a:pt x="48" y="60"/>
                  <a:pt x="62" y="48"/>
                </a:cubicBezTo>
                <a:cubicBezTo>
                  <a:pt x="76" y="36"/>
                  <a:pt x="92" y="26"/>
                  <a:pt x="108" y="18"/>
                </a:cubicBezTo>
                <a:cubicBezTo>
                  <a:pt x="133" y="7"/>
                  <a:pt x="156" y="1"/>
                  <a:pt x="177" y="1"/>
                </a:cubicBezTo>
                <a:lnTo>
                  <a:pt x="179" y="1"/>
                </a:lnTo>
                <a:cubicBezTo>
                  <a:pt x="202" y="1"/>
                  <a:pt x="217" y="2"/>
                  <a:pt x="222" y="2"/>
                </a:cubicBezTo>
                <a:cubicBezTo>
                  <a:pt x="269" y="10"/>
                  <a:pt x="300" y="26"/>
                  <a:pt x="315" y="49"/>
                </a:cubicBezTo>
                <a:lnTo>
                  <a:pt x="325" y="39"/>
                </a:lnTo>
                <a:cubicBezTo>
                  <a:pt x="351" y="13"/>
                  <a:pt x="379" y="0"/>
                  <a:pt x="409" y="0"/>
                </a:cubicBezTo>
                <a:cubicBezTo>
                  <a:pt x="444" y="0"/>
                  <a:pt x="471" y="10"/>
                  <a:pt x="489" y="29"/>
                </a:cubicBezTo>
                <a:cubicBezTo>
                  <a:pt x="508" y="48"/>
                  <a:pt x="518" y="72"/>
                  <a:pt x="518" y="99"/>
                </a:cubicBezTo>
                <a:cubicBezTo>
                  <a:pt x="518" y="126"/>
                  <a:pt x="510" y="146"/>
                  <a:pt x="494" y="160"/>
                </a:cubicBezTo>
                <a:cubicBezTo>
                  <a:pt x="478" y="175"/>
                  <a:pt x="460" y="182"/>
                  <a:pt x="442" y="183"/>
                </a:cubicBezTo>
                <a:cubicBezTo>
                  <a:pt x="427" y="183"/>
                  <a:pt x="415" y="178"/>
                  <a:pt x="405" y="170"/>
                </a:cubicBezTo>
                <a:cubicBezTo>
                  <a:pt x="395" y="161"/>
                  <a:pt x="390" y="149"/>
                  <a:pt x="390" y="134"/>
                </a:cubicBezTo>
                <a:cubicBezTo>
                  <a:pt x="390" y="113"/>
                  <a:pt x="398" y="94"/>
                  <a:pt x="414" y="79"/>
                </a:cubicBezTo>
                <a:cubicBezTo>
                  <a:pt x="422" y="73"/>
                  <a:pt x="432" y="68"/>
                  <a:pt x="445" y="63"/>
                </a:cubicBezTo>
                <a:cubicBezTo>
                  <a:pt x="445" y="62"/>
                  <a:pt x="443" y="61"/>
                  <a:pt x="441" y="59"/>
                </a:cubicBezTo>
                <a:cubicBezTo>
                  <a:pt x="438" y="57"/>
                  <a:pt x="433" y="55"/>
                  <a:pt x="427" y="52"/>
                </a:cubicBezTo>
                <a:cubicBezTo>
                  <a:pt x="421" y="50"/>
                  <a:pt x="414" y="49"/>
                  <a:pt x="406" y="49"/>
                </a:cubicBezTo>
                <a:cubicBezTo>
                  <a:pt x="399" y="49"/>
                  <a:pt x="393" y="49"/>
                  <a:pt x="390" y="51"/>
                </a:cubicBezTo>
                <a:cubicBezTo>
                  <a:pt x="369" y="60"/>
                  <a:pt x="355" y="78"/>
                  <a:pt x="346" y="104"/>
                </a:cubicBezTo>
                <a:cubicBezTo>
                  <a:pt x="308" y="243"/>
                  <a:pt x="289" y="325"/>
                  <a:pt x="289" y="347"/>
                </a:cubicBezTo>
                <a:cubicBezTo>
                  <a:pt x="289" y="370"/>
                  <a:pt x="305" y="381"/>
                  <a:pt x="337" y="381"/>
                </a:cubicBezTo>
                <a:cubicBezTo>
                  <a:pt x="364" y="381"/>
                  <a:pt x="389" y="372"/>
                  <a:pt x="411" y="353"/>
                </a:cubicBezTo>
                <a:cubicBezTo>
                  <a:pt x="433" y="334"/>
                  <a:pt x="450" y="313"/>
                  <a:pt x="459" y="290"/>
                </a:cubicBezTo>
                <a:cubicBezTo>
                  <a:pt x="461" y="281"/>
                  <a:pt x="463" y="276"/>
                  <a:pt x="465" y="274"/>
                </a:cubicBezTo>
                <a:cubicBezTo>
                  <a:pt x="467" y="272"/>
                  <a:pt x="473" y="271"/>
                  <a:pt x="484" y="271"/>
                </a:cubicBezTo>
                <a:lnTo>
                  <a:pt x="489" y="271"/>
                </a:lnTo>
                <a:lnTo>
                  <a:pt x="500" y="271"/>
                </a:lnTo>
                <a:cubicBezTo>
                  <a:pt x="512" y="271"/>
                  <a:pt x="518" y="276"/>
                  <a:pt x="518" y="284"/>
                </a:cubicBezTo>
                <a:cubicBezTo>
                  <a:pt x="518" y="292"/>
                  <a:pt x="514" y="304"/>
                  <a:pt x="506" y="319"/>
                </a:cubicBezTo>
                <a:cubicBezTo>
                  <a:pt x="498" y="334"/>
                  <a:pt x="487" y="349"/>
                  <a:pt x="473" y="366"/>
                </a:cubicBezTo>
                <a:cubicBezTo>
                  <a:pt x="458" y="383"/>
                  <a:pt x="438" y="398"/>
                  <a:pt x="411" y="411"/>
                </a:cubicBezTo>
                <a:cubicBezTo>
                  <a:pt x="385" y="424"/>
                  <a:pt x="358" y="430"/>
                  <a:pt x="329" y="429"/>
                </a:cubicBezTo>
                <a:cubicBezTo>
                  <a:pt x="277" y="429"/>
                  <a:pt x="236" y="416"/>
                  <a:pt x="207" y="389"/>
                </a:cubicBezTo>
                <a:lnTo>
                  <a:pt x="200" y="381"/>
                </a:lnTo>
                <a:cubicBezTo>
                  <a:pt x="173" y="413"/>
                  <a:pt x="143" y="428"/>
                  <a:pt x="110" y="428"/>
                </a:cubicBezTo>
                <a:lnTo>
                  <a:pt x="105" y="428"/>
                </a:lnTo>
                <a:cubicBezTo>
                  <a:pt x="70" y="428"/>
                  <a:pt x="43" y="419"/>
                  <a:pt x="26" y="399"/>
                </a:cubicBezTo>
                <a:cubicBezTo>
                  <a:pt x="9" y="379"/>
                  <a:pt x="0" y="357"/>
                  <a:pt x="0" y="334"/>
                </a:cubicBezTo>
                <a:cubicBezTo>
                  <a:pt x="0" y="304"/>
                  <a:pt x="8" y="282"/>
                  <a:pt x="25" y="267"/>
                </a:cubicBezTo>
                <a:cubicBezTo>
                  <a:pt x="42" y="254"/>
                  <a:pt x="59" y="247"/>
                  <a:pt x="76" y="246"/>
                </a:cubicBezTo>
                <a:cubicBezTo>
                  <a:pt x="90" y="246"/>
                  <a:pt x="102" y="250"/>
                  <a:pt x="112" y="259"/>
                </a:cubicBezTo>
                <a:cubicBezTo>
                  <a:pt x="122" y="268"/>
                  <a:pt x="127" y="281"/>
                  <a:pt x="127" y="295"/>
                </a:cubicBezTo>
                <a:cubicBezTo>
                  <a:pt x="127" y="317"/>
                  <a:pt x="119" y="335"/>
                  <a:pt x="103" y="350"/>
                </a:cubicBezTo>
                <a:cubicBezTo>
                  <a:pt x="95" y="356"/>
                  <a:pt x="85" y="362"/>
                  <a:pt x="73" y="367"/>
                </a:cubicBezTo>
                <a:cubicBezTo>
                  <a:pt x="75" y="370"/>
                  <a:pt x="79" y="373"/>
                  <a:pt x="86" y="376"/>
                </a:cubicBezTo>
                <a:cubicBezTo>
                  <a:pt x="94" y="379"/>
                  <a:pt x="102" y="381"/>
                  <a:pt x="110" y="382"/>
                </a:cubicBezTo>
                <a:cubicBezTo>
                  <a:pt x="123" y="382"/>
                  <a:pt x="135" y="376"/>
                  <a:pt x="146" y="365"/>
                </a:cubicBezTo>
                <a:cubicBezTo>
                  <a:pt x="156" y="354"/>
                  <a:pt x="165" y="341"/>
                  <a:pt x="170" y="326"/>
                </a:cubicBezTo>
                <a:cubicBezTo>
                  <a:pt x="208" y="186"/>
                  <a:pt x="227" y="105"/>
                  <a:pt x="227" y="82"/>
                </a:cubicBezTo>
                <a:cubicBezTo>
                  <a:pt x="227" y="60"/>
                  <a:pt x="211" y="49"/>
                  <a:pt x="179" y="49"/>
                </a:cubicBezTo>
                <a:cubicBezTo>
                  <a:pt x="157" y="49"/>
                  <a:pt x="135" y="56"/>
                  <a:pt x="112" y="70"/>
                </a:cubicBezTo>
                <a:cubicBezTo>
                  <a:pt x="90" y="84"/>
                  <a:pt x="72" y="108"/>
                  <a:pt x="59"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43" name="フリーフォーム: 図形 842"/>
          <p:cNvSpPr/>
          <p:nvPr/>
        </p:nvSpPr>
        <p:spPr>
          <a:xfrm>
            <a:off x="2394720" y="3267000"/>
            <a:ext cx="55440" cy="122760"/>
          </a:xfrm>
          <a:custGeom>
            <a:avLst/>
            <a:gdLst/>
            <a:ahLst/>
            <a:cxnLst/>
            <a:rect l="0" t="0" r="r" b="b"/>
            <a:pathLst>
              <a:path w="154" h="341">
                <a:moveTo>
                  <a:pt x="33" y="341"/>
                </a:moveTo>
                <a:cubicBezTo>
                  <a:pt x="30" y="341"/>
                  <a:pt x="24" y="340"/>
                  <a:pt x="15" y="337"/>
                </a:cubicBezTo>
                <a:cubicBezTo>
                  <a:pt x="6" y="334"/>
                  <a:pt x="1" y="332"/>
                  <a:pt x="0" y="329"/>
                </a:cubicBezTo>
                <a:cubicBezTo>
                  <a:pt x="0" y="326"/>
                  <a:pt x="12" y="274"/>
                  <a:pt x="37" y="175"/>
                </a:cubicBezTo>
                <a:cubicBezTo>
                  <a:pt x="61" y="77"/>
                  <a:pt x="74" y="25"/>
                  <a:pt x="77" y="21"/>
                </a:cubicBezTo>
                <a:cubicBezTo>
                  <a:pt x="83" y="7"/>
                  <a:pt x="95" y="0"/>
                  <a:pt x="111" y="0"/>
                </a:cubicBezTo>
                <a:cubicBezTo>
                  <a:pt x="121" y="0"/>
                  <a:pt x="130" y="3"/>
                  <a:pt x="140" y="10"/>
                </a:cubicBezTo>
                <a:cubicBezTo>
                  <a:pt x="149" y="16"/>
                  <a:pt x="154" y="26"/>
                  <a:pt x="154" y="39"/>
                </a:cubicBezTo>
                <a:cubicBezTo>
                  <a:pt x="154" y="41"/>
                  <a:pt x="154" y="44"/>
                  <a:pt x="153" y="48"/>
                </a:cubicBezTo>
                <a:cubicBezTo>
                  <a:pt x="152" y="52"/>
                  <a:pt x="133" y="100"/>
                  <a:pt x="95" y="195"/>
                </a:cubicBezTo>
                <a:cubicBezTo>
                  <a:pt x="57" y="291"/>
                  <a:pt x="37" y="339"/>
                  <a:pt x="36" y="340"/>
                </a:cubicBezTo>
                <a:cubicBezTo>
                  <a:pt x="35" y="340"/>
                  <a:pt x="34" y="341"/>
                  <a:pt x="33"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44" name="フリーフォーム: 図形 843"/>
          <p:cNvSpPr/>
          <p:nvPr/>
        </p:nvSpPr>
        <p:spPr>
          <a:xfrm>
            <a:off x="2509560" y="3270240"/>
            <a:ext cx="13680" cy="334800"/>
          </a:xfrm>
          <a:custGeom>
            <a:avLst/>
            <a:gdLst/>
            <a:ahLst/>
            <a:cxnLst/>
            <a:rect l="0" t="0" r="r" b="b"/>
            <a:pathLst>
              <a:path w="38" h="930">
                <a:moveTo>
                  <a:pt x="20" y="930"/>
                </a:moveTo>
                <a:lnTo>
                  <a:pt x="18" y="930"/>
                </a:lnTo>
                <a:cubicBezTo>
                  <a:pt x="10" y="930"/>
                  <a:pt x="5" y="926"/>
                  <a:pt x="0" y="917"/>
                </a:cubicBezTo>
                <a:lnTo>
                  <a:pt x="0" y="464"/>
                </a:lnTo>
                <a:lnTo>
                  <a:pt x="1" y="12"/>
                </a:lnTo>
                <a:cubicBezTo>
                  <a:pt x="8" y="4"/>
                  <a:pt x="14" y="0"/>
                  <a:pt x="20" y="0"/>
                </a:cubicBezTo>
                <a:cubicBezTo>
                  <a:pt x="28" y="0"/>
                  <a:pt x="34" y="4"/>
                  <a:pt x="38" y="14"/>
                </a:cubicBezTo>
                <a:lnTo>
                  <a:pt x="38" y="917"/>
                </a:lnTo>
                <a:cubicBezTo>
                  <a:pt x="33" y="926"/>
                  <a:pt x="28" y="930"/>
                  <a:pt x="21" y="930"/>
                </a:cubicBezTo>
                <a:lnTo>
                  <a:pt x="20" y="93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45" name="フリーフォーム: 図形 844"/>
          <p:cNvSpPr/>
          <p:nvPr/>
        </p:nvSpPr>
        <p:spPr>
          <a:xfrm>
            <a:off x="2577240" y="3369600"/>
            <a:ext cx="186480" cy="154440"/>
          </a:xfrm>
          <a:custGeom>
            <a:avLst/>
            <a:gdLst/>
            <a:ahLst/>
            <a:cxnLst/>
            <a:rect l="0" t="0" r="r" b="b"/>
            <a:pathLst>
              <a:path w="518" h="429">
                <a:moveTo>
                  <a:pt x="29" y="159"/>
                </a:moveTo>
                <a:lnTo>
                  <a:pt x="18" y="159"/>
                </a:lnTo>
                <a:cubicBezTo>
                  <a:pt x="6" y="159"/>
                  <a:pt x="0" y="154"/>
                  <a:pt x="0" y="146"/>
                </a:cubicBezTo>
                <a:cubicBezTo>
                  <a:pt x="0" y="144"/>
                  <a:pt x="0" y="141"/>
                  <a:pt x="2" y="135"/>
                </a:cubicBezTo>
                <a:cubicBezTo>
                  <a:pt x="3" y="130"/>
                  <a:pt x="6" y="122"/>
                  <a:pt x="12" y="112"/>
                </a:cubicBezTo>
                <a:cubicBezTo>
                  <a:pt x="18" y="102"/>
                  <a:pt x="24" y="92"/>
                  <a:pt x="31" y="81"/>
                </a:cubicBezTo>
                <a:cubicBezTo>
                  <a:pt x="37" y="71"/>
                  <a:pt x="48" y="60"/>
                  <a:pt x="62" y="48"/>
                </a:cubicBezTo>
                <a:cubicBezTo>
                  <a:pt x="76" y="36"/>
                  <a:pt x="92" y="26"/>
                  <a:pt x="108" y="18"/>
                </a:cubicBezTo>
                <a:cubicBezTo>
                  <a:pt x="133" y="7"/>
                  <a:pt x="156" y="1"/>
                  <a:pt x="177" y="1"/>
                </a:cubicBezTo>
                <a:lnTo>
                  <a:pt x="179" y="1"/>
                </a:lnTo>
                <a:cubicBezTo>
                  <a:pt x="202" y="1"/>
                  <a:pt x="217" y="2"/>
                  <a:pt x="222" y="2"/>
                </a:cubicBezTo>
                <a:cubicBezTo>
                  <a:pt x="269" y="10"/>
                  <a:pt x="300" y="26"/>
                  <a:pt x="315" y="49"/>
                </a:cubicBezTo>
                <a:lnTo>
                  <a:pt x="325" y="39"/>
                </a:lnTo>
                <a:cubicBezTo>
                  <a:pt x="352" y="13"/>
                  <a:pt x="380" y="0"/>
                  <a:pt x="410" y="0"/>
                </a:cubicBezTo>
                <a:cubicBezTo>
                  <a:pt x="444" y="0"/>
                  <a:pt x="471" y="10"/>
                  <a:pt x="489" y="29"/>
                </a:cubicBezTo>
                <a:cubicBezTo>
                  <a:pt x="508" y="48"/>
                  <a:pt x="518" y="72"/>
                  <a:pt x="518" y="99"/>
                </a:cubicBezTo>
                <a:cubicBezTo>
                  <a:pt x="518" y="126"/>
                  <a:pt x="510" y="146"/>
                  <a:pt x="494" y="160"/>
                </a:cubicBezTo>
                <a:cubicBezTo>
                  <a:pt x="478" y="175"/>
                  <a:pt x="461" y="182"/>
                  <a:pt x="442" y="183"/>
                </a:cubicBezTo>
                <a:cubicBezTo>
                  <a:pt x="428" y="183"/>
                  <a:pt x="416" y="178"/>
                  <a:pt x="406" y="170"/>
                </a:cubicBezTo>
                <a:cubicBezTo>
                  <a:pt x="396" y="161"/>
                  <a:pt x="391" y="149"/>
                  <a:pt x="391" y="134"/>
                </a:cubicBezTo>
                <a:cubicBezTo>
                  <a:pt x="391" y="113"/>
                  <a:pt x="399" y="94"/>
                  <a:pt x="415" y="79"/>
                </a:cubicBezTo>
                <a:cubicBezTo>
                  <a:pt x="423" y="73"/>
                  <a:pt x="433" y="68"/>
                  <a:pt x="445" y="63"/>
                </a:cubicBezTo>
                <a:cubicBezTo>
                  <a:pt x="445" y="62"/>
                  <a:pt x="443" y="61"/>
                  <a:pt x="441" y="59"/>
                </a:cubicBezTo>
                <a:cubicBezTo>
                  <a:pt x="438" y="57"/>
                  <a:pt x="434" y="55"/>
                  <a:pt x="428" y="52"/>
                </a:cubicBezTo>
                <a:cubicBezTo>
                  <a:pt x="422" y="50"/>
                  <a:pt x="415" y="49"/>
                  <a:pt x="407" y="49"/>
                </a:cubicBezTo>
                <a:cubicBezTo>
                  <a:pt x="400" y="49"/>
                  <a:pt x="394" y="49"/>
                  <a:pt x="391" y="51"/>
                </a:cubicBezTo>
                <a:cubicBezTo>
                  <a:pt x="370" y="60"/>
                  <a:pt x="356" y="78"/>
                  <a:pt x="347" y="104"/>
                </a:cubicBezTo>
                <a:cubicBezTo>
                  <a:pt x="308" y="243"/>
                  <a:pt x="289" y="325"/>
                  <a:pt x="289" y="347"/>
                </a:cubicBezTo>
                <a:cubicBezTo>
                  <a:pt x="289" y="370"/>
                  <a:pt x="305" y="381"/>
                  <a:pt x="337" y="381"/>
                </a:cubicBezTo>
                <a:cubicBezTo>
                  <a:pt x="365" y="381"/>
                  <a:pt x="390" y="372"/>
                  <a:pt x="412" y="353"/>
                </a:cubicBezTo>
                <a:cubicBezTo>
                  <a:pt x="434" y="334"/>
                  <a:pt x="450" y="313"/>
                  <a:pt x="459" y="290"/>
                </a:cubicBezTo>
                <a:cubicBezTo>
                  <a:pt x="461" y="281"/>
                  <a:pt x="463" y="276"/>
                  <a:pt x="465" y="274"/>
                </a:cubicBezTo>
                <a:cubicBezTo>
                  <a:pt x="467" y="272"/>
                  <a:pt x="473" y="271"/>
                  <a:pt x="484" y="271"/>
                </a:cubicBezTo>
                <a:lnTo>
                  <a:pt x="489" y="271"/>
                </a:lnTo>
                <a:lnTo>
                  <a:pt x="500" y="271"/>
                </a:lnTo>
                <a:cubicBezTo>
                  <a:pt x="512" y="271"/>
                  <a:pt x="518" y="276"/>
                  <a:pt x="518" y="284"/>
                </a:cubicBezTo>
                <a:cubicBezTo>
                  <a:pt x="518" y="292"/>
                  <a:pt x="514" y="304"/>
                  <a:pt x="506" y="319"/>
                </a:cubicBezTo>
                <a:cubicBezTo>
                  <a:pt x="498" y="334"/>
                  <a:pt x="487" y="349"/>
                  <a:pt x="473" y="366"/>
                </a:cubicBezTo>
                <a:cubicBezTo>
                  <a:pt x="458" y="383"/>
                  <a:pt x="438" y="398"/>
                  <a:pt x="412" y="411"/>
                </a:cubicBezTo>
                <a:cubicBezTo>
                  <a:pt x="386" y="424"/>
                  <a:pt x="359" y="430"/>
                  <a:pt x="329" y="429"/>
                </a:cubicBezTo>
                <a:cubicBezTo>
                  <a:pt x="277" y="429"/>
                  <a:pt x="237" y="416"/>
                  <a:pt x="207" y="389"/>
                </a:cubicBezTo>
                <a:lnTo>
                  <a:pt x="200" y="381"/>
                </a:lnTo>
                <a:cubicBezTo>
                  <a:pt x="173" y="413"/>
                  <a:pt x="143" y="428"/>
                  <a:pt x="110" y="428"/>
                </a:cubicBezTo>
                <a:lnTo>
                  <a:pt x="105" y="428"/>
                </a:lnTo>
                <a:cubicBezTo>
                  <a:pt x="70" y="428"/>
                  <a:pt x="43" y="419"/>
                  <a:pt x="26" y="399"/>
                </a:cubicBezTo>
                <a:cubicBezTo>
                  <a:pt x="9" y="379"/>
                  <a:pt x="0" y="357"/>
                  <a:pt x="0" y="334"/>
                </a:cubicBezTo>
                <a:cubicBezTo>
                  <a:pt x="0" y="304"/>
                  <a:pt x="8" y="282"/>
                  <a:pt x="25" y="267"/>
                </a:cubicBezTo>
                <a:cubicBezTo>
                  <a:pt x="42" y="254"/>
                  <a:pt x="59" y="247"/>
                  <a:pt x="76" y="246"/>
                </a:cubicBezTo>
                <a:cubicBezTo>
                  <a:pt x="90" y="246"/>
                  <a:pt x="103" y="250"/>
                  <a:pt x="112" y="259"/>
                </a:cubicBezTo>
                <a:cubicBezTo>
                  <a:pt x="122" y="268"/>
                  <a:pt x="127" y="281"/>
                  <a:pt x="127" y="295"/>
                </a:cubicBezTo>
                <a:cubicBezTo>
                  <a:pt x="127" y="317"/>
                  <a:pt x="119" y="335"/>
                  <a:pt x="103" y="350"/>
                </a:cubicBezTo>
                <a:cubicBezTo>
                  <a:pt x="95" y="356"/>
                  <a:pt x="85" y="362"/>
                  <a:pt x="73" y="367"/>
                </a:cubicBezTo>
                <a:cubicBezTo>
                  <a:pt x="75" y="370"/>
                  <a:pt x="79" y="373"/>
                  <a:pt x="86" y="376"/>
                </a:cubicBezTo>
                <a:cubicBezTo>
                  <a:pt x="94" y="379"/>
                  <a:pt x="102" y="381"/>
                  <a:pt x="110" y="382"/>
                </a:cubicBezTo>
                <a:cubicBezTo>
                  <a:pt x="123" y="382"/>
                  <a:pt x="135" y="376"/>
                  <a:pt x="146" y="365"/>
                </a:cubicBezTo>
                <a:cubicBezTo>
                  <a:pt x="156" y="354"/>
                  <a:pt x="165" y="341"/>
                  <a:pt x="170" y="326"/>
                </a:cubicBezTo>
                <a:cubicBezTo>
                  <a:pt x="208" y="186"/>
                  <a:pt x="227" y="105"/>
                  <a:pt x="227" y="82"/>
                </a:cubicBezTo>
                <a:cubicBezTo>
                  <a:pt x="227" y="60"/>
                  <a:pt x="211" y="49"/>
                  <a:pt x="179" y="49"/>
                </a:cubicBezTo>
                <a:cubicBezTo>
                  <a:pt x="157" y="49"/>
                  <a:pt x="135" y="56"/>
                  <a:pt x="112" y="70"/>
                </a:cubicBezTo>
                <a:cubicBezTo>
                  <a:pt x="90" y="84"/>
                  <a:pt x="72" y="108"/>
                  <a:pt x="59"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46" name="フリーフォーム: 図形 845"/>
          <p:cNvSpPr/>
          <p:nvPr/>
        </p:nvSpPr>
        <p:spPr>
          <a:xfrm>
            <a:off x="2809800" y="3480480"/>
            <a:ext cx="44280" cy="105840"/>
          </a:xfrm>
          <a:custGeom>
            <a:avLst/>
            <a:gdLst/>
            <a:ahLst/>
            <a:cxnLst/>
            <a:rect l="0" t="0" r="r" b="b"/>
            <a:pathLst>
              <a:path w="123" h="294">
                <a:moveTo>
                  <a:pt x="0" y="80"/>
                </a:moveTo>
                <a:cubicBezTo>
                  <a:pt x="0" y="80"/>
                  <a:pt x="0" y="73"/>
                  <a:pt x="0" y="57"/>
                </a:cubicBezTo>
                <a:cubicBezTo>
                  <a:pt x="0" y="42"/>
                  <a:pt x="5" y="28"/>
                  <a:pt x="14" y="17"/>
                </a:cubicBezTo>
                <a:cubicBezTo>
                  <a:pt x="24" y="6"/>
                  <a:pt x="38" y="0"/>
                  <a:pt x="54" y="0"/>
                </a:cubicBezTo>
                <a:cubicBezTo>
                  <a:pt x="73" y="0"/>
                  <a:pt x="88" y="8"/>
                  <a:pt x="102" y="24"/>
                </a:cubicBezTo>
                <a:cubicBezTo>
                  <a:pt x="116" y="39"/>
                  <a:pt x="123" y="66"/>
                  <a:pt x="123" y="105"/>
                </a:cubicBezTo>
                <a:cubicBezTo>
                  <a:pt x="123" y="127"/>
                  <a:pt x="121" y="149"/>
                  <a:pt x="115" y="170"/>
                </a:cubicBezTo>
                <a:cubicBezTo>
                  <a:pt x="109" y="190"/>
                  <a:pt x="103" y="208"/>
                  <a:pt x="95" y="223"/>
                </a:cubicBezTo>
                <a:cubicBezTo>
                  <a:pt x="88" y="238"/>
                  <a:pt x="80" y="250"/>
                  <a:pt x="71" y="261"/>
                </a:cubicBezTo>
                <a:cubicBezTo>
                  <a:pt x="62" y="271"/>
                  <a:pt x="54" y="280"/>
                  <a:pt x="48" y="286"/>
                </a:cubicBezTo>
                <a:cubicBezTo>
                  <a:pt x="42" y="292"/>
                  <a:pt x="38" y="295"/>
                  <a:pt x="36" y="294"/>
                </a:cubicBezTo>
                <a:cubicBezTo>
                  <a:pt x="33" y="294"/>
                  <a:pt x="29" y="292"/>
                  <a:pt x="24" y="286"/>
                </a:cubicBezTo>
                <a:cubicBezTo>
                  <a:pt x="18" y="280"/>
                  <a:pt x="15" y="276"/>
                  <a:pt x="15" y="274"/>
                </a:cubicBezTo>
                <a:cubicBezTo>
                  <a:pt x="15" y="271"/>
                  <a:pt x="19" y="267"/>
                  <a:pt x="26" y="259"/>
                </a:cubicBezTo>
                <a:cubicBezTo>
                  <a:pt x="32" y="252"/>
                  <a:pt x="40" y="242"/>
                  <a:pt x="49" y="231"/>
                </a:cubicBezTo>
                <a:cubicBezTo>
                  <a:pt x="58" y="220"/>
                  <a:pt x="67" y="204"/>
                  <a:pt x="74" y="185"/>
                </a:cubicBezTo>
                <a:cubicBezTo>
                  <a:pt x="82" y="165"/>
                  <a:pt x="87" y="141"/>
                  <a:pt x="89" y="116"/>
                </a:cubicBezTo>
                <a:lnTo>
                  <a:pt x="89" y="105"/>
                </a:lnTo>
                <a:lnTo>
                  <a:pt x="88" y="105"/>
                </a:lnTo>
                <a:cubicBezTo>
                  <a:pt x="87" y="106"/>
                  <a:pt x="85" y="107"/>
                  <a:pt x="83" y="107"/>
                </a:cubicBezTo>
                <a:cubicBezTo>
                  <a:pt x="82" y="108"/>
                  <a:pt x="80" y="109"/>
                  <a:pt x="78" y="110"/>
                </a:cubicBezTo>
                <a:cubicBezTo>
                  <a:pt x="76" y="111"/>
                  <a:pt x="73" y="112"/>
                  <a:pt x="69" y="112"/>
                </a:cubicBezTo>
                <a:cubicBezTo>
                  <a:pt x="66" y="112"/>
                  <a:pt x="61" y="112"/>
                  <a:pt x="57" y="113"/>
                </a:cubicBezTo>
                <a:cubicBezTo>
                  <a:pt x="41" y="113"/>
                  <a:pt x="27" y="108"/>
                  <a:pt x="16"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47" name="フリーフォーム: 図形 846"/>
          <p:cNvSpPr/>
          <p:nvPr/>
        </p:nvSpPr>
        <p:spPr>
          <a:xfrm>
            <a:off x="2940480" y="3369600"/>
            <a:ext cx="211680" cy="154440"/>
          </a:xfrm>
          <a:custGeom>
            <a:avLst/>
            <a:gdLst/>
            <a:ahLst/>
            <a:cxnLst/>
            <a:rect l="0" t="0" r="r" b="b"/>
            <a:pathLst>
              <a:path w="588" h="429">
                <a:moveTo>
                  <a:pt x="154" y="59"/>
                </a:moveTo>
                <a:cubicBezTo>
                  <a:pt x="154" y="54"/>
                  <a:pt x="153" y="51"/>
                  <a:pt x="152" y="50"/>
                </a:cubicBezTo>
                <a:cubicBezTo>
                  <a:pt x="150" y="48"/>
                  <a:pt x="147" y="48"/>
                  <a:pt x="141" y="48"/>
                </a:cubicBezTo>
                <a:cubicBezTo>
                  <a:pt x="125" y="49"/>
                  <a:pt x="110" y="58"/>
                  <a:pt x="95" y="75"/>
                </a:cubicBezTo>
                <a:cubicBezTo>
                  <a:pt x="80" y="92"/>
                  <a:pt x="69" y="113"/>
                  <a:pt x="61" y="138"/>
                </a:cubicBezTo>
                <a:cubicBezTo>
                  <a:pt x="57" y="148"/>
                  <a:pt x="55" y="154"/>
                  <a:pt x="53" y="156"/>
                </a:cubicBezTo>
                <a:cubicBezTo>
                  <a:pt x="51" y="158"/>
                  <a:pt x="45" y="159"/>
                  <a:pt x="34" y="159"/>
                </a:cubicBezTo>
                <a:lnTo>
                  <a:pt x="29" y="159"/>
                </a:lnTo>
                <a:lnTo>
                  <a:pt x="19" y="159"/>
                </a:lnTo>
                <a:cubicBezTo>
                  <a:pt x="6" y="159"/>
                  <a:pt x="0" y="154"/>
                  <a:pt x="0" y="146"/>
                </a:cubicBezTo>
                <a:cubicBezTo>
                  <a:pt x="0" y="139"/>
                  <a:pt x="3" y="128"/>
                  <a:pt x="10" y="113"/>
                </a:cubicBezTo>
                <a:cubicBezTo>
                  <a:pt x="17" y="98"/>
                  <a:pt x="26" y="82"/>
                  <a:pt x="38" y="65"/>
                </a:cubicBezTo>
                <a:cubicBezTo>
                  <a:pt x="50" y="47"/>
                  <a:pt x="66" y="32"/>
                  <a:pt x="87" y="20"/>
                </a:cubicBezTo>
                <a:cubicBezTo>
                  <a:pt x="107" y="8"/>
                  <a:pt x="129" y="1"/>
                  <a:pt x="152" y="0"/>
                </a:cubicBezTo>
                <a:cubicBezTo>
                  <a:pt x="183" y="0"/>
                  <a:pt x="209" y="8"/>
                  <a:pt x="231" y="24"/>
                </a:cubicBezTo>
                <a:cubicBezTo>
                  <a:pt x="252" y="39"/>
                  <a:pt x="264" y="59"/>
                  <a:pt x="264" y="84"/>
                </a:cubicBezTo>
                <a:cubicBezTo>
                  <a:pt x="264" y="93"/>
                  <a:pt x="253" y="127"/>
                  <a:pt x="232" y="185"/>
                </a:cubicBezTo>
                <a:cubicBezTo>
                  <a:pt x="210" y="242"/>
                  <a:pt x="199" y="288"/>
                  <a:pt x="199" y="319"/>
                </a:cubicBezTo>
                <a:cubicBezTo>
                  <a:pt x="199" y="361"/>
                  <a:pt x="216" y="382"/>
                  <a:pt x="248" y="382"/>
                </a:cubicBezTo>
                <a:cubicBezTo>
                  <a:pt x="266" y="382"/>
                  <a:pt x="282" y="377"/>
                  <a:pt x="298" y="368"/>
                </a:cubicBezTo>
                <a:cubicBezTo>
                  <a:pt x="313" y="359"/>
                  <a:pt x="324" y="350"/>
                  <a:pt x="331" y="342"/>
                </a:cubicBezTo>
                <a:cubicBezTo>
                  <a:pt x="338" y="334"/>
                  <a:pt x="341" y="329"/>
                  <a:pt x="341" y="326"/>
                </a:cubicBezTo>
                <a:cubicBezTo>
                  <a:pt x="341" y="324"/>
                  <a:pt x="353" y="279"/>
                  <a:pt x="375" y="191"/>
                </a:cubicBezTo>
                <a:cubicBezTo>
                  <a:pt x="397" y="104"/>
                  <a:pt x="409" y="58"/>
                  <a:pt x="410" y="52"/>
                </a:cubicBezTo>
                <a:cubicBezTo>
                  <a:pt x="415" y="41"/>
                  <a:pt x="424" y="31"/>
                  <a:pt x="436" y="22"/>
                </a:cubicBezTo>
                <a:cubicBezTo>
                  <a:pt x="447" y="12"/>
                  <a:pt x="461" y="8"/>
                  <a:pt x="476" y="8"/>
                </a:cubicBezTo>
                <a:cubicBezTo>
                  <a:pt x="492" y="8"/>
                  <a:pt x="504" y="12"/>
                  <a:pt x="513" y="22"/>
                </a:cubicBezTo>
                <a:cubicBezTo>
                  <a:pt x="521" y="31"/>
                  <a:pt x="526" y="41"/>
                  <a:pt x="526" y="52"/>
                </a:cubicBezTo>
                <a:cubicBezTo>
                  <a:pt x="526" y="56"/>
                  <a:pt x="520" y="81"/>
                  <a:pt x="509" y="128"/>
                </a:cubicBezTo>
                <a:cubicBezTo>
                  <a:pt x="498" y="174"/>
                  <a:pt x="487" y="220"/>
                  <a:pt x="476" y="265"/>
                </a:cubicBezTo>
                <a:lnTo>
                  <a:pt x="459" y="332"/>
                </a:lnTo>
                <a:cubicBezTo>
                  <a:pt x="458" y="337"/>
                  <a:pt x="457" y="344"/>
                  <a:pt x="457" y="355"/>
                </a:cubicBezTo>
                <a:cubicBezTo>
                  <a:pt x="457" y="374"/>
                  <a:pt x="462" y="383"/>
                  <a:pt x="473" y="383"/>
                </a:cubicBezTo>
                <a:cubicBezTo>
                  <a:pt x="481" y="383"/>
                  <a:pt x="489" y="379"/>
                  <a:pt x="496" y="370"/>
                </a:cubicBezTo>
                <a:cubicBezTo>
                  <a:pt x="507" y="357"/>
                  <a:pt x="517" y="333"/>
                  <a:pt x="527" y="297"/>
                </a:cubicBezTo>
                <a:cubicBezTo>
                  <a:pt x="530" y="284"/>
                  <a:pt x="533" y="277"/>
                  <a:pt x="535" y="275"/>
                </a:cubicBezTo>
                <a:cubicBezTo>
                  <a:pt x="538" y="273"/>
                  <a:pt x="544" y="272"/>
                  <a:pt x="555" y="271"/>
                </a:cubicBezTo>
                <a:lnTo>
                  <a:pt x="559" y="271"/>
                </a:lnTo>
                <a:lnTo>
                  <a:pt x="570" y="271"/>
                </a:lnTo>
                <a:cubicBezTo>
                  <a:pt x="582" y="271"/>
                  <a:pt x="588" y="276"/>
                  <a:pt x="588" y="284"/>
                </a:cubicBezTo>
                <a:cubicBezTo>
                  <a:pt x="588" y="288"/>
                  <a:pt x="587" y="293"/>
                  <a:pt x="585" y="299"/>
                </a:cubicBezTo>
                <a:cubicBezTo>
                  <a:pt x="584" y="305"/>
                  <a:pt x="580" y="317"/>
                  <a:pt x="572" y="334"/>
                </a:cubicBezTo>
                <a:cubicBezTo>
                  <a:pt x="565" y="352"/>
                  <a:pt x="557" y="366"/>
                  <a:pt x="550" y="378"/>
                </a:cubicBezTo>
                <a:cubicBezTo>
                  <a:pt x="543" y="390"/>
                  <a:pt x="530" y="402"/>
                  <a:pt x="514" y="414"/>
                </a:cubicBezTo>
                <a:cubicBezTo>
                  <a:pt x="497" y="425"/>
                  <a:pt x="480" y="431"/>
                  <a:pt x="463" y="429"/>
                </a:cubicBezTo>
                <a:cubicBezTo>
                  <a:pt x="456" y="429"/>
                  <a:pt x="449" y="429"/>
                  <a:pt x="442" y="428"/>
                </a:cubicBezTo>
                <a:cubicBezTo>
                  <a:pt x="435" y="428"/>
                  <a:pt x="429" y="427"/>
                  <a:pt x="423" y="425"/>
                </a:cubicBezTo>
                <a:cubicBezTo>
                  <a:pt x="418" y="423"/>
                  <a:pt x="413" y="421"/>
                  <a:pt x="408" y="420"/>
                </a:cubicBezTo>
                <a:cubicBezTo>
                  <a:pt x="403" y="419"/>
                  <a:pt x="398" y="417"/>
                  <a:pt x="394" y="414"/>
                </a:cubicBezTo>
                <a:cubicBezTo>
                  <a:pt x="389" y="412"/>
                  <a:pt x="386" y="410"/>
                  <a:pt x="383" y="407"/>
                </a:cubicBezTo>
                <a:cubicBezTo>
                  <a:pt x="379" y="405"/>
                  <a:pt x="376" y="402"/>
                  <a:pt x="373" y="401"/>
                </a:cubicBezTo>
                <a:cubicBezTo>
                  <a:pt x="370" y="399"/>
                  <a:pt x="368" y="397"/>
                  <a:pt x="366" y="395"/>
                </a:cubicBezTo>
                <a:cubicBezTo>
                  <a:pt x="364" y="393"/>
                  <a:pt x="362" y="391"/>
                  <a:pt x="360" y="389"/>
                </a:cubicBezTo>
                <a:cubicBezTo>
                  <a:pt x="358" y="388"/>
                  <a:pt x="357" y="386"/>
                  <a:pt x="356" y="386"/>
                </a:cubicBezTo>
                <a:lnTo>
                  <a:pt x="356" y="384"/>
                </a:lnTo>
                <a:lnTo>
                  <a:pt x="348" y="390"/>
                </a:lnTo>
                <a:cubicBezTo>
                  <a:pt x="316" y="416"/>
                  <a:pt x="282" y="428"/>
                  <a:pt x="246" y="428"/>
                </a:cubicBezTo>
                <a:lnTo>
                  <a:pt x="239" y="428"/>
                </a:lnTo>
                <a:cubicBezTo>
                  <a:pt x="157" y="428"/>
                  <a:pt x="107" y="402"/>
                  <a:pt x="91" y="349"/>
                </a:cubicBezTo>
                <a:cubicBezTo>
                  <a:pt x="87" y="339"/>
                  <a:pt x="86" y="324"/>
                  <a:pt x="86" y="306"/>
                </a:cubicBezTo>
                <a:lnTo>
                  <a:pt x="86" y="295"/>
                </a:lnTo>
                <a:cubicBezTo>
                  <a:pt x="86" y="272"/>
                  <a:pt x="97" y="228"/>
                  <a:pt x="119" y="167"/>
                </a:cubicBezTo>
                <a:cubicBezTo>
                  <a:pt x="141" y="106"/>
                  <a:pt x="153" y="70"/>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48" name="フリーフォーム: 図形 847"/>
          <p:cNvSpPr/>
          <p:nvPr/>
        </p:nvSpPr>
        <p:spPr>
          <a:xfrm>
            <a:off x="3178800" y="3269880"/>
            <a:ext cx="80640" cy="335520"/>
          </a:xfrm>
          <a:custGeom>
            <a:avLst/>
            <a:gdLst/>
            <a:ahLst/>
            <a:cxnLst/>
            <a:rect l="0" t="0" r="r" b="b"/>
            <a:pathLst>
              <a:path w="224" h="932">
                <a:moveTo>
                  <a:pt x="5" y="1"/>
                </a:moveTo>
                <a:lnTo>
                  <a:pt x="9" y="0"/>
                </a:lnTo>
                <a:cubicBezTo>
                  <a:pt x="12" y="0"/>
                  <a:pt x="15" y="0"/>
                  <a:pt x="18" y="0"/>
                </a:cubicBezTo>
                <a:lnTo>
                  <a:pt x="29" y="0"/>
                </a:lnTo>
                <a:lnTo>
                  <a:pt x="55" y="22"/>
                </a:lnTo>
                <a:cubicBezTo>
                  <a:pt x="114" y="75"/>
                  <a:pt x="156" y="141"/>
                  <a:pt x="184" y="220"/>
                </a:cubicBezTo>
                <a:cubicBezTo>
                  <a:pt x="211" y="298"/>
                  <a:pt x="224" y="380"/>
                  <a:pt x="224" y="465"/>
                </a:cubicBezTo>
                <a:cubicBezTo>
                  <a:pt x="224" y="508"/>
                  <a:pt x="221" y="548"/>
                  <a:pt x="215" y="587"/>
                </a:cubicBezTo>
                <a:cubicBezTo>
                  <a:pt x="208" y="626"/>
                  <a:pt x="201" y="659"/>
                  <a:pt x="193" y="688"/>
                </a:cubicBezTo>
                <a:cubicBezTo>
                  <a:pt x="185" y="715"/>
                  <a:pt x="174" y="742"/>
                  <a:pt x="158" y="770"/>
                </a:cubicBezTo>
                <a:cubicBezTo>
                  <a:pt x="143" y="797"/>
                  <a:pt x="131" y="818"/>
                  <a:pt x="122" y="832"/>
                </a:cubicBezTo>
                <a:cubicBezTo>
                  <a:pt x="114" y="846"/>
                  <a:pt x="101" y="862"/>
                  <a:pt x="84" y="879"/>
                </a:cubicBezTo>
                <a:cubicBezTo>
                  <a:pt x="67" y="897"/>
                  <a:pt x="58" y="907"/>
                  <a:pt x="54" y="910"/>
                </a:cubicBezTo>
                <a:cubicBezTo>
                  <a:pt x="51" y="913"/>
                  <a:pt x="44" y="919"/>
                  <a:pt x="33" y="928"/>
                </a:cubicBezTo>
                <a:cubicBezTo>
                  <a:pt x="31" y="930"/>
                  <a:pt x="30" y="931"/>
                  <a:pt x="29" y="932"/>
                </a:cubicBezTo>
                <a:lnTo>
                  <a:pt x="18" y="932"/>
                </a:lnTo>
                <a:cubicBezTo>
                  <a:pt x="13" y="932"/>
                  <a:pt x="10" y="932"/>
                  <a:pt x="8" y="932"/>
                </a:cubicBezTo>
                <a:cubicBezTo>
                  <a:pt x="6" y="932"/>
                  <a:pt x="5" y="931"/>
                  <a:pt x="3" y="929"/>
                </a:cubicBezTo>
                <a:cubicBezTo>
                  <a:pt x="2" y="927"/>
                  <a:pt x="1" y="924"/>
                  <a:pt x="0" y="920"/>
                </a:cubicBezTo>
                <a:cubicBezTo>
                  <a:pt x="1" y="920"/>
                  <a:pt x="5" y="916"/>
                  <a:pt x="11" y="908"/>
                </a:cubicBezTo>
                <a:cubicBezTo>
                  <a:pt x="107" y="808"/>
                  <a:pt x="155" y="660"/>
                  <a:pt x="155" y="465"/>
                </a:cubicBezTo>
                <a:cubicBezTo>
                  <a:pt x="155" y="271"/>
                  <a:pt x="107" y="123"/>
                  <a:pt x="11" y="23"/>
                </a:cubicBezTo>
                <a:cubicBezTo>
                  <a:pt x="5"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49" name="テキスト ボックス 848"/>
          <p:cNvSpPr txBox="1"/>
          <p:nvPr/>
        </p:nvSpPr>
        <p:spPr>
          <a:xfrm>
            <a:off x="1852560" y="275040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経路からちょっと外れたところは基本無視</a:t>
            </a:r>
            <a:endParaRPr lang="en-US" sz="2170" b="0" strike="noStrike" spc="-1">
              <a:solidFill>
                <a:srgbClr val="000000"/>
              </a:solidFill>
              <a:latin typeface="Times New Roman"/>
            </a:endParaRPr>
          </a:p>
        </p:txBody>
      </p:sp>
      <p:sp>
        <p:nvSpPr>
          <p:cNvPr id="850" name="フリーフォーム: 図形 849"/>
          <p:cNvSpPr/>
          <p:nvPr/>
        </p:nvSpPr>
        <p:spPr>
          <a:xfrm>
            <a:off x="1047600" y="3857400"/>
            <a:ext cx="95400" cy="95760"/>
          </a:xfrm>
          <a:custGeom>
            <a:avLst/>
            <a:gdLst/>
            <a:ahLst/>
            <a:cxnLst/>
            <a:rect l="0" t="0" r="r" b="b"/>
            <a:pathLst>
              <a:path w="265" h="266">
                <a:moveTo>
                  <a:pt x="265" y="132"/>
                </a:moveTo>
                <a:cubicBezTo>
                  <a:pt x="265" y="150"/>
                  <a:pt x="262" y="167"/>
                  <a:pt x="255" y="183"/>
                </a:cubicBezTo>
                <a:cubicBezTo>
                  <a:pt x="249" y="199"/>
                  <a:pt x="239" y="214"/>
                  <a:pt x="227" y="226"/>
                </a:cubicBezTo>
                <a:cubicBezTo>
                  <a:pt x="214" y="238"/>
                  <a:pt x="200" y="249"/>
                  <a:pt x="184" y="256"/>
                </a:cubicBezTo>
                <a:cubicBezTo>
                  <a:pt x="168" y="262"/>
                  <a:pt x="151" y="266"/>
                  <a:pt x="133" y="266"/>
                </a:cubicBezTo>
                <a:cubicBezTo>
                  <a:pt x="115" y="266"/>
                  <a:pt x="98" y="262"/>
                  <a:pt x="82" y="256"/>
                </a:cubicBezTo>
                <a:cubicBezTo>
                  <a:pt x="65" y="249"/>
                  <a:pt x="51" y="238"/>
                  <a:pt x="39" y="226"/>
                </a:cubicBezTo>
                <a:cubicBezTo>
                  <a:pt x="26" y="214"/>
                  <a:pt x="17" y="199"/>
                  <a:pt x="10" y="183"/>
                </a:cubicBezTo>
                <a:cubicBezTo>
                  <a:pt x="3" y="167"/>
                  <a:pt x="0" y="150"/>
                  <a:pt x="0" y="132"/>
                </a:cubicBezTo>
                <a:cubicBezTo>
                  <a:pt x="0" y="115"/>
                  <a:pt x="3" y="98"/>
                  <a:pt x="10" y="82"/>
                </a:cubicBezTo>
                <a:cubicBezTo>
                  <a:pt x="17" y="66"/>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6"/>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51" name="フリーフォーム: 図形 850"/>
          <p:cNvSpPr/>
          <p:nvPr/>
        </p:nvSpPr>
        <p:spPr>
          <a:xfrm>
            <a:off x="1322280" y="377172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6" y="2"/>
                  <a:pt x="249" y="0"/>
                </a:cubicBezTo>
                <a:lnTo>
                  <a:pt x="258" y="0"/>
                </a:lnTo>
                <a:cubicBezTo>
                  <a:pt x="262" y="4"/>
                  <a:pt x="264" y="7"/>
                  <a:pt x="264" y="8"/>
                </a:cubicBezTo>
                <a:cubicBezTo>
                  <a:pt x="264" y="10"/>
                  <a:pt x="263" y="16"/>
                  <a:pt x="262" y="25"/>
                </a:cubicBezTo>
                <a:cubicBezTo>
                  <a:pt x="259" y="34"/>
                  <a:pt x="256" y="40"/>
                  <a:pt x="254" y="43"/>
                </a:cubicBezTo>
                <a:lnTo>
                  <a:pt x="234" y="43"/>
                </a:lnTo>
                <a:cubicBezTo>
                  <a:pt x="221" y="44"/>
                  <a:pt x="211" y="45"/>
                  <a:pt x="206" y="45"/>
                </a:cubicBezTo>
                <a:cubicBezTo>
                  <a:pt x="188" y="48"/>
                  <a:pt x="178" y="52"/>
                  <a:pt x="177" y="59"/>
                </a:cubicBezTo>
                <a:cubicBezTo>
                  <a:pt x="177" y="60"/>
                  <a:pt x="186" y="138"/>
                  <a:pt x="204" y="292"/>
                </a:cubicBezTo>
                <a:cubicBezTo>
                  <a:pt x="222" y="447"/>
                  <a:pt x="231" y="525"/>
                  <a:pt x="231" y="526"/>
                </a:cubicBezTo>
                <a:lnTo>
                  <a:pt x="299" y="418"/>
                </a:lnTo>
                <a:cubicBezTo>
                  <a:pt x="345" y="345"/>
                  <a:pt x="390" y="271"/>
                  <a:pt x="435" y="197"/>
                </a:cubicBezTo>
                <a:cubicBezTo>
                  <a:pt x="480" y="123"/>
                  <a:pt x="504" y="85"/>
                  <a:pt x="505" y="83"/>
                </a:cubicBezTo>
                <a:cubicBezTo>
                  <a:pt x="507" y="78"/>
                  <a:pt x="509" y="74"/>
                  <a:pt x="509" y="69"/>
                </a:cubicBezTo>
                <a:cubicBezTo>
                  <a:pt x="509" y="54"/>
                  <a:pt x="495" y="45"/>
                  <a:pt x="468" y="43"/>
                </a:cubicBezTo>
                <a:cubicBezTo>
                  <a:pt x="457" y="43"/>
                  <a:pt x="451" y="39"/>
                  <a:pt x="451" y="33"/>
                </a:cubicBezTo>
                <a:cubicBezTo>
                  <a:pt x="451" y="32"/>
                  <a:pt x="452" y="28"/>
                  <a:pt x="453" y="20"/>
                </a:cubicBezTo>
                <a:cubicBezTo>
                  <a:pt x="455" y="12"/>
                  <a:pt x="457" y="6"/>
                  <a:pt x="458" y="4"/>
                </a:cubicBezTo>
                <a:cubicBezTo>
                  <a:pt x="460" y="1"/>
                  <a:pt x="464" y="0"/>
                  <a:pt x="470" y="0"/>
                </a:cubicBezTo>
                <a:cubicBezTo>
                  <a:pt x="472" y="0"/>
                  <a:pt x="475" y="0"/>
                  <a:pt x="482" y="0"/>
                </a:cubicBezTo>
                <a:cubicBezTo>
                  <a:pt x="488" y="0"/>
                  <a:pt x="498" y="0"/>
                  <a:pt x="513" y="1"/>
                </a:cubicBezTo>
                <a:cubicBezTo>
                  <a:pt x="528" y="2"/>
                  <a:pt x="548" y="2"/>
                  <a:pt x="573" y="2"/>
                </a:cubicBezTo>
                <a:cubicBezTo>
                  <a:pt x="616" y="2"/>
                  <a:pt x="643" y="1"/>
                  <a:pt x="654" y="0"/>
                </a:cubicBezTo>
                <a:lnTo>
                  <a:pt x="661" y="0"/>
                </a:lnTo>
                <a:cubicBezTo>
                  <a:pt x="666" y="4"/>
                  <a:pt x="668" y="8"/>
                  <a:pt x="668" y="10"/>
                </a:cubicBezTo>
                <a:cubicBezTo>
                  <a:pt x="668" y="21"/>
                  <a:pt x="665" y="31"/>
                  <a:pt x="659" y="40"/>
                </a:cubicBezTo>
                <a:cubicBezTo>
                  <a:pt x="657" y="42"/>
                  <a:pt x="651" y="43"/>
                  <a:pt x="643" y="43"/>
                </a:cubicBezTo>
                <a:cubicBezTo>
                  <a:pt x="634" y="43"/>
                  <a:pt x="627" y="44"/>
                  <a:pt x="620" y="45"/>
                </a:cubicBezTo>
                <a:cubicBezTo>
                  <a:pt x="613" y="45"/>
                  <a:pt x="607" y="47"/>
                  <a:pt x="601" y="49"/>
                </a:cubicBezTo>
                <a:cubicBezTo>
                  <a:pt x="594" y="52"/>
                  <a:pt x="590" y="54"/>
                  <a:pt x="586" y="56"/>
                </a:cubicBezTo>
                <a:cubicBezTo>
                  <a:pt x="582" y="58"/>
                  <a:pt x="578" y="60"/>
                  <a:pt x="575" y="63"/>
                </a:cubicBezTo>
                <a:cubicBezTo>
                  <a:pt x="571" y="66"/>
                  <a:pt x="568" y="69"/>
                  <a:pt x="565" y="70"/>
                </a:cubicBezTo>
                <a:cubicBezTo>
                  <a:pt x="563" y="71"/>
                  <a:pt x="560" y="74"/>
                  <a:pt x="558" y="78"/>
                </a:cubicBezTo>
                <a:cubicBezTo>
                  <a:pt x="555" y="82"/>
                  <a:pt x="553" y="85"/>
                  <a:pt x="551" y="85"/>
                </a:cubicBezTo>
                <a:lnTo>
                  <a:pt x="372" y="374"/>
                </a:lnTo>
                <a:cubicBezTo>
                  <a:pt x="260" y="554"/>
                  <a:pt x="203" y="647"/>
                  <a:pt x="199" y="651"/>
                </a:cubicBezTo>
                <a:cubicBezTo>
                  <a:pt x="197" y="652"/>
                  <a:pt x="195" y="654"/>
                  <a:pt x="192" y="656"/>
                </a:cubicBezTo>
                <a:lnTo>
                  <a:pt x="176" y="657"/>
                </a:lnTo>
                <a:lnTo>
                  <a:pt x="169" y="657"/>
                </a:lnTo>
                <a:cubicBezTo>
                  <a:pt x="158" y="657"/>
                  <a:pt x="152" y="654"/>
                  <a:pt x="152" y="650"/>
                </a:cubicBezTo>
                <a:cubicBezTo>
                  <a:pt x="151" y="646"/>
                  <a:pt x="138" y="547"/>
                  <a:pt x="116" y="353"/>
                </a:cubicBezTo>
                <a:cubicBezTo>
                  <a:pt x="93" y="154"/>
                  <a:pt x="80" y="55"/>
                  <a:pt x="80" y="53"/>
                </a:cubicBezTo>
                <a:cubicBezTo>
                  <a:pt x="77" y="46"/>
                  <a:pt x="58" y="43"/>
                  <a:pt x="22" y="43"/>
                </a:cubicBezTo>
                <a:lnTo>
                  <a:pt x="6"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52" name="フリーフォーム: 図形 851"/>
          <p:cNvSpPr/>
          <p:nvPr/>
        </p:nvSpPr>
        <p:spPr>
          <a:xfrm>
            <a:off x="1598760" y="3773880"/>
            <a:ext cx="154440" cy="107280"/>
          </a:xfrm>
          <a:custGeom>
            <a:avLst/>
            <a:gdLst/>
            <a:ahLst/>
            <a:cxnLst/>
            <a:rect l="0" t="0" r="r" b="b"/>
            <a:pathLst>
              <a:path w="429" h="298">
                <a:moveTo>
                  <a:pt x="21" y="103"/>
                </a:moveTo>
                <a:lnTo>
                  <a:pt x="13" y="103"/>
                </a:lnTo>
                <a:cubicBezTo>
                  <a:pt x="4" y="103"/>
                  <a:pt x="0" y="100"/>
                  <a:pt x="0" y="93"/>
                </a:cubicBezTo>
                <a:cubicBezTo>
                  <a:pt x="0" y="91"/>
                  <a:pt x="2" y="87"/>
                  <a:pt x="6" y="81"/>
                </a:cubicBezTo>
                <a:cubicBezTo>
                  <a:pt x="43" y="31"/>
                  <a:pt x="80" y="4"/>
                  <a:pt x="116" y="0"/>
                </a:cubicBezTo>
                <a:cubicBezTo>
                  <a:pt x="117" y="0"/>
                  <a:pt x="165" y="0"/>
                  <a:pt x="260" y="0"/>
                </a:cubicBezTo>
                <a:cubicBezTo>
                  <a:pt x="336" y="0"/>
                  <a:pt x="380" y="0"/>
                  <a:pt x="391" y="0"/>
                </a:cubicBezTo>
                <a:cubicBezTo>
                  <a:pt x="403" y="0"/>
                  <a:pt x="410" y="1"/>
                  <a:pt x="414" y="3"/>
                </a:cubicBezTo>
                <a:cubicBezTo>
                  <a:pt x="424" y="9"/>
                  <a:pt x="429" y="17"/>
                  <a:pt x="429" y="29"/>
                </a:cubicBezTo>
                <a:cubicBezTo>
                  <a:pt x="429" y="38"/>
                  <a:pt x="426" y="47"/>
                  <a:pt x="420" y="55"/>
                </a:cubicBezTo>
                <a:cubicBezTo>
                  <a:pt x="414" y="64"/>
                  <a:pt x="407" y="69"/>
                  <a:pt x="397" y="72"/>
                </a:cubicBezTo>
                <a:cubicBezTo>
                  <a:pt x="395" y="73"/>
                  <a:pt x="378" y="73"/>
                  <a:pt x="347" y="74"/>
                </a:cubicBezTo>
                <a:lnTo>
                  <a:pt x="301" y="74"/>
                </a:lnTo>
                <a:lnTo>
                  <a:pt x="299" y="82"/>
                </a:lnTo>
                <a:cubicBezTo>
                  <a:pt x="299" y="85"/>
                  <a:pt x="299" y="95"/>
                  <a:pt x="299" y="109"/>
                </a:cubicBezTo>
                <a:cubicBezTo>
                  <a:pt x="299" y="135"/>
                  <a:pt x="302" y="158"/>
                  <a:pt x="308" y="178"/>
                </a:cubicBezTo>
                <a:cubicBezTo>
                  <a:pt x="315" y="198"/>
                  <a:pt x="322" y="213"/>
                  <a:pt x="328" y="224"/>
                </a:cubicBezTo>
                <a:cubicBezTo>
                  <a:pt x="335" y="235"/>
                  <a:pt x="338" y="244"/>
                  <a:pt x="338" y="250"/>
                </a:cubicBezTo>
                <a:cubicBezTo>
                  <a:pt x="338" y="262"/>
                  <a:pt x="333" y="273"/>
                  <a:pt x="322" y="283"/>
                </a:cubicBezTo>
                <a:cubicBezTo>
                  <a:pt x="311" y="293"/>
                  <a:pt x="299" y="298"/>
                  <a:pt x="286" y="298"/>
                </a:cubicBezTo>
                <a:cubicBezTo>
                  <a:pt x="262" y="298"/>
                  <a:pt x="247" y="276"/>
                  <a:pt x="239" y="231"/>
                </a:cubicBezTo>
                <a:cubicBezTo>
                  <a:pt x="238" y="224"/>
                  <a:pt x="238" y="214"/>
                  <a:pt x="238" y="201"/>
                </a:cubicBezTo>
                <a:cubicBezTo>
                  <a:pt x="238" y="183"/>
                  <a:pt x="240" y="163"/>
                  <a:pt x="243" y="142"/>
                </a:cubicBezTo>
                <a:cubicBezTo>
                  <a:pt x="246" y="121"/>
                  <a:pt x="249" y="105"/>
                  <a:pt x="253" y="93"/>
                </a:cubicBezTo>
                <a:lnTo>
                  <a:pt x="257" y="75"/>
                </a:lnTo>
                <a:cubicBezTo>
                  <a:pt x="257" y="74"/>
                  <a:pt x="247" y="74"/>
                  <a:pt x="226" y="74"/>
                </a:cubicBezTo>
                <a:lnTo>
                  <a:pt x="193" y="74"/>
                </a:lnTo>
                <a:lnTo>
                  <a:pt x="193" y="76"/>
                </a:lnTo>
                <a:cubicBezTo>
                  <a:pt x="193" y="77"/>
                  <a:pt x="192" y="80"/>
                  <a:pt x="191" y="86"/>
                </a:cubicBezTo>
                <a:cubicBezTo>
                  <a:pt x="189" y="92"/>
                  <a:pt x="187" y="101"/>
                  <a:pt x="183" y="114"/>
                </a:cubicBezTo>
                <a:cubicBezTo>
                  <a:pt x="180" y="126"/>
                  <a:pt x="177" y="137"/>
                  <a:pt x="175" y="148"/>
                </a:cubicBezTo>
                <a:cubicBezTo>
                  <a:pt x="169" y="171"/>
                  <a:pt x="162" y="197"/>
                  <a:pt x="155" y="225"/>
                </a:cubicBezTo>
                <a:cubicBezTo>
                  <a:pt x="149" y="249"/>
                  <a:pt x="145" y="263"/>
                  <a:pt x="143" y="268"/>
                </a:cubicBezTo>
                <a:cubicBezTo>
                  <a:pt x="142" y="272"/>
                  <a:pt x="139" y="277"/>
                  <a:pt x="135" y="281"/>
                </a:cubicBezTo>
                <a:cubicBezTo>
                  <a:pt x="134" y="282"/>
                  <a:pt x="133" y="283"/>
                  <a:pt x="133" y="283"/>
                </a:cubicBezTo>
                <a:cubicBezTo>
                  <a:pt x="122" y="293"/>
                  <a:pt x="111" y="298"/>
                  <a:pt x="99" y="298"/>
                </a:cubicBezTo>
                <a:cubicBezTo>
                  <a:pt x="87" y="298"/>
                  <a:pt x="78" y="295"/>
                  <a:pt x="72" y="288"/>
                </a:cubicBezTo>
                <a:cubicBezTo>
                  <a:pt x="66" y="281"/>
                  <a:pt x="63" y="273"/>
                  <a:pt x="63" y="264"/>
                </a:cubicBezTo>
                <a:cubicBezTo>
                  <a:pt x="63" y="259"/>
                  <a:pt x="64" y="256"/>
                  <a:pt x="65" y="252"/>
                </a:cubicBezTo>
                <a:cubicBezTo>
                  <a:pt x="66" y="251"/>
                  <a:pt x="70" y="242"/>
                  <a:pt x="79" y="226"/>
                </a:cubicBezTo>
                <a:cubicBezTo>
                  <a:pt x="88" y="209"/>
                  <a:pt x="98" y="189"/>
                  <a:pt x="110" y="164"/>
                </a:cubicBezTo>
                <a:cubicBezTo>
                  <a:pt x="123" y="140"/>
                  <a:pt x="133" y="118"/>
                  <a:pt x="140" y="100"/>
                </a:cubicBezTo>
                <a:cubicBezTo>
                  <a:pt x="147" y="84"/>
                  <a:pt x="150" y="75"/>
                  <a:pt x="150" y="74"/>
                </a:cubicBezTo>
                <a:cubicBezTo>
                  <a:pt x="118" y="74"/>
                  <a:pt x="100" y="74"/>
                  <a:pt x="95" y="74"/>
                </a:cubicBezTo>
                <a:cubicBezTo>
                  <a:pt x="72" y="76"/>
                  <a:pt x="55" y="83"/>
                  <a:pt x="42" y="95"/>
                </a:cubicBezTo>
                <a:lnTo>
                  <a:pt x="35" y="102"/>
                </a:lnTo>
                <a:lnTo>
                  <a:pt x="21" y="10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53" name="テキスト ボックス 852"/>
          <p:cNvSpPr txBox="1"/>
          <p:nvPr/>
        </p:nvSpPr>
        <p:spPr>
          <a:xfrm>
            <a:off x="3286440" y="322668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を決定論的に解釈</a:t>
            </a:r>
            <a:endParaRPr lang="en-US" sz="2170" b="0" strike="noStrike" spc="-1">
              <a:solidFill>
                <a:srgbClr val="000000"/>
              </a:solidFill>
              <a:latin typeface="Times New Roman"/>
            </a:endParaRPr>
          </a:p>
        </p:txBody>
      </p:sp>
      <p:sp>
        <p:nvSpPr>
          <p:cNvPr id="854" name="フリーフォーム: 図形 853"/>
          <p:cNvSpPr/>
          <p:nvPr/>
        </p:nvSpPr>
        <p:spPr>
          <a:xfrm>
            <a:off x="1599840" y="427644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4"/>
                </a:cubicBezTo>
                <a:cubicBezTo>
                  <a:pt x="4" y="168"/>
                  <a:pt x="0" y="151"/>
                  <a:pt x="0" y="134"/>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855" name="テキスト ボックス 854"/>
          <p:cNvSpPr txBox="1"/>
          <p:nvPr/>
        </p:nvSpPr>
        <p:spPr>
          <a:xfrm>
            <a:off x="1766880" y="371232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は方策を求めるついでに計算されている</a:t>
            </a:r>
            <a:endParaRPr lang="en-US" sz="2170" b="0" strike="noStrike" spc="-1">
              <a:solidFill>
                <a:srgbClr val="000000"/>
              </a:solidFill>
              <a:latin typeface="Times New Roman"/>
            </a:endParaRPr>
          </a:p>
        </p:txBody>
      </p:sp>
      <p:sp>
        <p:nvSpPr>
          <p:cNvPr id="856" name="フリーフォーム: 図形 855"/>
          <p:cNvSpPr/>
          <p:nvPr/>
        </p:nvSpPr>
        <p:spPr>
          <a:xfrm>
            <a:off x="1599840" y="4752720"/>
            <a:ext cx="95760" cy="95760"/>
          </a:xfrm>
          <a:custGeom>
            <a:avLst/>
            <a:gdLst/>
            <a:ahLst/>
            <a:cxnLst/>
            <a:rect l="0" t="0" r="r" b="b"/>
            <a:pathLst>
              <a:path w="266" h="266">
                <a:moveTo>
                  <a:pt x="266" y="133"/>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3"/>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857" name="テキスト ボックス 856"/>
          <p:cNvSpPr txBox="1"/>
          <p:nvPr/>
        </p:nvSpPr>
        <p:spPr>
          <a:xfrm>
            <a:off x="1852560" y="413136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概算</a:t>
            </a:r>
            <a:endParaRPr lang="en-US" sz="2170" b="0" strike="noStrike" spc="-1">
              <a:solidFill>
                <a:srgbClr val="000000"/>
              </a:solidFill>
              <a:latin typeface="Times New Roman"/>
            </a:endParaRPr>
          </a:p>
        </p:txBody>
      </p:sp>
      <p:sp>
        <p:nvSpPr>
          <p:cNvPr id="858" name="フリーフォーム: 図形 857"/>
          <p:cNvSpPr/>
          <p:nvPr/>
        </p:nvSpPr>
        <p:spPr>
          <a:xfrm>
            <a:off x="4360680" y="466704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7" y="2"/>
                  <a:pt x="250" y="0"/>
                </a:cubicBezTo>
                <a:lnTo>
                  <a:pt x="259" y="0"/>
                </a:lnTo>
                <a:cubicBezTo>
                  <a:pt x="263" y="4"/>
                  <a:pt x="265" y="7"/>
                  <a:pt x="265" y="8"/>
                </a:cubicBezTo>
                <a:cubicBezTo>
                  <a:pt x="265" y="10"/>
                  <a:pt x="264" y="16"/>
                  <a:pt x="263" y="25"/>
                </a:cubicBezTo>
                <a:cubicBezTo>
                  <a:pt x="260" y="34"/>
                  <a:pt x="257" y="40"/>
                  <a:pt x="255" y="43"/>
                </a:cubicBezTo>
                <a:lnTo>
                  <a:pt x="235" y="43"/>
                </a:lnTo>
                <a:cubicBezTo>
                  <a:pt x="222" y="44"/>
                  <a:pt x="212" y="45"/>
                  <a:pt x="206" y="45"/>
                </a:cubicBezTo>
                <a:cubicBezTo>
                  <a:pt x="188" y="48"/>
                  <a:pt x="178" y="52"/>
                  <a:pt x="177" y="59"/>
                </a:cubicBezTo>
                <a:cubicBezTo>
                  <a:pt x="177" y="60"/>
                  <a:pt x="186" y="138"/>
                  <a:pt x="204" y="292"/>
                </a:cubicBezTo>
                <a:cubicBezTo>
                  <a:pt x="223" y="446"/>
                  <a:pt x="232" y="525"/>
                  <a:pt x="232" y="527"/>
                </a:cubicBezTo>
                <a:lnTo>
                  <a:pt x="300" y="417"/>
                </a:lnTo>
                <a:cubicBezTo>
                  <a:pt x="346" y="344"/>
                  <a:pt x="391" y="271"/>
                  <a:pt x="436" y="197"/>
                </a:cubicBezTo>
                <a:cubicBezTo>
                  <a:pt x="481" y="123"/>
                  <a:pt x="505" y="85"/>
                  <a:pt x="506" y="83"/>
                </a:cubicBezTo>
                <a:cubicBezTo>
                  <a:pt x="508" y="79"/>
                  <a:pt x="510" y="74"/>
                  <a:pt x="510" y="69"/>
                </a:cubicBezTo>
                <a:cubicBezTo>
                  <a:pt x="510" y="54"/>
                  <a:pt x="496" y="45"/>
                  <a:pt x="469" y="43"/>
                </a:cubicBezTo>
                <a:cubicBezTo>
                  <a:pt x="458" y="43"/>
                  <a:pt x="452" y="39"/>
                  <a:pt x="452" y="33"/>
                </a:cubicBezTo>
                <a:cubicBezTo>
                  <a:pt x="452" y="32"/>
                  <a:pt x="453" y="28"/>
                  <a:pt x="454" y="21"/>
                </a:cubicBezTo>
                <a:cubicBezTo>
                  <a:pt x="456" y="12"/>
                  <a:pt x="458" y="6"/>
                  <a:pt x="459" y="4"/>
                </a:cubicBezTo>
                <a:cubicBezTo>
                  <a:pt x="461" y="1"/>
                  <a:pt x="465" y="0"/>
                  <a:pt x="471" y="0"/>
                </a:cubicBezTo>
                <a:cubicBezTo>
                  <a:pt x="473" y="0"/>
                  <a:pt x="476" y="0"/>
                  <a:pt x="483" y="0"/>
                </a:cubicBezTo>
                <a:cubicBezTo>
                  <a:pt x="489" y="0"/>
                  <a:pt x="499" y="0"/>
                  <a:pt x="514" y="1"/>
                </a:cubicBezTo>
                <a:cubicBezTo>
                  <a:pt x="529" y="2"/>
                  <a:pt x="549" y="2"/>
                  <a:pt x="574" y="2"/>
                </a:cubicBezTo>
                <a:cubicBezTo>
                  <a:pt x="617" y="2"/>
                  <a:pt x="644" y="1"/>
                  <a:pt x="655" y="0"/>
                </a:cubicBezTo>
                <a:lnTo>
                  <a:pt x="661" y="0"/>
                </a:lnTo>
                <a:cubicBezTo>
                  <a:pt x="666" y="4"/>
                  <a:pt x="668" y="8"/>
                  <a:pt x="668" y="10"/>
                </a:cubicBezTo>
                <a:cubicBezTo>
                  <a:pt x="668" y="21"/>
                  <a:pt x="665" y="31"/>
                  <a:pt x="659" y="40"/>
                </a:cubicBezTo>
                <a:cubicBezTo>
                  <a:pt x="657" y="42"/>
                  <a:pt x="652" y="43"/>
                  <a:pt x="644" y="43"/>
                </a:cubicBezTo>
                <a:cubicBezTo>
                  <a:pt x="635" y="43"/>
                  <a:pt x="628" y="44"/>
                  <a:pt x="621" y="45"/>
                </a:cubicBezTo>
                <a:cubicBezTo>
                  <a:pt x="614" y="45"/>
                  <a:pt x="608" y="47"/>
                  <a:pt x="602" y="49"/>
                </a:cubicBezTo>
                <a:cubicBezTo>
                  <a:pt x="595" y="52"/>
                  <a:pt x="591" y="54"/>
                  <a:pt x="587" y="56"/>
                </a:cubicBezTo>
                <a:cubicBezTo>
                  <a:pt x="583" y="58"/>
                  <a:pt x="579" y="60"/>
                  <a:pt x="576" y="63"/>
                </a:cubicBezTo>
                <a:cubicBezTo>
                  <a:pt x="572" y="66"/>
                  <a:pt x="569" y="69"/>
                  <a:pt x="566" y="70"/>
                </a:cubicBezTo>
                <a:cubicBezTo>
                  <a:pt x="564" y="71"/>
                  <a:pt x="561" y="74"/>
                  <a:pt x="559" y="78"/>
                </a:cubicBezTo>
                <a:cubicBezTo>
                  <a:pt x="556" y="83"/>
                  <a:pt x="554" y="85"/>
                  <a:pt x="552" y="85"/>
                </a:cubicBezTo>
                <a:lnTo>
                  <a:pt x="373" y="373"/>
                </a:lnTo>
                <a:cubicBezTo>
                  <a:pt x="261" y="554"/>
                  <a:pt x="203" y="647"/>
                  <a:pt x="199" y="651"/>
                </a:cubicBezTo>
                <a:cubicBezTo>
                  <a:pt x="197" y="652"/>
                  <a:pt x="195" y="654"/>
                  <a:pt x="192" y="656"/>
                </a:cubicBezTo>
                <a:lnTo>
                  <a:pt x="176" y="657"/>
                </a:lnTo>
                <a:lnTo>
                  <a:pt x="169" y="657"/>
                </a:lnTo>
                <a:cubicBezTo>
                  <a:pt x="158" y="657"/>
                  <a:pt x="152" y="655"/>
                  <a:pt x="152" y="650"/>
                </a:cubicBezTo>
                <a:cubicBezTo>
                  <a:pt x="151" y="647"/>
                  <a:pt x="138" y="547"/>
                  <a:pt x="116" y="352"/>
                </a:cubicBezTo>
                <a:cubicBezTo>
                  <a:pt x="93" y="154"/>
                  <a:pt x="80" y="55"/>
                  <a:pt x="80" y="53"/>
                </a:cubicBezTo>
                <a:cubicBezTo>
                  <a:pt x="77" y="46"/>
                  <a:pt x="58" y="43"/>
                  <a:pt x="22" y="43"/>
                </a:cubicBezTo>
                <a:lnTo>
                  <a:pt x="6"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59" name="フリーフォーム: 図形 858"/>
          <p:cNvSpPr/>
          <p:nvPr/>
        </p:nvSpPr>
        <p:spPr>
          <a:xfrm>
            <a:off x="1047600" y="5238720"/>
            <a:ext cx="95400" cy="95400"/>
          </a:xfrm>
          <a:custGeom>
            <a:avLst/>
            <a:gdLst/>
            <a:ahLst/>
            <a:cxnLst/>
            <a:rect l="0" t="0" r="r" b="b"/>
            <a:pathLst>
              <a:path w="265" h="265">
                <a:moveTo>
                  <a:pt x="265" y="133"/>
                </a:moveTo>
                <a:cubicBezTo>
                  <a:pt x="265" y="150"/>
                  <a:pt x="262" y="167"/>
                  <a:pt x="255" y="183"/>
                </a:cubicBezTo>
                <a:cubicBezTo>
                  <a:pt x="249" y="200"/>
                  <a:pt x="239" y="214"/>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4"/>
                  <a:pt x="17" y="200"/>
                  <a:pt x="10" y="183"/>
                </a:cubicBezTo>
                <a:cubicBezTo>
                  <a:pt x="3" y="167"/>
                  <a:pt x="0" y="150"/>
                  <a:pt x="0" y="133"/>
                </a:cubicBezTo>
                <a:cubicBezTo>
                  <a:pt x="0" y="115"/>
                  <a:pt x="3" y="97"/>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7"/>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60" name="テキスト ボックス 859"/>
          <p:cNvSpPr txBox="1"/>
          <p:nvPr/>
        </p:nvSpPr>
        <p:spPr>
          <a:xfrm>
            <a:off x="1852560" y="4607640"/>
            <a:ext cx="6140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途中の計算で周辺の も求められるが捨てられがち</a:t>
            </a:r>
            <a:endParaRPr lang="en-US" sz="2170" b="0" strike="noStrike" spc="-1">
              <a:solidFill>
                <a:srgbClr val="000000"/>
              </a:solidFill>
              <a:latin typeface="Times New Roman"/>
            </a:endParaRPr>
          </a:p>
        </p:txBody>
      </p:sp>
      <p:sp>
        <p:nvSpPr>
          <p:cNvPr id="861" name="テキスト ボックス 860"/>
          <p:cNvSpPr txBox="1"/>
          <p:nvPr/>
        </p:nvSpPr>
        <p:spPr>
          <a:xfrm>
            <a:off x="1300320" y="509364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状態遷移は確率的ではない</a:t>
            </a:r>
            <a:endParaRPr lang="en-US" sz="2170" b="0" strike="noStrike" spc="-1">
              <a:solidFill>
                <a:srgbClr val="000000"/>
              </a:solidFill>
              <a:latin typeface="Times New Roman"/>
            </a:endParaRPr>
          </a:p>
        </p:txBody>
      </p:sp>
      <p:sp>
        <p:nvSpPr>
          <p:cNvPr id="862" name="テキスト ボックス 861"/>
          <p:cNvSpPr txBox="1"/>
          <p:nvPr/>
        </p:nvSpPr>
        <p:spPr>
          <a:xfrm>
            <a:off x="1866960" y="5664960"/>
            <a:ext cx="6621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きっちり方策通りにロボットが動けば問題はない、が</a:t>
            </a:r>
            <a:endParaRPr lang="en-US" sz="2170" b="0" strike="noStrike" spc="-1">
              <a:solidFill>
                <a:srgbClr val="000000"/>
              </a:solidFill>
              <a:latin typeface="Times New Roman"/>
            </a:endParaRPr>
          </a:p>
        </p:txBody>
      </p:sp>
      <p:sp>
        <p:nvSpPr>
          <p:cNvPr id="863" name="テキスト ボックス 862"/>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864" name="テキスト ボックス 863"/>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865" name="テキスト ボックス 864"/>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866" name="テキスト ボックス 865"/>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867" name="テキスト ボックス 866"/>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868" name="テキスト ボックス 867"/>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869" name="テキスト ボックス 868"/>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870" name="テキスト ボックス 869"/>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871" name="テキスト ボックス 870"/>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13</a:t>
            </a:r>
            <a:endParaRPr lang="en-US" sz="1800" b="0" strike="noStrike" spc="-1">
              <a:solidFill>
                <a:srgbClr val="000000"/>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フリーフォーム: 図形 87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73" name="フリーフォーム: 図形 87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74" name="フリーフォーム: 図形 87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75" name="フリーフォーム: 図形 874"/>
          <p:cNvSpPr/>
          <p:nvPr/>
        </p:nvSpPr>
        <p:spPr>
          <a:xfrm>
            <a:off x="11841840" y="4510440"/>
            <a:ext cx="271440" cy="136080"/>
          </a:xfrm>
          <a:custGeom>
            <a:avLst/>
            <a:gdLst/>
            <a:ahLst/>
            <a:cxnLst/>
            <a:rect l="0" t="0" r="r" b="b"/>
            <a:pathLst>
              <a:path w="754" h="378">
                <a:moveTo>
                  <a:pt x="754" y="189"/>
                </a:moveTo>
                <a:cubicBezTo>
                  <a:pt x="754" y="202"/>
                  <a:pt x="751" y="214"/>
                  <a:pt x="746" y="226"/>
                </a:cubicBezTo>
                <a:cubicBezTo>
                  <a:pt x="741" y="238"/>
                  <a:pt x="734" y="250"/>
                  <a:pt x="725" y="261"/>
                </a:cubicBezTo>
                <a:cubicBezTo>
                  <a:pt x="715" y="273"/>
                  <a:pt x="704" y="284"/>
                  <a:pt x="690" y="294"/>
                </a:cubicBezTo>
                <a:cubicBezTo>
                  <a:pt x="676" y="304"/>
                  <a:pt x="661" y="314"/>
                  <a:pt x="643" y="322"/>
                </a:cubicBezTo>
                <a:cubicBezTo>
                  <a:pt x="626" y="331"/>
                  <a:pt x="607" y="339"/>
                  <a:pt x="586" y="346"/>
                </a:cubicBezTo>
                <a:cubicBezTo>
                  <a:pt x="565" y="353"/>
                  <a:pt x="543" y="359"/>
                  <a:pt x="520" y="363"/>
                </a:cubicBezTo>
                <a:cubicBezTo>
                  <a:pt x="497" y="368"/>
                  <a:pt x="474" y="372"/>
                  <a:pt x="450" y="374"/>
                </a:cubicBezTo>
                <a:cubicBezTo>
                  <a:pt x="425" y="376"/>
                  <a:pt x="401" y="378"/>
                  <a:pt x="376" y="378"/>
                </a:cubicBezTo>
                <a:cubicBezTo>
                  <a:pt x="352" y="378"/>
                  <a:pt x="327" y="376"/>
                  <a:pt x="303" y="374"/>
                </a:cubicBezTo>
                <a:cubicBezTo>
                  <a:pt x="279" y="372"/>
                  <a:pt x="255" y="368"/>
                  <a:pt x="232" y="363"/>
                </a:cubicBezTo>
                <a:cubicBezTo>
                  <a:pt x="209" y="359"/>
                  <a:pt x="188" y="353"/>
                  <a:pt x="167" y="346"/>
                </a:cubicBezTo>
                <a:cubicBezTo>
                  <a:pt x="147" y="339"/>
                  <a:pt x="128" y="331"/>
                  <a:pt x="110" y="322"/>
                </a:cubicBezTo>
                <a:cubicBezTo>
                  <a:pt x="93" y="314"/>
                  <a:pt x="77" y="304"/>
                  <a:pt x="63" y="294"/>
                </a:cubicBezTo>
                <a:cubicBezTo>
                  <a:pt x="50" y="284"/>
                  <a:pt x="38" y="273"/>
                  <a:pt x="29" y="261"/>
                </a:cubicBezTo>
                <a:cubicBezTo>
                  <a:pt x="19" y="250"/>
                  <a:pt x="12" y="238"/>
                  <a:pt x="7" y="226"/>
                </a:cubicBezTo>
                <a:cubicBezTo>
                  <a:pt x="2" y="214"/>
                  <a:pt x="0" y="202"/>
                  <a:pt x="0" y="189"/>
                </a:cubicBezTo>
                <a:cubicBezTo>
                  <a:pt x="0" y="177"/>
                  <a:pt x="2" y="165"/>
                  <a:pt x="7" y="152"/>
                </a:cubicBezTo>
                <a:cubicBezTo>
                  <a:pt x="12" y="140"/>
                  <a:pt x="19" y="129"/>
                  <a:pt x="29" y="117"/>
                </a:cubicBezTo>
                <a:cubicBezTo>
                  <a:pt x="38" y="106"/>
                  <a:pt x="50" y="95"/>
                  <a:pt x="63" y="85"/>
                </a:cubicBezTo>
                <a:cubicBezTo>
                  <a:pt x="77" y="74"/>
                  <a:pt x="93" y="64"/>
                  <a:pt x="110" y="55"/>
                </a:cubicBezTo>
                <a:cubicBezTo>
                  <a:pt x="128" y="46"/>
                  <a:pt x="147" y="38"/>
                  <a:pt x="167" y="32"/>
                </a:cubicBezTo>
                <a:cubicBezTo>
                  <a:pt x="188" y="25"/>
                  <a:pt x="209" y="19"/>
                  <a:pt x="232" y="14"/>
                </a:cubicBezTo>
                <a:cubicBezTo>
                  <a:pt x="255" y="9"/>
                  <a:pt x="279" y="6"/>
                  <a:pt x="303" y="4"/>
                </a:cubicBezTo>
                <a:cubicBezTo>
                  <a:pt x="327" y="1"/>
                  <a:pt x="352" y="0"/>
                  <a:pt x="376" y="0"/>
                </a:cubicBezTo>
                <a:cubicBezTo>
                  <a:pt x="401" y="0"/>
                  <a:pt x="425" y="1"/>
                  <a:pt x="450" y="4"/>
                </a:cubicBezTo>
                <a:cubicBezTo>
                  <a:pt x="474" y="6"/>
                  <a:pt x="497" y="9"/>
                  <a:pt x="520" y="14"/>
                </a:cubicBezTo>
                <a:cubicBezTo>
                  <a:pt x="543" y="19"/>
                  <a:pt x="565" y="25"/>
                  <a:pt x="586" y="32"/>
                </a:cubicBezTo>
                <a:cubicBezTo>
                  <a:pt x="607" y="38"/>
                  <a:pt x="626" y="46"/>
                  <a:pt x="643" y="55"/>
                </a:cubicBezTo>
                <a:cubicBezTo>
                  <a:pt x="661" y="64"/>
                  <a:pt x="676" y="74"/>
                  <a:pt x="690" y="85"/>
                </a:cubicBezTo>
                <a:cubicBezTo>
                  <a:pt x="704" y="95"/>
                  <a:pt x="715" y="106"/>
                  <a:pt x="725" y="117"/>
                </a:cubicBezTo>
                <a:cubicBezTo>
                  <a:pt x="734" y="129"/>
                  <a:pt x="741" y="140"/>
                  <a:pt x="746" y="152"/>
                </a:cubicBezTo>
                <a:cubicBezTo>
                  <a:pt x="751" y="165"/>
                  <a:pt x="754" y="177"/>
                  <a:pt x="754" y="189"/>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76" name="フリーフォーム: 図形 875"/>
          <p:cNvSpPr/>
          <p:nvPr/>
        </p:nvSpPr>
        <p:spPr>
          <a:xfrm>
            <a:off x="11841840" y="4510440"/>
            <a:ext cx="271440" cy="136080"/>
          </a:xfrm>
          <a:custGeom>
            <a:avLst/>
            <a:gdLst/>
            <a:ahLst/>
            <a:cxnLst/>
            <a:rect l="0" t="0" r="r" b="b"/>
            <a:pathLst>
              <a:path w="754" h="378">
                <a:moveTo>
                  <a:pt x="754" y="189"/>
                </a:moveTo>
                <a:cubicBezTo>
                  <a:pt x="754" y="202"/>
                  <a:pt x="751" y="214"/>
                  <a:pt x="746" y="226"/>
                </a:cubicBezTo>
                <a:cubicBezTo>
                  <a:pt x="741" y="238"/>
                  <a:pt x="734" y="250"/>
                  <a:pt x="725" y="261"/>
                </a:cubicBezTo>
                <a:cubicBezTo>
                  <a:pt x="715" y="273"/>
                  <a:pt x="704" y="284"/>
                  <a:pt x="690" y="294"/>
                </a:cubicBezTo>
                <a:cubicBezTo>
                  <a:pt x="676" y="304"/>
                  <a:pt x="661" y="314"/>
                  <a:pt x="643" y="322"/>
                </a:cubicBezTo>
                <a:cubicBezTo>
                  <a:pt x="626" y="331"/>
                  <a:pt x="607" y="339"/>
                  <a:pt x="586" y="346"/>
                </a:cubicBezTo>
                <a:cubicBezTo>
                  <a:pt x="565" y="353"/>
                  <a:pt x="543" y="359"/>
                  <a:pt x="520" y="363"/>
                </a:cubicBezTo>
                <a:cubicBezTo>
                  <a:pt x="497" y="368"/>
                  <a:pt x="474" y="372"/>
                  <a:pt x="450" y="374"/>
                </a:cubicBezTo>
                <a:cubicBezTo>
                  <a:pt x="425" y="376"/>
                  <a:pt x="401" y="378"/>
                  <a:pt x="376" y="378"/>
                </a:cubicBezTo>
                <a:cubicBezTo>
                  <a:pt x="352" y="378"/>
                  <a:pt x="327" y="376"/>
                  <a:pt x="303" y="374"/>
                </a:cubicBezTo>
                <a:cubicBezTo>
                  <a:pt x="279" y="372"/>
                  <a:pt x="255" y="368"/>
                  <a:pt x="232" y="363"/>
                </a:cubicBezTo>
                <a:cubicBezTo>
                  <a:pt x="209" y="359"/>
                  <a:pt x="188" y="353"/>
                  <a:pt x="167" y="346"/>
                </a:cubicBezTo>
                <a:cubicBezTo>
                  <a:pt x="147" y="339"/>
                  <a:pt x="128" y="331"/>
                  <a:pt x="110" y="322"/>
                </a:cubicBezTo>
                <a:cubicBezTo>
                  <a:pt x="93" y="314"/>
                  <a:pt x="77" y="304"/>
                  <a:pt x="63" y="294"/>
                </a:cubicBezTo>
                <a:cubicBezTo>
                  <a:pt x="50" y="284"/>
                  <a:pt x="38" y="273"/>
                  <a:pt x="29" y="261"/>
                </a:cubicBezTo>
                <a:cubicBezTo>
                  <a:pt x="19" y="250"/>
                  <a:pt x="12" y="238"/>
                  <a:pt x="7" y="226"/>
                </a:cubicBezTo>
                <a:cubicBezTo>
                  <a:pt x="2" y="214"/>
                  <a:pt x="0" y="202"/>
                  <a:pt x="0" y="189"/>
                </a:cubicBezTo>
                <a:cubicBezTo>
                  <a:pt x="0" y="177"/>
                  <a:pt x="2" y="165"/>
                  <a:pt x="7" y="152"/>
                </a:cubicBezTo>
                <a:cubicBezTo>
                  <a:pt x="12" y="140"/>
                  <a:pt x="19" y="129"/>
                  <a:pt x="29" y="117"/>
                </a:cubicBezTo>
                <a:cubicBezTo>
                  <a:pt x="38" y="106"/>
                  <a:pt x="50" y="95"/>
                  <a:pt x="63" y="85"/>
                </a:cubicBezTo>
                <a:cubicBezTo>
                  <a:pt x="77" y="74"/>
                  <a:pt x="93" y="64"/>
                  <a:pt x="110" y="55"/>
                </a:cubicBezTo>
                <a:cubicBezTo>
                  <a:pt x="128" y="46"/>
                  <a:pt x="147" y="38"/>
                  <a:pt x="167" y="32"/>
                </a:cubicBezTo>
                <a:cubicBezTo>
                  <a:pt x="188" y="25"/>
                  <a:pt x="209" y="19"/>
                  <a:pt x="232" y="14"/>
                </a:cubicBezTo>
                <a:cubicBezTo>
                  <a:pt x="255" y="9"/>
                  <a:pt x="279" y="6"/>
                  <a:pt x="303" y="4"/>
                </a:cubicBezTo>
                <a:cubicBezTo>
                  <a:pt x="327" y="1"/>
                  <a:pt x="352" y="0"/>
                  <a:pt x="376" y="0"/>
                </a:cubicBezTo>
                <a:cubicBezTo>
                  <a:pt x="401" y="0"/>
                  <a:pt x="425" y="1"/>
                  <a:pt x="450" y="4"/>
                </a:cubicBezTo>
                <a:cubicBezTo>
                  <a:pt x="474" y="6"/>
                  <a:pt x="497" y="9"/>
                  <a:pt x="520" y="14"/>
                </a:cubicBezTo>
                <a:cubicBezTo>
                  <a:pt x="543" y="19"/>
                  <a:pt x="565" y="25"/>
                  <a:pt x="586" y="32"/>
                </a:cubicBezTo>
                <a:cubicBezTo>
                  <a:pt x="607" y="38"/>
                  <a:pt x="626" y="46"/>
                  <a:pt x="643" y="55"/>
                </a:cubicBezTo>
                <a:cubicBezTo>
                  <a:pt x="661" y="64"/>
                  <a:pt x="676" y="74"/>
                  <a:pt x="690" y="85"/>
                </a:cubicBezTo>
                <a:cubicBezTo>
                  <a:pt x="704" y="95"/>
                  <a:pt x="715" y="106"/>
                  <a:pt x="725" y="117"/>
                </a:cubicBezTo>
                <a:cubicBezTo>
                  <a:pt x="734" y="129"/>
                  <a:pt x="741" y="140"/>
                  <a:pt x="746" y="152"/>
                </a:cubicBezTo>
                <a:cubicBezTo>
                  <a:pt x="751" y="165"/>
                  <a:pt x="754" y="177"/>
                  <a:pt x="754" y="189"/>
                </a:cubicBezTo>
                <a:close/>
              </a:path>
            </a:pathLst>
          </a:custGeom>
          <a:noFill/>
          <a:ln w="23040">
            <a:solidFill>
              <a:srgbClr val="231815"/>
            </a:solidFill>
            <a:miter/>
          </a:ln>
        </p:spPr>
        <p:txBody>
          <a:bodyPr lIns="11520" tIns="11520" rIns="11520" bIns="11520" anchor="t">
            <a:noAutofit/>
          </a:bodyPr>
          <a:lstStyle/>
          <a:p>
            <a:endParaRPr lang="en-US" sz="2400" b="0" strike="noStrike" spc="-1">
              <a:solidFill>
                <a:srgbClr val="000000"/>
              </a:solidFill>
              <a:latin typeface="Times New Roman"/>
            </a:endParaRPr>
          </a:p>
        </p:txBody>
      </p:sp>
      <p:sp>
        <p:nvSpPr>
          <p:cNvPr id="877" name="直線コネクタ 876"/>
          <p:cNvSpPr/>
          <p:nvPr/>
        </p:nvSpPr>
        <p:spPr>
          <a:xfrm flipV="1">
            <a:off x="11977200" y="4168440"/>
            <a:ext cx="0" cy="391320"/>
          </a:xfrm>
          <a:prstGeom prst="line">
            <a:avLst/>
          </a:prstGeom>
          <a:ln w="23040">
            <a:solidFill>
              <a:srgbClr val="231815"/>
            </a:solidFill>
            <a:miter/>
          </a:ln>
        </p:spPr>
        <p:style>
          <a:lnRef idx="0">
            <a:scrgbClr r="0" g="0" b="0"/>
          </a:lnRef>
          <a:fillRef idx="0">
            <a:scrgbClr r="0" g="0" b="0"/>
          </a:fillRef>
          <a:effectRef idx="0">
            <a:scrgbClr r="0" g="0" b="0"/>
          </a:effectRef>
          <a:fontRef idx="minor"/>
        </p:style>
        <p:txBody>
          <a:bodyPr lIns="11520" tIns="11520" rIns="11520" bIns="11520" anchor="t">
            <a:noAutofit/>
          </a:bodyPr>
          <a:lstStyle/>
          <a:p>
            <a:endParaRPr lang="en-US" sz="2400" b="0" strike="noStrike" spc="-1">
              <a:solidFill>
                <a:srgbClr val="000000"/>
              </a:solidFill>
              <a:latin typeface="Times New Roman"/>
            </a:endParaRPr>
          </a:p>
        </p:txBody>
      </p:sp>
      <p:sp>
        <p:nvSpPr>
          <p:cNvPr id="878" name="フリーフォーム: 図形 877"/>
          <p:cNvSpPr/>
          <p:nvPr/>
        </p:nvSpPr>
        <p:spPr>
          <a:xfrm>
            <a:off x="11977200" y="4114080"/>
            <a:ext cx="192240" cy="223560"/>
          </a:xfrm>
          <a:custGeom>
            <a:avLst/>
            <a:gdLst/>
            <a:ahLst/>
            <a:cxnLst/>
            <a:rect l="0" t="0" r="r" b="b"/>
            <a:pathLst>
              <a:path w="534" h="621">
                <a:moveTo>
                  <a:pt x="534" y="311"/>
                </a:moveTo>
                <a:lnTo>
                  <a:pt x="0" y="621"/>
                </a:lnTo>
                <a:lnTo>
                  <a:pt x="0" y="0"/>
                </a:lnTo>
                <a:lnTo>
                  <a:pt x="534" y="311"/>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79" name="フリーフォーム: 図形 878"/>
          <p:cNvSpPr/>
          <p:nvPr/>
        </p:nvSpPr>
        <p:spPr>
          <a:xfrm>
            <a:off x="11977200" y="4114080"/>
            <a:ext cx="192240" cy="223560"/>
          </a:xfrm>
          <a:custGeom>
            <a:avLst/>
            <a:gdLst/>
            <a:ahLst/>
            <a:cxnLst/>
            <a:rect l="0" t="0" r="r" b="b"/>
            <a:pathLst>
              <a:path w="534" h="621">
                <a:moveTo>
                  <a:pt x="534" y="311"/>
                </a:moveTo>
                <a:lnTo>
                  <a:pt x="0" y="621"/>
                </a:lnTo>
                <a:lnTo>
                  <a:pt x="0" y="0"/>
                </a:lnTo>
                <a:lnTo>
                  <a:pt x="534" y="311"/>
                </a:lnTo>
                <a:close/>
              </a:path>
            </a:pathLst>
          </a:custGeom>
          <a:noFill/>
          <a:ln w="23040">
            <a:solidFill>
              <a:srgbClr val="231815"/>
            </a:solidFill>
            <a:miter/>
          </a:ln>
        </p:spPr>
        <p:txBody>
          <a:bodyPr lIns="11520" tIns="11520" rIns="11520" bIns="11520" anchor="t">
            <a:noAutofit/>
          </a:bodyPr>
          <a:lstStyle/>
          <a:p>
            <a:endParaRPr lang="en-US" sz="2400" b="0" strike="noStrike" spc="-1">
              <a:solidFill>
                <a:srgbClr val="000000"/>
              </a:solidFill>
              <a:latin typeface="Times New Roman"/>
            </a:endParaRPr>
          </a:p>
        </p:txBody>
      </p:sp>
      <p:sp>
        <p:nvSpPr>
          <p:cNvPr id="880" name="フリーフォーム: 図形 879"/>
          <p:cNvSpPr/>
          <p:nvPr/>
        </p:nvSpPr>
        <p:spPr>
          <a:xfrm>
            <a:off x="10364760" y="2923560"/>
            <a:ext cx="494280" cy="170280"/>
          </a:xfrm>
          <a:custGeom>
            <a:avLst/>
            <a:gdLst/>
            <a:ahLst/>
            <a:cxnLst/>
            <a:rect l="0" t="0" r="r" b="b"/>
            <a:pathLst>
              <a:path w="1373" h="473">
                <a:moveTo>
                  <a:pt x="0" y="0"/>
                </a:moveTo>
                <a:lnTo>
                  <a:pt x="1373" y="0"/>
                </a:lnTo>
                <a:lnTo>
                  <a:pt x="1373" y="473"/>
                </a:lnTo>
                <a:lnTo>
                  <a:pt x="0" y="473"/>
                </a:lnTo>
                <a:lnTo>
                  <a:pt x="0" y="0"/>
                </a:lnTo>
                <a:close/>
              </a:path>
            </a:pathLst>
          </a:custGeom>
          <a:solidFill>
            <a:srgbClr val="F5C839"/>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81" name="フリーフォーム: 図形 880"/>
          <p:cNvSpPr/>
          <p:nvPr/>
        </p:nvSpPr>
        <p:spPr>
          <a:xfrm>
            <a:off x="10364760" y="2923560"/>
            <a:ext cx="154800" cy="170280"/>
          </a:xfrm>
          <a:custGeom>
            <a:avLst/>
            <a:gdLst/>
            <a:ahLst/>
            <a:cxnLst/>
            <a:rect l="0" t="0" r="r" b="b"/>
            <a:pathLst>
              <a:path w="430" h="473">
                <a:moveTo>
                  <a:pt x="224" y="473"/>
                </a:moveTo>
                <a:lnTo>
                  <a:pt x="0" y="473"/>
                </a:lnTo>
                <a:lnTo>
                  <a:pt x="207" y="0"/>
                </a:lnTo>
                <a:lnTo>
                  <a:pt x="430" y="0"/>
                </a:lnTo>
                <a:lnTo>
                  <a:pt x="224" y="473"/>
                </a:ln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82" name="フリーフォーム: 図形 881"/>
          <p:cNvSpPr/>
          <p:nvPr/>
        </p:nvSpPr>
        <p:spPr>
          <a:xfrm>
            <a:off x="10534680" y="2923560"/>
            <a:ext cx="154440" cy="170280"/>
          </a:xfrm>
          <a:custGeom>
            <a:avLst/>
            <a:gdLst/>
            <a:ahLst/>
            <a:cxnLst/>
            <a:rect l="0" t="0" r="r" b="b"/>
            <a:pathLst>
              <a:path w="429" h="473">
                <a:moveTo>
                  <a:pt x="0" y="473"/>
                </a:moveTo>
                <a:lnTo>
                  <a:pt x="196" y="0"/>
                </a:lnTo>
                <a:lnTo>
                  <a:pt x="429" y="0"/>
                </a:lnTo>
                <a:lnTo>
                  <a:pt x="235" y="473"/>
                </a:lnTo>
                <a:lnTo>
                  <a:pt x="0" y="473"/>
                </a:ln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83" name="フリーフォーム: 図形 882"/>
          <p:cNvSpPr/>
          <p:nvPr/>
        </p:nvSpPr>
        <p:spPr>
          <a:xfrm>
            <a:off x="10704240" y="2923560"/>
            <a:ext cx="154800" cy="170280"/>
          </a:xfrm>
          <a:custGeom>
            <a:avLst/>
            <a:gdLst/>
            <a:ahLst/>
            <a:cxnLst/>
            <a:rect l="0" t="0" r="r" b="b"/>
            <a:pathLst>
              <a:path w="430" h="473">
                <a:moveTo>
                  <a:pt x="0" y="473"/>
                </a:moveTo>
                <a:lnTo>
                  <a:pt x="196" y="0"/>
                </a:lnTo>
                <a:lnTo>
                  <a:pt x="430" y="0"/>
                </a:lnTo>
                <a:lnTo>
                  <a:pt x="235" y="473"/>
                </a:lnTo>
                <a:lnTo>
                  <a:pt x="0" y="473"/>
                </a:ln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84" name="フリーフォーム: 図形 883"/>
          <p:cNvSpPr/>
          <p:nvPr/>
        </p:nvSpPr>
        <p:spPr>
          <a:xfrm>
            <a:off x="10433520" y="2867040"/>
            <a:ext cx="32760" cy="52920"/>
          </a:xfrm>
          <a:custGeom>
            <a:avLst/>
            <a:gdLst/>
            <a:ahLst/>
            <a:cxnLst/>
            <a:rect l="0" t="0" r="r" b="b"/>
            <a:pathLst>
              <a:path w="91" h="147">
                <a:moveTo>
                  <a:pt x="0" y="0"/>
                </a:moveTo>
                <a:lnTo>
                  <a:pt x="91" y="0"/>
                </a:lnTo>
                <a:lnTo>
                  <a:pt x="91" y="147"/>
                </a:lnTo>
                <a:lnTo>
                  <a:pt x="0" y="147"/>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85" name="フリーフォーム: 図形 884"/>
          <p:cNvSpPr/>
          <p:nvPr/>
        </p:nvSpPr>
        <p:spPr>
          <a:xfrm>
            <a:off x="10441800" y="2867040"/>
            <a:ext cx="16200" cy="52920"/>
          </a:xfrm>
          <a:custGeom>
            <a:avLst/>
            <a:gdLst/>
            <a:ahLst/>
            <a:cxnLst/>
            <a:rect l="0" t="0" r="r" b="b"/>
            <a:pathLst>
              <a:path w="45" h="147">
                <a:moveTo>
                  <a:pt x="0" y="0"/>
                </a:moveTo>
                <a:lnTo>
                  <a:pt x="45" y="0"/>
                </a:lnTo>
                <a:lnTo>
                  <a:pt x="45" y="147"/>
                </a:lnTo>
                <a:lnTo>
                  <a:pt x="0" y="147"/>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86" name="フリーフォーム: 図形 885"/>
          <p:cNvSpPr/>
          <p:nvPr/>
        </p:nvSpPr>
        <p:spPr>
          <a:xfrm>
            <a:off x="10393200" y="2790000"/>
            <a:ext cx="113400" cy="113760"/>
          </a:xfrm>
          <a:custGeom>
            <a:avLst/>
            <a:gdLst/>
            <a:ahLst/>
            <a:cxnLst/>
            <a:rect l="0" t="0" r="r" b="b"/>
            <a:pathLst>
              <a:path w="315" h="316">
                <a:moveTo>
                  <a:pt x="315" y="157"/>
                </a:moveTo>
                <a:cubicBezTo>
                  <a:pt x="315" y="167"/>
                  <a:pt x="314" y="178"/>
                  <a:pt x="312" y="188"/>
                </a:cubicBezTo>
                <a:cubicBezTo>
                  <a:pt x="310" y="198"/>
                  <a:pt x="307" y="208"/>
                  <a:pt x="303" y="217"/>
                </a:cubicBezTo>
                <a:cubicBezTo>
                  <a:pt x="300" y="227"/>
                  <a:pt x="295" y="236"/>
                  <a:pt x="289" y="245"/>
                </a:cubicBezTo>
                <a:cubicBezTo>
                  <a:pt x="283" y="253"/>
                  <a:pt x="277" y="261"/>
                  <a:pt x="269" y="269"/>
                </a:cubicBezTo>
                <a:cubicBezTo>
                  <a:pt x="262" y="276"/>
                  <a:pt x="254" y="282"/>
                  <a:pt x="245" y="289"/>
                </a:cubicBezTo>
                <a:cubicBezTo>
                  <a:pt x="237" y="295"/>
                  <a:pt x="228" y="300"/>
                  <a:pt x="218" y="304"/>
                </a:cubicBezTo>
                <a:cubicBezTo>
                  <a:pt x="209" y="308"/>
                  <a:pt x="199" y="311"/>
                  <a:pt x="189" y="313"/>
                </a:cubicBezTo>
                <a:cubicBezTo>
                  <a:pt x="179" y="315"/>
                  <a:pt x="167" y="316"/>
                  <a:pt x="157" y="316"/>
                </a:cubicBezTo>
                <a:cubicBezTo>
                  <a:pt x="147" y="316"/>
                  <a:pt x="136" y="315"/>
                  <a:pt x="126" y="313"/>
                </a:cubicBezTo>
                <a:cubicBezTo>
                  <a:pt x="116" y="311"/>
                  <a:pt x="106" y="308"/>
                  <a:pt x="97" y="304"/>
                </a:cubicBezTo>
                <a:cubicBezTo>
                  <a:pt x="87" y="300"/>
                  <a:pt x="78" y="295"/>
                  <a:pt x="70" y="289"/>
                </a:cubicBezTo>
                <a:cubicBezTo>
                  <a:pt x="61" y="282"/>
                  <a:pt x="53" y="276"/>
                  <a:pt x="46" y="269"/>
                </a:cubicBezTo>
                <a:cubicBezTo>
                  <a:pt x="38" y="261"/>
                  <a:pt x="32" y="253"/>
                  <a:pt x="26" y="245"/>
                </a:cubicBezTo>
                <a:cubicBezTo>
                  <a:pt x="20" y="236"/>
                  <a:pt x="16" y="227"/>
                  <a:pt x="12" y="217"/>
                </a:cubicBezTo>
                <a:cubicBezTo>
                  <a:pt x="8" y="208"/>
                  <a:pt x="5" y="198"/>
                  <a:pt x="3" y="188"/>
                </a:cubicBezTo>
                <a:cubicBezTo>
                  <a:pt x="1" y="178"/>
                  <a:pt x="0" y="167"/>
                  <a:pt x="0" y="157"/>
                </a:cubicBezTo>
                <a:cubicBezTo>
                  <a:pt x="0" y="147"/>
                  <a:pt x="1" y="137"/>
                  <a:pt x="3" y="126"/>
                </a:cubicBezTo>
                <a:cubicBezTo>
                  <a:pt x="5" y="116"/>
                  <a:pt x="8" y="106"/>
                  <a:pt x="12" y="97"/>
                </a:cubicBezTo>
                <a:cubicBezTo>
                  <a:pt x="16" y="87"/>
                  <a:pt x="20" y="78"/>
                  <a:pt x="26" y="70"/>
                </a:cubicBezTo>
                <a:cubicBezTo>
                  <a:pt x="32" y="61"/>
                  <a:pt x="38" y="53"/>
                  <a:pt x="46" y="46"/>
                </a:cubicBezTo>
                <a:cubicBezTo>
                  <a:pt x="53" y="38"/>
                  <a:pt x="61" y="32"/>
                  <a:pt x="70" y="26"/>
                </a:cubicBezTo>
                <a:cubicBezTo>
                  <a:pt x="78" y="20"/>
                  <a:pt x="87" y="16"/>
                  <a:pt x="97" y="12"/>
                </a:cubicBezTo>
                <a:cubicBezTo>
                  <a:pt x="106" y="8"/>
                  <a:pt x="116" y="5"/>
                  <a:pt x="126" y="3"/>
                </a:cubicBezTo>
                <a:cubicBezTo>
                  <a:pt x="136" y="1"/>
                  <a:pt x="147" y="0"/>
                  <a:pt x="157" y="0"/>
                </a:cubicBezTo>
                <a:cubicBezTo>
                  <a:pt x="167" y="0"/>
                  <a:pt x="179" y="1"/>
                  <a:pt x="189" y="3"/>
                </a:cubicBezTo>
                <a:cubicBezTo>
                  <a:pt x="199" y="5"/>
                  <a:pt x="209" y="8"/>
                  <a:pt x="218" y="12"/>
                </a:cubicBezTo>
                <a:cubicBezTo>
                  <a:pt x="228" y="16"/>
                  <a:pt x="237" y="20"/>
                  <a:pt x="245" y="26"/>
                </a:cubicBezTo>
                <a:cubicBezTo>
                  <a:pt x="254" y="32"/>
                  <a:pt x="262" y="38"/>
                  <a:pt x="269" y="46"/>
                </a:cubicBezTo>
                <a:cubicBezTo>
                  <a:pt x="277" y="53"/>
                  <a:pt x="283" y="61"/>
                  <a:pt x="289" y="70"/>
                </a:cubicBezTo>
                <a:cubicBezTo>
                  <a:pt x="295" y="78"/>
                  <a:pt x="300" y="87"/>
                  <a:pt x="303" y="97"/>
                </a:cubicBezTo>
                <a:cubicBezTo>
                  <a:pt x="307" y="106"/>
                  <a:pt x="310" y="116"/>
                  <a:pt x="312" y="126"/>
                </a:cubicBezTo>
                <a:cubicBezTo>
                  <a:pt x="314" y="137"/>
                  <a:pt x="315" y="147"/>
                  <a:pt x="315" y="157"/>
                </a:cubicBez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87" name="フリーフォーム: 図形 886"/>
          <p:cNvSpPr/>
          <p:nvPr/>
        </p:nvSpPr>
        <p:spPr>
          <a:xfrm>
            <a:off x="10401120" y="2797920"/>
            <a:ext cx="97560" cy="97560"/>
          </a:xfrm>
          <a:custGeom>
            <a:avLst/>
            <a:gdLst/>
            <a:ahLst/>
            <a:cxnLst/>
            <a:rect l="0" t="0" r="r" b="b"/>
            <a:pathLst>
              <a:path w="271" h="271">
                <a:moveTo>
                  <a:pt x="271" y="135"/>
                </a:moveTo>
                <a:cubicBezTo>
                  <a:pt x="271" y="153"/>
                  <a:pt x="268" y="170"/>
                  <a:pt x="261" y="187"/>
                </a:cubicBezTo>
                <a:cubicBezTo>
                  <a:pt x="254" y="204"/>
                  <a:pt x="244" y="219"/>
                  <a:pt x="232" y="232"/>
                </a:cubicBezTo>
                <a:cubicBezTo>
                  <a:pt x="219" y="244"/>
                  <a:pt x="204" y="254"/>
                  <a:pt x="188" y="261"/>
                </a:cubicBezTo>
                <a:cubicBezTo>
                  <a:pt x="171" y="268"/>
                  <a:pt x="154" y="271"/>
                  <a:pt x="136" y="271"/>
                </a:cubicBezTo>
                <a:cubicBezTo>
                  <a:pt x="117" y="271"/>
                  <a:pt x="100" y="268"/>
                  <a:pt x="83" y="261"/>
                </a:cubicBezTo>
                <a:cubicBezTo>
                  <a:pt x="67" y="254"/>
                  <a:pt x="52" y="244"/>
                  <a:pt x="40" y="232"/>
                </a:cubicBezTo>
                <a:cubicBezTo>
                  <a:pt x="27" y="219"/>
                  <a:pt x="17" y="204"/>
                  <a:pt x="10" y="187"/>
                </a:cubicBezTo>
                <a:cubicBezTo>
                  <a:pt x="3" y="170"/>
                  <a:pt x="0" y="153"/>
                  <a:pt x="0" y="135"/>
                </a:cubicBezTo>
                <a:cubicBezTo>
                  <a:pt x="0" y="117"/>
                  <a:pt x="3" y="100"/>
                  <a:pt x="10" y="83"/>
                </a:cubicBezTo>
                <a:cubicBezTo>
                  <a:pt x="17" y="67"/>
                  <a:pt x="27" y="52"/>
                  <a:pt x="40" y="40"/>
                </a:cubicBezTo>
                <a:cubicBezTo>
                  <a:pt x="52" y="27"/>
                  <a:pt x="67" y="17"/>
                  <a:pt x="83" y="10"/>
                </a:cubicBezTo>
                <a:cubicBezTo>
                  <a:pt x="100" y="3"/>
                  <a:pt x="117" y="0"/>
                  <a:pt x="136" y="0"/>
                </a:cubicBezTo>
                <a:cubicBezTo>
                  <a:pt x="154" y="0"/>
                  <a:pt x="171" y="3"/>
                  <a:pt x="188" y="10"/>
                </a:cubicBezTo>
                <a:cubicBezTo>
                  <a:pt x="204" y="17"/>
                  <a:pt x="219" y="27"/>
                  <a:pt x="232" y="40"/>
                </a:cubicBezTo>
                <a:cubicBezTo>
                  <a:pt x="244" y="52"/>
                  <a:pt x="254" y="67"/>
                  <a:pt x="261" y="83"/>
                </a:cubicBezTo>
                <a:cubicBezTo>
                  <a:pt x="268" y="100"/>
                  <a:pt x="271" y="117"/>
                  <a:pt x="271" y="135"/>
                </a:cubicBez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88" name="フリーフォーム: 図形 887"/>
          <p:cNvSpPr/>
          <p:nvPr/>
        </p:nvSpPr>
        <p:spPr>
          <a:xfrm>
            <a:off x="10409040" y="2805840"/>
            <a:ext cx="81720" cy="81720"/>
          </a:xfrm>
          <a:custGeom>
            <a:avLst/>
            <a:gdLst/>
            <a:ahLst/>
            <a:cxnLst/>
            <a:rect l="0" t="0" r="r" b="b"/>
            <a:pathLst>
              <a:path w="227" h="227">
                <a:moveTo>
                  <a:pt x="227" y="113"/>
                </a:moveTo>
                <a:cubicBezTo>
                  <a:pt x="227" y="128"/>
                  <a:pt x="223" y="142"/>
                  <a:pt x="217" y="156"/>
                </a:cubicBezTo>
                <a:cubicBezTo>
                  <a:pt x="211" y="170"/>
                  <a:pt x="203" y="182"/>
                  <a:pt x="193" y="193"/>
                </a:cubicBezTo>
                <a:cubicBezTo>
                  <a:pt x="182" y="204"/>
                  <a:pt x="170" y="213"/>
                  <a:pt x="156" y="218"/>
                </a:cubicBezTo>
                <a:cubicBezTo>
                  <a:pt x="142" y="224"/>
                  <a:pt x="128" y="227"/>
                  <a:pt x="113" y="227"/>
                </a:cubicBezTo>
                <a:cubicBezTo>
                  <a:pt x="98" y="227"/>
                  <a:pt x="84" y="224"/>
                  <a:pt x="70" y="218"/>
                </a:cubicBezTo>
                <a:cubicBezTo>
                  <a:pt x="56" y="213"/>
                  <a:pt x="44" y="204"/>
                  <a:pt x="33" y="193"/>
                </a:cubicBezTo>
                <a:cubicBezTo>
                  <a:pt x="23" y="182"/>
                  <a:pt x="15" y="170"/>
                  <a:pt x="9" y="156"/>
                </a:cubicBezTo>
                <a:cubicBezTo>
                  <a:pt x="3" y="142"/>
                  <a:pt x="0" y="128"/>
                  <a:pt x="0" y="113"/>
                </a:cubicBezTo>
                <a:cubicBezTo>
                  <a:pt x="0" y="98"/>
                  <a:pt x="3" y="84"/>
                  <a:pt x="9" y="70"/>
                </a:cubicBezTo>
                <a:cubicBezTo>
                  <a:pt x="15" y="56"/>
                  <a:pt x="23" y="44"/>
                  <a:pt x="33" y="33"/>
                </a:cubicBezTo>
                <a:cubicBezTo>
                  <a:pt x="44" y="23"/>
                  <a:pt x="56" y="15"/>
                  <a:pt x="70" y="9"/>
                </a:cubicBezTo>
                <a:cubicBezTo>
                  <a:pt x="84" y="3"/>
                  <a:pt x="98" y="0"/>
                  <a:pt x="113" y="0"/>
                </a:cubicBezTo>
                <a:cubicBezTo>
                  <a:pt x="128" y="0"/>
                  <a:pt x="142" y="3"/>
                  <a:pt x="156" y="9"/>
                </a:cubicBezTo>
                <a:cubicBezTo>
                  <a:pt x="170" y="15"/>
                  <a:pt x="182" y="23"/>
                  <a:pt x="193" y="33"/>
                </a:cubicBezTo>
                <a:cubicBezTo>
                  <a:pt x="203" y="44"/>
                  <a:pt x="211" y="56"/>
                  <a:pt x="217" y="70"/>
                </a:cubicBezTo>
                <a:cubicBezTo>
                  <a:pt x="223" y="84"/>
                  <a:pt x="227" y="98"/>
                  <a:pt x="227" y="113"/>
                </a:cubicBezTo>
                <a:close/>
              </a:path>
            </a:pathLst>
          </a:custGeom>
          <a:solidFill>
            <a:srgbClr val="DF4B5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89" name="フリーフォーム: 図形 888"/>
          <p:cNvSpPr/>
          <p:nvPr/>
        </p:nvSpPr>
        <p:spPr>
          <a:xfrm>
            <a:off x="10757520" y="2867040"/>
            <a:ext cx="32760" cy="52920"/>
          </a:xfrm>
          <a:custGeom>
            <a:avLst/>
            <a:gdLst/>
            <a:ahLst/>
            <a:cxnLst/>
            <a:rect l="0" t="0" r="r" b="b"/>
            <a:pathLst>
              <a:path w="91" h="147">
                <a:moveTo>
                  <a:pt x="0" y="0"/>
                </a:moveTo>
                <a:lnTo>
                  <a:pt x="91" y="0"/>
                </a:lnTo>
                <a:lnTo>
                  <a:pt x="91" y="147"/>
                </a:lnTo>
                <a:lnTo>
                  <a:pt x="0" y="147"/>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90" name="フリーフォーム: 図形 889"/>
          <p:cNvSpPr/>
          <p:nvPr/>
        </p:nvSpPr>
        <p:spPr>
          <a:xfrm>
            <a:off x="10765440" y="2867040"/>
            <a:ext cx="16560" cy="52920"/>
          </a:xfrm>
          <a:custGeom>
            <a:avLst/>
            <a:gdLst/>
            <a:ahLst/>
            <a:cxnLst/>
            <a:rect l="0" t="0" r="r" b="b"/>
            <a:pathLst>
              <a:path w="46" h="147">
                <a:moveTo>
                  <a:pt x="0" y="0"/>
                </a:moveTo>
                <a:lnTo>
                  <a:pt x="46" y="0"/>
                </a:lnTo>
                <a:lnTo>
                  <a:pt x="46" y="147"/>
                </a:lnTo>
                <a:lnTo>
                  <a:pt x="0" y="147"/>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91" name="フリーフォーム: 図形 890"/>
          <p:cNvSpPr/>
          <p:nvPr/>
        </p:nvSpPr>
        <p:spPr>
          <a:xfrm>
            <a:off x="10716840" y="2790000"/>
            <a:ext cx="113760" cy="113760"/>
          </a:xfrm>
          <a:custGeom>
            <a:avLst/>
            <a:gdLst/>
            <a:ahLst/>
            <a:cxnLst/>
            <a:rect l="0" t="0" r="r" b="b"/>
            <a:pathLst>
              <a:path w="316" h="316">
                <a:moveTo>
                  <a:pt x="316" y="157"/>
                </a:moveTo>
                <a:cubicBezTo>
                  <a:pt x="316" y="167"/>
                  <a:pt x="315" y="178"/>
                  <a:pt x="313" y="188"/>
                </a:cubicBezTo>
                <a:cubicBezTo>
                  <a:pt x="311" y="198"/>
                  <a:pt x="308" y="208"/>
                  <a:pt x="304" y="217"/>
                </a:cubicBezTo>
                <a:cubicBezTo>
                  <a:pt x="300" y="227"/>
                  <a:pt x="296" y="236"/>
                  <a:pt x="290" y="245"/>
                </a:cubicBezTo>
                <a:cubicBezTo>
                  <a:pt x="284" y="253"/>
                  <a:pt x="277" y="261"/>
                  <a:pt x="270" y="269"/>
                </a:cubicBezTo>
                <a:cubicBezTo>
                  <a:pt x="263" y="276"/>
                  <a:pt x="255" y="282"/>
                  <a:pt x="246" y="289"/>
                </a:cubicBezTo>
                <a:cubicBezTo>
                  <a:pt x="238" y="295"/>
                  <a:pt x="229" y="300"/>
                  <a:pt x="219" y="304"/>
                </a:cubicBezTo>
                <a:cubicBezTo>
                  <a:pt x="209" y="308"/>
                  <a:pt x="199" y="311"/>
                  <a:pt x="189" y="313"/>
                </a:cubicBezTo>
                <a:cubicBezTo>
                  <a:pt x="178" y="315"/>
                  <a:pt x="168" y="316"/>
                  <a:pt x="158" y="316"/>
                </a:cubicBezTo>
                <a:cubicBezTo>
                  <a:pt x="148" y="316"/>
                  <a:pt x="137" y="315"/>
                  <a:pt x="127" y="313"/>
                </a:cubicBezTo>
                <a:cubicBezTo>
                  <a:pt x="117" y="311"/>
                  <a:pt x="107" y="308"/>
                  <a:pt x="98" y="304"/>
                </a:cubicBezTo>
                <a:cubicBezTo>
                  <a:pt x="88" y="300"/>
                  <a:pt x="79" y="295"/>
                  <a:pt x="70" y="289"/>
                </a:cubicBezTo>
                <a:cubicBezTo>
                  <a:pt x="62" y="282"/>
                  <a:pt x="54" y="276"/>
                  <a:pt x="47" y="269"/>
                </a:cubicBezTo>
                <a:cubicBezTo>
                  <a:pt x="39" y="261"/>
                  <a:pt x="33" y="253"/>
                  <a:pt x="27" y="245"/>
                </a:cubicBezTo>
                <a:cubicBezTo>
                  <a:pt x="21" y="236"/>
                  <a:pt x="16" y="227"/>
                  <a:pt x="12" y="217"/>
                </a:cubicBezTo>
                <a:cubicBezTo>
                  <a:pt x="8" y="208"/>
                  <a:pt x="5" y="198"/>
                  <a:pt x="3" y="188"/>
                </a:cubicBezTo>
                <a:cubicBezTo>
                  <a:pt x="1" y="178"/>
                  <a:pt x="0" y="167"/>
                  <a:pt x="0" y="157"/>
                </a:cubicBezTo>
                <a:cubicBezTo>
                  <a:pt x="0" y="147"/>
                  <a:pt x="1" y="137"/>
                  <a:pt x="3" y="126"/>
                </a:cubicBezTo>
                <a:cubicBezTo>
                  <a:pt x="5" y="116"/>
                  <a:pt x="8" y="106"/>
                  <a:pt x="12" y="97"/>
                </a:cubicBezTo>
                <a:cubicBezTo>
                  <a:pt x="16" y="87"/>
                  <a:pt x="21" y="78"/>
                  <a:pt x="27" y="70"/>
                </a:cubicBezTo>
                <a:cubicBezTo>
                  <a:pt x="33" y="61"/>
                  <a:pt x="39" y="53"/>
                  <a:pt x="47" y="46"/>
                </a:cubicBezTo>
                <a:cubicBezTo>
                  <a:pt x="54" y="38"/>
                  <a:pt x="62" y="32"/>
                  <a:pt x="70" y="26"/>
                </a:cubicBezTo>
                <a:cubicBezTo>
                  <a:pt x="79" y="20"/>
                  <a:pt x="88" y="16"/>
                  <a:pt x="98" y="12"/>
                </a:cubicBezTo>
                <a:cubicBezTo>
                  <a:pt x="107" y="8"/>
                  <a:pt x="117" y="5"/>
                  <a:pt x="127" y="3"/>
                </a:cubicBezTo>
                <a:cubicBezTo>
                  <a:pt x="137" y="1"/>
                  <a:pt x="148" y="0"/>
                  <a:pt x="158" y="0"/>
                </a:cubicBezTo>
                <a:cubicBezTo>
                  <a:pt x="168" y="0"/>
                  <a:pt x="178" y="1"/>
                  <a:pt x="189" y="3"/>
                </a:cubicBezTo>
                <a:cubicBezTo>
                  <a:pt x="199" y="5"/>
                  <a:pt x="209" y="8"/>
                  <a:pt x="219" y="12"/>
                </a:cubicBezTo>
                <a:cubicBezTo>
                  <a:pt x="229" y="16"/>
                  <a:pt x="238" y="20"/>
                  <a:pt x="246" y="26"/>
                </a:cubicBezTo>
                <a:cubicBezTo>
                  <a:pt x="255" y="32"/>
                  <a:pt x="263" y="38"/>
                  <a:pt x="270" y="46"/>
                </a:cubicBezTo>
                <a:cubicBezTo>
                  <a:pt x="277" y="53"/>
                  <a:pt x="284" y="61"/>
                  <a:pt x="290" y="70"/>
                </a:cubicBezTo>
                <a:cubicBezTo>
                  <a:pt x="296" y="78"/>
                  <a:pt x="300" y="87"/>
                  <a:pt x="304" y="97"/>
                </a:cubicBezTo>
                <a:cubicBezTo>
                  <a:pt x="308" y="106"/>
                  <a:pt x="311" y="116"/>
                  <a:pt x="313" y="126"/>
                </a:cubicBezTo>
                <a:cubicBezTo>
                  <a:pt x="315" y="137"/>
                  <a:pt x="316" y="147"/>
                  <a:pt x="316" y="157"/>
                </a:cubicBez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92" name="フリーフォーム: 図形 891"/>
          <p:cNvSpPr/>
          <p:nvPr/>
        </p:nvSpPr>
        <p:spPr>
          <a:xfrm>
            <a:off x="10725120" y="2797920"/>
            <a:ext cx="97560" cy="97560"/>
          </a:xfrm>
          <a:custGeom>
            <a:avLst/>
            <a:gdLst/>
            <a:ahLst/>
            <a:cxnLst/>
            <a:rect l="0" t="0" r="r" b="b"/>
            <a:pathLst>
              <a:path w="271" h="271">
                <a:moveTo>
                  <a:pt x="271" y="135"/>
                </a:moveTo>
                <a:cubicBezTo>
                  <a:pt x="271" y="153"/>
                  <a:pt x="267" y="170"/>
                  <a:pt x="261" y="187"/>
                </a:cubicBezTo>
                <a:cubicBezTo>
                  <a:pt x="254" y="204"/>
                  <a:pt x="244" y="219"/>
                  <a:pt x="231" y="232"/>
                </a:cubicBezTo>
                <a:cubicBezTo>
                  <a:pt x="219" y="244"/>
                  <a:pt x="204" y="254"/>
                  <a:pt x="188" y="261"/>
                </a:cubicBezTo>
                <a:cubicBezTo>
                  <a:pt x="171" y="268"/>
                  <a:pt x="154" y="271"/>
                  <a:pt x="136" y="271"/>
                </a:cubicBezTo>
                <a:cubicBezTo>
                  <a:pt x="118" y="271"/>
                  <a:pt x="101" y="268"/>
                  <a:pt x="84" y="261"/>
                </a:cubicBezTo>
                <a:cubicBezTo>
                  <a:pt x="68" y="254"/>
                  <a:pt x="53" y="244"/>
                  <a:pt x="39" y="232"/>
                </a:cubicBezTo>
                <a:cubicBezTo>
                  <a:pt x="27" y="219"/>
                  <a:pt x="17" y="204"/>
                  <a:pt x="10" y="187"/>
                </a:cubicBezTo>
                <a:cubicBezTo>
                  <a:pt x="3" y="170"/>
                  <a:pt x="0" y="153"/>
                  <a:pt x="0" y="135"/>
                </a:cubicBezTo>
                <a:cubicBezTo>
                  <a:pt x="0" y="117"/>
                  <a:pt x="3" y="100"/>
                  <a:pt x="10" y="83"/>
                </a:cubicBezTo>
                <a:cubicBezTo>
                  <a:pt x="17" y="67"/>
                  <a:pt x="27" y="52"/>
                  <a:pt x="39" y="40"/>
                </a:cubicBezTo>
                <a:cubicBezTo>
                  <a:pt x="53" y="27"/>
                  <a:pt x="68" y="17"/>
                  <a:pt x="84" y="10"/>
                </a:cubicBezTo>
                <a:cubicBezTo>
                  <a:pt x="101" y="3"/>
                  <a:pt x="118" y="0"/>
                  <a:pt x="136" y="0"/>
                </a:cubicBezTo>
                <a:cubicBezTo>
                  <a:pt x="154" y="0"/>
                  <a:pt x="171" y="3"/>
                  <a:pt x="188" y="10"/>
                </a:cubicBezTo>
                <a:cubicBezTo>
                  <a:pt x="204" y="17"/>
                  <a:pt x="219" y="27"/>
                  <a:pt x="231" y="40"/>
                </a:cubicBezTo>
                <a:cubicBezTo>
                  <a:pt x="244" y="52"/>
                  <a:pt x="254" y="67"/>
                  <a:pt x="261" y="83"/>
                </a:cubicBezTo>
                <a:cubicBezTo>
                  <a:pt x="267" y="100"/>
                  <a:pt x="271" y="117"/>
                  <a:pt x="271" y="135"/>
                </a:cubicBez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93" name="フリーフォーム: 図形 892"/>
          <p:cNvSpPr/>
          <p:nvPr/>
        </p:nvSpPr>
        <p:spPr>
          <a:xfrm>
            <a:off x="10733040" y="2805840"/>
            <a:ext cx="81360" cy="81720"/>
          </a:xfrm>
          <a:custGeom>
            <a:avLst/>
            <a:gdLst/>
            <a:ahLst/>
            <a:cxnLst/>
            <a:rect l="0" t="0" r="r" b="b"/>
            <a:pathLst>
              <a:path w="226" h="227">
                <a:moveTo>
                  <a:pt x="226" y="113"/>
                </a:moveTo>
                <a:cubicBezTo>
                  <a:pt x="226" y="128"/>
                  <a:pt x="223" y="142"/>
                  <a:pt x="217" y="156"/>
                </a:cubicBezTo>
                <a:cubicBezTo>
                  <a:pt x="211" y="170"/>
                  <a:pt x="203" y="182"/>
                  <a:pt x="193" y="193"/>
                </a:cubicBezTo>
                <a:cubicBezTo>
                  <a:pt x="182" y="204"/>
                  <a:pt x="170" y="213"/>
                  <a:pt x="156" y="218"/>
                </a:cubicBezTo>
                <a:cubicBezTo>
                  <a:pt x="142" y="224"/>
                  <a:pt x="128" y="227"/>
                  <a:pt x="113" y="227"/>
                </a:cubicBezTo>
                <a:cubicBezTo>
                  <a:pt x="98" y="227"/>
                  <a:pt x="84" y="224"/>
                  <a:pt x="70" y="218"/>
                </a:cubicBezTo>
                <a:cubicBezTo>
                  <a:pt x="56" y="213"/>
                  <a:pt x="44" y="204"/>
                  <a:pt x="33" y="193"/>
                </a:cubicBezTo>
                <a:cubicBezTo>
                  <a:pt x="23" y="182"/>
                  <a:pt x="15" y="170"/>
                  <a:pt x="9" y="156"/>
                </a:cubicBezTo>
                <a:cubicBezTo>
                  <a:pt x="3" y="142"/>
                  <a:pt x="0" y="128"/>
                  <a:pt x="0" y="113"/>
                </a:cubicBezTo>
                <a:cubicBezTo>
                  <a:pt x="0" y="98"/>
                  <a:pt x="3" y="84"/>
                  <a:pt x="9" y="70"/>
                </a:cubicBezTo>
                <a:cubicBezTo>
                  <a:pt x="15" y="56"/>
                  <a:pt x="23" y="44"/>
                  <a:pt x="33" y="33"/>
                </a:cubicBezTo>
                <a:cubicBezTo>
                  <a:pt x="44" y="23"/>
                  <a:pt x="56" y="15"/>
                  <a:pt x="70" y="9"/>
                </a:cubicBezTo>
                <a:cubicBezTo>
                  <a:pt x="84" y="3"/>
                  <a:pt x="98" y="0"/>
                  <a:pt x="113" y="0"/>
                </a:cubicBezTo>
                <a:cubicBezTo>
                  <a:pt x="128" y="0"/>
                  <a:pt x="142" y="3"/>
                  <a:pt x="156" y="9"/>
                </a:cubicBezTo>
                <a:cubicBezTo>
                  <a:pt x="170" y="15"/>
                  <a:pt x="182" y="23"/>
                  <a:pt x="193" y="33"/>
                </a:cubicBezTo>
                <a:cubicBezTo>
                  <a:pt x="203" y="44"/>
                  <a:pt x="211" y="56"/>
                  <a:pt x="217" y="70"/>
                </a:cubicBezTo>
                <a:cubicBezTo>
                  <a:pt x="223" y="84"/>
                  <a:pt x="226" y="98"/>
                  <a:pt x="226" y="113"/>
                </a:cubicBezTo>
                <a:close/>
              </a:path>
            </a:pathLst>
          </a:custGeom>
          <a:solidFill>
            <a:srgbClr val="DF4B5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94" name="フリーフォーム: 図形 893"/>
          <p:cNvSpPr/>
          <p:nvPr/>
        </p:nvSpPr>
        <p:spPr>
          <a:xfrm>
            <a:off x="10433520" y="3097800"/>
            <a:ext cx="32760" cy="210960"/>
          </a:xfrm>
          <a:custGeom>
            <a:avLst/>
            <a:gdLst/>
            <a:ahLst/>
            <a:cxnLst/>
            <a:rect l="0" t="0" r="r" b="b"/>
            <a:pathLst>
              <a:path w="91" h="586">
                <a:moveTo>
                  <a:pt x="0" y="0"/>
                </a:moveTo>
                <a:lnTo>
                  <a:pt x="91" y="0"/>
                </a:lnTo>
                <a:lnTo>
                  <a:pt x="91" y="586"/>
                </a:lnTo>
                <a:lnTo>
                  <a:pt x="0" y="586"/>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95" name="フリーフォーム: 図形 894"/>
          <p:cNvSpPr/>
          <p:nvPr/>
        </p:nvSpPr>
        <p:spPr>
          <a:xfrm>
            <a:off x="10441800" y="3097800"/>
            <a:ext cx="16200" cy="210960"/>
          </a:xfrm>
          <a:custGeom>
            <a:avLst/>
            <a:gdLst/>
            <a:ahLst/>
            <a:cxnLst/>
            <a:rect l="0" t="0" r="r" b="b"/>
            <a:pathLst>
              <a:path w="45" h="586">
                <a:moveTo>
                  <a:pt x="0" y="0"/>
                </a:moveTo>
                <a:lnTo>
                  <a:pt x="45" y="0"/>
                </a:lnTo>
                <a:lnTo>
                  <a:pt x="45" y="586"/>
                </a:lnTo>
                <a:lnTo>
                  <a:pt x="0" y="586"/>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96" name="フリーフォーム: 図形 895"/>
          <p:cNvSpPr/>
          <p:nvPr/>
        </p:nvSpPr>
        <p:spPr>
          <a:xfrm>
            <a:off x="10417320" y="3279960"/>
            <a:ext cx="65160" cy="28800"/>
          </a:xfrm>
          <a:custGeom>
            <a:avLst/>
            <a:gdLst/>
            <a:ahLst/>
            <a:cxnLst/>
            <a:rect l="0" t="0" r="r" b="b"/>
            <a:pathLst>
              <a:path w="181" h="80">
                <a:moveTo>
                  <a:pt x="181" y="80"/>
                </a:moveTo>
                <a:lnTo>
                  <a:pt x="0" y="80"/>
                </a:lnTo>
                <a:cubicBezTo>
                  <a:pt x="0" y="80"/>
                  <a:pt x="45" y="21"/>
                  <a:pt x="45" y="0"/>
                </a:cubicBezTo>
                <a:lnTo>
                  <a:pt x="135" y="0"/>
                </a:lnTo>
                <a:cubicBezTo>
                  <a:pt x="135" y="21"/>
                  <a:pt x="181" y="80"/>
                  <a:pt x="181" y="80"/>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97" name="フリーフォーム: 図形 896"/>
          <p:cNvSpPr/>
          <p:nvPr/>
        </p:nvSpPr>
        <p:spPr>
          <a:xfrm>
            <a:off x="10757520" y="3097800"/>
            <a:ext cx="32760" cy="210960"/>
          </a:xfrm>
          <a:custGeom>
            <a:avLst/>
            <a:gdLst/>
            <a:ahLst/>
            <a:cxnLst/>
            <a:rect l="0" t="0" r="r" b="b"/>
            <a:pathLst>
              <a:path w="91" h="586">
                <a:moveTo>
                  <a:pt x="0" y="0"/>
                </a:moveTo>
                <a:lnTo>
                  <a:pt x="91" y="0"/>
                </a:lnTo>
                <a:lnTo>
                  <a:pt x="91" y="586"/>
                </a:lnTo>
                <a:lnTo>
                  <a:pt x="0" y="586"/>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98" name="フリーフォーム: 図形 897"/>
          <p:cNvSpPr/>
          <p:nvPr/>
        </p:nvSpPr>
        <p:spPr>
          <a:xfrm>
            <a:off x="10765440" y="3097800"/>
            <a:ext cx="16560" cy="210960"/>
          </a:xfrm>
          <a:custGeom>
            <a:avLst/>
            <a:gdLst/>
            <a:ahLst/>
            <a:cxnLst/>
            <a:rect l="0" t="0" r="r" b="b"/>
            <a:pathLst>
              <a:path w="46" h="586">
                <a:moveTo>
                  <a:pt x="0" y="0"/>
                </a:moveTo>
                <a:lnTo>
                  <a:pt x="46" y="0"/>
                </a:lnTo>
                <a:lnTo>
                  <a:pt x="46" y="586"/>
                </a:lnTo>
                <a:lnTo>
                  <a:pt x="0" y="586"/>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99" name="フリーフォーム: 図形 898"/>
          <p:cNvSpPr/>
          <p:nvPr/>
        </p:nvSpPr>
        <p:spPr>
          <a:xfrm>
            <a:off x="10741320" y="3279960"/>
            <a:ext cx="65160" cy="28800"/>
          </a:xfrm>
          <a:custGeom>
            <a:avLst/>
            <a:gdLst/>
            <a:ahLst/>
            <a:cxnLst/>
            <a:rect l="0" t="0" r="r" b="b"/>
            <a:pathLst>
              <a:path w="181" h="80">
                <a:moveTo>
                  <a:pt x="181" y="80"/>
                </a:moveTo>
                <a:lnTo>
                  <a:pt x="0" y="80"/>
                </a:lnTo>
                <a:cubicBezTo>
                  <a:pt x="0" y="80"/>
                  <a:pt x="45" y="21"/>
                  <a:pt x="45" y="0"/>
                </a:cubicBezTo>
                <a:lnTo>
                  <a:pt x="135" y="0"/>
                </a:lnTo>
                <a:cubicBezTo>
                  <a:pt x="135" y="21"/>
                  <a:pt x="181" y="80"/>
                  <a:pt x="181" y="80"/>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00" name="フリーフォーム: 図形 899"/>
          <p:cNvSpPr/>
          <p:nvPr/>
        </p:nvSpPr>
        <p:spPr>
          <a:xfrm>
            <a:off x="10404000" y="3154320"/>
            <a:ext cx="416160" cy="33120"/>
          </a:xfrm>
          <a:custGeom>
            <a:avLst/>
            <a:gdLst/>
            <a:ahLst/>
            <a:cxnLst/>
            <a:rect l="0" t="0" r="r" b="b"/>
            <a:pathLst>
              <a:path w="1156" h="92">
                <a:moveTo>
                  <a:pt x="0" y="0"/>
                </a:moveTo>
                <a:lnTo>
                  <a:pt x="1156" y="0"/>
                </a:lnTo>
                <a:lnTo>
                  <a:pt x="1156" y="92"/>
                </a:lnTo>
                <a:lnTo>
                  <a:pt x="0" y="92"/>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01" name="フリーフォーム: 図形 900"/>
          <p:cNvSpPr/>
          <p:nvPr/>
        </p:nvSpPr>
        <p:spPr>
          <a:xfrm>
            <a:off x="10417320" y="3162600"/>
            <a:ext cx="388800" cy="16560"/>
          </a:xfrm>
          <a:custGeom>
            <a:avLst/>
            <a:gdLst/>
            <a:ahLst/>
            <a:cxnLst/>
            <a:rect l="0" t="0" r="r" b="b"/>
            <a:pathLst>
              <a:path w="1080" h="46">
                <a:moveTo>
                  <a:pt x="0" y="0"/>
                </a:moveTo>
                <a:lnTo>
                  <a:pt x="1080" y="0"/>
                </a:lnTo>
                <a:lnTo>
                  <a:pt x="1080" y="46"/>
                </a:lnTo>
                <a:lnTo>
                  <a:pt x="0" y="46"/>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02" name="フリーフォーム: 図形 901"/>
          <p:cNvSpPr/>
          <p:nvPr/>
        </p:nvSpPr>
        <p:spPr>
          <a:xfrm>
            <a:off x="10443600" y="3164760"/>
            <a:ext cx="12600" cy="12600"/>
          </a:xfrm>
          <a:custGeom>
            <a:avLst/>
            <a:gdLst/>
            <a:ahLst/>
            <a:cxnLst/>
            <a:rect l="0" t="0" r="r" b="b"/>
            <a:pathLst>
              <a:path w="35" h="35">
                <a:moveTo>
                  <a:pt x="35" y="18"/>
                </a:moveTo>
                <a:cubicBezTo>
                  <a:pt x="35" y="23"/>
                  <a:pt x="33" y="26"/>
                  <a:pt x="30" y="30"/>
                </a:cubicBezTo>
                <a:cubicBezTo>
                  <a:pt x="27" y="33"/>
                  <a:pt x="23" y="35"/>
                  <a:pt x="18" y="35"/>
                </a:cubicBezTo>
                <a:cubicBezTo>
                  <a:pt x="12" y="35"/>
                  <a:pt x="8" y="33"/>
                  <a:pt x="5" y="30"/>
                </a:cubicBezTo>
                <a:cubicBezTo>
                  <a:pt x="2" y="26"/>
                  <a:pt x="0" y="23"/>
                  <a:pt x="0" y="18"/>
                </a:cubicBezTo>
                <a:cubicBezTo>
                  <a:pt x="0" y="13"/>
                  <a:pt x="2" y="9"/>
                  <a:pt x="5" y="6"/>
                </a:cubicBezTo>
                <a:cubicBezTo>
                  <a:pt x="8" y="2"/>
                  <a:pt x="12" y="0"/>
                  <a:pt x="18" y="0"/>
                </a:cubicBezTo>
                <a:cubicBezTo>
                  <a:pt x="23" y="0"/>
                  <a:pt x="27" y="2"/>
                  <a:pt x="30" y="6"/>
                </a:cubicBezTo>
                <a:cubicBezTo>
                  <a:pt x="33" y="9"/>
                  <a:pt x="35" y="13"/>
                  <a:pt x="35" y="18"/>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03" name="フリーフォーム: 図形 902"/>
          <p:cNvSpPr/>
          <p:nvPr/>
        </p:nvSpPr>
        <p:spPr>
          <a:xfrm>
            <a:off x="10767600" y="3164760"/>
            <a:ext cx="12240" cy="12600"/>
          </a:xfrm>
          <a:custGeom>
            <a:avLst/>
            <a:gdLst/>
            <a:ahLst/>
            <a:cxnLst/>
            <a:rect l="0" t="0" r="r" b="b"/>
            <a:pathLst>
              <a:path w="34" h="35">
                <a:moveTo>
                  <a:pt x="34" y="18"/>
                </a:moveTo>
                <a:cubicBezTo>
                  <a:pt x="34" y="23"/>
                  <a:pt x="33" y="26"/>
                  <a:pt x="30" y="30"/>
                </a:cubicBezTo>
                <a:cubicBezTo>
                  <a:pt x="26" y="33"/>
                  <a:pt x="22" y="35"/>
                  <a:pt x="18" y="35"/>
                </a:cubicBezTo>
                <a:cubicBezTo>
                  <a:pt x="13" y="35"/>
                  <a:pt x="9" y="33"/>
                  <a:pt x="6" y="30"/>
                </a:cubicBezTo>
                <a:cubicBezTo>
                  <a:pt x="2" y="26"/>
                  <a:pt x="0" y="23"/>
                  <a:pt x="0" y="18"/>
                </a:cubicBezTo>
                <a:cubicBezTo>
                  <a:pt x="0" y="13"/>
                  <a:pt x="2" y="9"/>
                  <a:pt x="6" y="6"/>
                </a:cubicBezTo>
                <a:cubicBezTo>
                  <a:pt x="9" y="2"/>
                  <a:pt x="13" y="0"/>
                  <a:pt x="18" y="0"/>
                </a:cubicBezTo>
                <a:cubicBezTo>
                  <a:pt x="22" y="0"/>
                  <a:pt x="26" y="2"/>
                  <a:pt x="30" y="6"/>
                </a:cubicBezTo>
                <a:cubicBezTo>
                  <a:pt x="33" y="9"/>
                  <a:pt x="34" y="13"/>
                  <a:pt x="34" y="18"/>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04" name="フリーフォーム: 図形 903"/>
          <p:cNvSpPr/>
          <p:nvPr/>
        </p:nvSpPr>
        <p:spPr>
          <a:xfrm>
            <a:off x="10352520" y="2919600"/>
            <a:ext cx="518760" cy="178560"/>
          </a:xfrm>
          <a:custGeom>
            <a:avLst/>
            <a:gdLst/>
            <a:ahLst/>
            <a:cxnLst/>
            <a:rect l="0" t="0" r="r" b="b"/>
            <a:pathLst>
              <a:path w="1441" h="496">
                <a:moveTo>
                  <a:pt x="1396" y="429"/>
                </a:moveTo>
                <a:cubicBezTo>
                  <a:pt x="1396" y="441"/>
                  <a:pt x="1386" y="451"/>
                  <a:pt x="1374" y="451"/>
                </a:cubicBezTo>
                <a:lnTo>
                  <a:pt x="68" y="451"/>
                </a:lnTo>
                <a:cubicBezTo>
                  <a:pt x="56" y="451"/>
                  <a:pt x="45" y="441"/>
                  <a:pt x="45" y="429"/>
                </a:cubicBezTo>
                <a:lnTo>
                  <a:pt x="45" y="69"/>
                </a:lnTo>
                <a:cubicBezTo>
                  <a:pt x="45" y="55"/>
                  <a:pt x="56" y="45"/>
                  <a:pt x="68" y="45"/>
                </a:cubicBezTo>
                <a:lnTo>
                  <a:pt x="1374" y="45"/>
                </a:lnTo>
                <a:cubicBezTo>
                  <a:pt x="1386" y="45"/>
                  <a:pt x="1396" y="55"/>
                  <a:pt x="1396" y="69"/>
                </a:cubicBezTo>
                <a:lnTo>
                  <a:pt x="1396" y="429"/>
                </a:lnTo>
                <a:moveTo>
                  <a:pt x="1419" y="0"/>
                </a:moveTo>
                <a:lnTo>
                  <a:pt x="22" y="0"/>
                </a:lnTo>
                <a:cubicBezTo>
                  <a:pt x="10" y="0"/>
                  <a:pt x="0" y="10"/>
                  <a:pt x="0" y="22"/>
                </a:cubicBezTo>
                <a:lnTo>
                  <a:pt x="0" y="473"/>
                </a:lnTo>
                <a:cubicBezTo>
                  <a:pt x="0" y="486"/>
                  <a:pt x="10" y="496"/>
                  <a:pt x="22" y="496"/>
                </a:cubicBezTo>
                <a:lnTo>
                  <a:pt x="1419" y="496"/>
                </a:lnTo>
                <a:cubicBezTo>
                  <a:pt x="1431" y="496"/>
                  <a:pt x="1441" y="486"/>
                  <a:pt x="1441" y="473"/>
                </a:cubicBezTo>
                <a:lnTo>
                  <a:pt x="1441" y="22"/>
                </a:lnTo>
                <a:cubicBezTo>
                  <a:pt x="1441" y="10"/>
                  <a:pt x="1431" y="0"/>
                  <a:pt x="1419" y="0"/>
                </a:cubicBez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05" name="フリーフォーム: 図形 904"/>
          <p:cNvSpPr/>
          <p:nvPr/>
        </p:nvSpPr>
        <p:spPr>
          <a:xfrm>
            <a:off x="10352520" y="2919600"/>
            <a:ext cx="518760" cy="178560"/>
          </a:xfrm>
          <a:custGeom>
            <a:avLst/>
            <a:gdLst/>
            <a:ahLst/>
            <a:cxnLst/>
            <a:rect l="0" t="0" r="r" b="b"/>
            <a:pathLst>
              <a:path w="1441" h="496">
                <a:moveTo>
                  <a:pt x="68" y="451"/>
                </a:moveTo>
                <a:cubicBezTo>
                  <a:pt x="56" y="451"/>
                  <a:pt x="45" y="441"/>
                  <a:pt x="45" y="429"/>
                </a:cubicBezTo>
                <a:lnTo>
                  <a:pt x="45" y="69"/>
                </a:lnTo>
                <a:cubicBezTo>
                  <a:pt x="45" y="55"/>
                  <a:pt x="56" y="45"/>
                  <a:pt x="68" y="45"/>
                </a:cubicBezTo>
                <a:lnTo>
                  <a:pt x="1374" y="45"/>
                </a:lnTo>
                <a:cubicBezTo>
                  <a:pt x="1386" y="45"/>
                  <a:pt x="1396" y="55"/>
                  <a:pt x="1396" y="69"/>
                </a:cubicBezTo>
                <a:lnTo>
                  <a:pt x="1396" y="429"/>
                </a:lnTo>
                <a:cubicBezTo>
                  <a:pt x="1396" y="441"/>
                  <a:pt x="1386" y="451"/>
                  <a:pt x="1374" y="451"/>
                </a:cubicBezTo>
                <a:lnTo>
                  <a:pt x="68" y="451"/>
                </a:lnTo>
                <a:moveTo>
                  <a:pt x="1419" y="0"/>
                </a:moveTo>
                <a:lnTo>
                  <a:pt x="22" y="0"/>
                </a:lnTo>
                <a:cubicBezTo>
                  <a:pt x="10" y="0"/>
                  <a:pt x="0" y="10"/>
                  <a:pt x="0" y="22"/>
                </a:cubicBezTo>
                <a:lnTo>
                  <a:pt x="0" y="473"/>
                </a:lnTo>
                <a:cubicBezTo>
                  <a:pt x="0" y="486"/>
                  <a:pt x="10" y="496"/>
                  <a:pt x="22" y="496"/>
                </a:cubicBezTo>
                <a:lnTo>
                  <a:pt x="1419" y="496"/>
                </a:lnTo>
                <a:cubicBezTo>
                  <a:pt x="1431" y="496"/>
                  <a:pt x="1441" y="486"/>
                  <a:pt x="1441" y="473"/>
                </a:cubicBezTo>
                <a:lnTo>
                  <a:pt x="1441" y="22"/>
                </a:lnTo>
                <a:cubicBezTo>
                  <a:pt x="1441" y="10"/>
                  <a:pt x="1431" y="0"/>
                  <a:pt x="1419" y="0"/>
                </a:cubicBezTo>
                <a:moveTo>
                  <a:pt x="68" y="463"/>
                </a:moveTo>
                <a:lnTo>
                  <a:pt x="1374" y="463"/>
                </a:lnTo>
                <a:cubicBezTo>
                  <a:pt x="1392" y="463"/>
                  <a:pt x="1408" y="447"/>
                  <a:pt x="1408" y="429"/>
                </a:cubicBezTo>
                <a:lnTo>
                  <a:pt x="1408" y="69"/>
                </a:lnTo>
                <a:cubicBezTo>
                  <a:pt x="1408" y="49"/>
                  <a:pt x="1392" y="34"/>
                  <a:pt x="1374" y="34"/>
                </a:cubicBezTo>
                <a:lnTo>
                  <a:pt x="68" y="34"/>
                </a:lnTo>
                <a:cubicBezTo>
                  <a:pt x="49" y="34"/>
                  <a:pt x="34" y="49"/>
                  <a:pt x="34" y="69"/>
                </a:cubicBezTo>
                <a:lnTo>
                  <a:pt x="34" y="429"/>
                </a:lnTo>
                <a:cubicBezTo>
                  <a:pt x="34" y="447"/>
                  <a:pt x="49" y="463"/>
                  <a:pt x="68" y="463"/>
                </a:cubicBezTo>
                <a:moveTo>
                  <a:pt x="1419" y="10"/>
                </a:moveTo>
                <a:cubicBezTo>
                  <a:pt x="1425" y="10"/>
                  <a:pt x="1430" y="16"/>
                  <a:pt x="1430" y="22"/>
                </a:cubicBezTo>
                <a:lnTo>
                  <a:pt x="1430" y="473"/>
                </a:lnTo>
                <a:cubicBezTo>
                  <a:pt x="1430" y="480"/>
                  <a:pt x="1425" y="485"/>
                  <a:pt x="1419" y="485"/>
                </a:cubicBezTo>
                <a:lnTo>
                  <a:pt x="22" y="485"/>
                </a:lnTo>
                <a:cubicBezTo>
                  <a:pt x="16" y="485"/>
                  <a:pt x="11" y="480"/>
                  <a:pt x="11" y="473"/>
                </a:cubicBezTo>
                <a:lnTo>
                  <a:pt x="11" y="22"/>
                </a:lnTo>
                <a:cubicBezTo>
                  <a:pt x="11" y="16"/>
                  <a:pt x="16" y="10"/>
                  <a:pt x="22" y="10"/>
                </a:cubicBezTo>
                <a:lnTo>
                  <a:pt x="1419" y="1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06" name="フリーフォーム: 図形 905"/>
          <p:cNvSpPr/>
          <p:nvPr/>
        </p:nvSpPr>
        <p:spPr>
          <a:xfrm>
            <a:off x="10464840" y="3331800"/>
            <a:ext cx="389160" cy="209880"/>
          </a:xfrm>
          <a:custGeom>
            <a:avLst/>
            <a:gdLst/>
            <a:ahLst/>
            <a:cxnLst/>
            <a:rect l="0" t="0" r="r" b="b"/>
            <a:pathLst>
              <a:path w="1081" h="583">
                <a:moveTo>
                  <a:pt x="1081" y="291"/>
                </a:moveTo>
                <a:cubicBezTo>
                  <a:pt x="1081" y="310"/>
                  <a:pt x="1077" y="329"/>
                  <a:pt x="1071" y="349"/>
                </a:cubicBezTo>
                <a:cubicBezTo>
                  <a:pt x="1064" y="367"/>
                  <a:pt x="1053" y="386"/>
                  <a:pt x="1040" y="403"/>
                </a:cubicBezTo>
                <a:cubicBezTo>
                  <a:pt x="1026" y="421"/>
                  <a:pt x="1010" y="438"/>
                  <a:pt x="990" y="454"/>
                </a:cubicBezTo>
                <a:cubicBezTo>
                  <a:pt x="970" y="469"/>
                  <a:pt x="948" y="484"/>
                  <a:pt x="923" y="498"/>
                </a:cubicBezTo>
                <a:cubicBezTo>
                  <a:pt x="898" y="511"/>
                  <a:pt x="870" y="523"/>
                  <a:pt x="841" y="534"/>
                </a:cubicBezTo>
                <a:cubicBezTo>
                  <a:pt x="811" y="544"/>
                  <a:pt x="780" y="553"/>
                  <a:pt x="747" y="561"/>
                </a:cubicBezTo>
                <a:cubicBezTo>
                  <a:pt x="715" y="568"/>
                  <a:pt x="681" y="574"/>
                  <a:pt x="646" y="577"/>
                </a:cubicBezTo>
                <a:cubicBezTo>
                  <a:pt x="610" y="581"/>
                  <a:pt x="575" y="583"/>
                  <a:pt x="540" y="583"/>
                </a:cubicBezTo>
                <a:cubicBezTo>
                  <a:pt x="504" y="583"/>
                  <a:pt x="469" y="581"/>
                  <a:pt x="434" y="577"/>
                </a:cubicBezTo>
                <a:cubicBezTo>
                  <a:pt x="400" y="574"/>
                  <a:pt x="366" y="568"/>
                  <a:pt x="333" y="561"/>
                </a:cubicBezTo>
                <a:cubicBezTo>
                  <a:pt x="300" y="553"/>
                  <a:pt x="269" y="544"/>
                  <a:pt x="240" y="534"/>
                </a:cubicBezTo>
                <a:cubicBezTo>
                  <a:pt x="210" y="523"/>
                  <a:pt x="183" y="511"/>
                  <a:pt x="158" y="498"/>
                </a:cubicBezTo>
                <a:cubicBezTo>
                  <a:pt x="133" y="484"/>
                  <a:pt x="110" y="469"/>
                  <a:pt x="91" y="454"/>
                </a:cubicBezTo>
                <a:cubicBezTo>
                  <a:pt x="71" y="438"/>
                  <a:pt x="54" y="421"/>
                  <a:pt x="41" y="403"/>
                </a:cubicBezTo>
                <a:cubicBezTo>
                  <a:pt x="27" y="386"/>
                  <a:pt x="17" y="367"/>
                  <a:pt x="10" y="349"/>
                </a:cubicBezTo>
                <a:cubicBezTo>
                  <a:pt x="3" y="329"/>
                  <a:pt x="0" y="310"/>
                  <a:pt x="0" y="291"/>
                </a:cubicBezTo>
                <a:cubicBezTo>
                  <a:pt x="0" y="272"/>
                  <a:pt x="3" y="253"/>
                  <a:pt x="10" y="234"/>
                </a:cubicBezTo>
                <a:cubicBezTo>
                  <a:pt x="17" y="215"/>
                  <a:pt x="27" y="197"/>
                  <a:pt x="41" y="180"/>
                </a:cubicBezTo>
                <a:cubicBezTo>
                  <a:pt x="54" y="162"/>
                  <a:pt x="71" y="145"/>
                  <a:pt x="91" y="129"/>
                </a:cubicBezTo>
                <a:cubicBezTo>
                  <a:pt x="110" y="113"/>
                  <a:pt x="133" y="99"/>
                  <a:pt x="158" y="85"/>
                </a:cubicBezTo>
                <a:cubicBezTo>
                  <a:pt x="183" y="72"/>
                  <a:pt x="210" y="60"/>
                  <a:pt x="240" y="49"/>
                </a:cubicBezTo>
                <a:cubicBezTo>
                  <a:pt x="269" y="39"/>
                  <a:pt x="300" y="30"/>
                  <a:pt x="333" y="22"/>
                </a:cubicBezTo>
                <a:cubicBezTo>
                  <a:pt x="366" y="15"/>
                  <a:pt x="400" y="9"/>
                  <a:pt x="434" y="6"/>
                </a:cubicBezTo>
                <a:cubicBezTo>
                  <a:pt x="469" y="2"/>
                  <a:pt x="504" y="0"/>
                  <a:pt x="540" y="0"/>
                </a:cubicBezTo>
                <a:cubicBezTo>
                  <a:pt x="575" y="0"/>
                  <a:pt x="610" y="2"/>
                  <a:pt x="646" y="6"/>
                </a:cubicBezTo>
                <a:cubicBezTo>
                  <a:pt x="681" y="9"/>
                  <a:pt x="715" y="15"/>
                  <a:pt x="747" y="22"/>
                </a:cubicBezTo>
                <a:cubicBezTo>
                  <a:pt x="780" y="30"/>
                  <a:pt x="811" y="39"/>
                  <a:pt x="841" y="49"/>
                </a:cubicBezTo>
                <a:cubicBezTo>
                  <a:pt x="870" y="60"/>
                  <a:pt x="898" y="72"/>
                  <a:pt x="923" y="85"/>
                </a:cubicBezTo>
                <a:cubicBezTo>
                  <a:pt x="948" y="99"/>
                  <a:pt x="970" y="113"/>
                  <a:pt x="990" y="129"/>
                </a:cubicBezTo>
                <a:cubicBezTo>
                  <a:pt x="1010" y="145"/>
                  <a:pt x="1026" y="162"/>
                  <a:pt x="1040" y="180"/>
                </a:cubicBezTo>
                <a:cubicBezTo>
                  <a:pt x="1053" y="197"/>
                  <a:pt x="1064" y="215"/>
                  <a:pt x="1071" y="234"/>
                </a:cubicBezTo>
                <a:cubicBezTo>
                  <a:pt x="1077" y="253"/>
                  <a:pt x="1081" y="272"/>
                  <a:pt x="1081" y="291"/>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07" name="フリーフォーム: 図形 906"/>
          <p:cNvSpPr/>
          <p:nvPr/>
        </p:nvSpPr>
        <p:spPr>
          <a:xfrm>
            <a:off x="9853560" y="2211480"/>
            <a:ext cx="2082960" cy="2233800"/>
          </a:xfrm>
          <a:custGeom>
            <a:avLst/>
            <a:gdLst/>
            <a:ahLst/>
            <a:cxnLst/>
            <a:rect l="0" t="0" r="r" b="b"/>
            <a:pathLst>
              <a:path w="5786" h="6205" fill="none">
                <a:moveTo>
                  <a:pt x="0" y="0"/>
                </a:moveTo>
                <a:cubicBezTo>
                  <a:pt x="397" y="24"/>
                  <a:pt x="2737" y="203"/>
                  <a:pt x="4395" y="2215"/>
                </a:cubicBezTo>
                <a:cubicBezTo>
                  <a:pt x="5724" y="3827"/>
                  <a:pt x="5793" y="5618"/>
                  <a:pt x="5786" y="6205"/>
                </a:cubicBezTo>
              </a:path>
            </a:pathLst>
          </a:custGeom>
          <a:ln w="23040">
            <a:solidFill>
              <a:srgbClr val="040000"/>
            </a:solidFill>
            <a:miter/>
          </a:ln>
        </p:spPr>
        <p:txBody>
          <a:bodyPr lIns="11520" tIns="11520" rIns="11520" bIns="11520" anchor="t">
            <a:noAutofit/>
          </a:bodyPr>
          <a:lstStyle/>
          <a:p>
            <a:endParaRPr lang="en-US" sz="2400" b="0" strike="noStrike" spc="-1">
              <a:solidFill>
                <a:srgbClr val="000000"/>
              </a:solidFill>
              <a:latin typeface="Times New Roman"/>
            </a:endParaRPr>
          </a:p>
        </p:txBody>
      </p:sp>
      <p:sp>
        <p:nvSpPr>
          <p:cNvPr id="908" name="フリーフォーム: 図形 907"/>
          <p:cNvSpPr/>
          <p:nvPr/>
        </p:nvSpPr>
        <p:spPr>
          <a:xfrm>
            <a:off x="11841840" y="4352400"/>
            <a:ext cx="188640" cy="117720"/>
          </a:xfrm>
          <a:custGeom>
            <a:avLst/>
            <a:gdLst/>
            <a:ahLst/>
            <a:cxnLst/>
            <a:rect l="0" t="0" r="r" b="b"/>
            <a:pathLst>
              <a:path w="524" h="327">
                <a:moveTo>
                  <a:pt x="0" y="44"/>
                </a:moveTo>
                <a:lnTo>
                  <a:pt x="47" y="0"/>
                </a:lnTo>
                <a:lnTo>
                  <a:pt x="261" y="233"/>
                </a:lnTo>
                <a:lnTo>
                  <a:pt x="478" y="1"/>
                </a:lnTo>
                <a:lnTo>
                  <a:pt x="524" y="45"/>
                </a:lnTo>
                <a:lnTo>
                  <a:pt x="261" y="327"/>
                </a:lnTo>
                <a:lnTo>
                  <a:pt x="0" y="44"/>
                </a:lnTo>
                <a:close/>
              </a:path>
            </a:pathLst>
          </a:custGeom>
          <a:solidFill>
            <a:srgbClr val="04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09" name="フリーフォーム: 図形 908"/>
          <p:cNvSpPr/>
          <p:nvPr/>
        </p:nvSpPr>
        <p:spPr>
          <a:xfrm>
            <a:off x="9765000" y="2268000"/>
            <a:ext cx="2025360" cy="2291760"/>
          </a:xfrm>
          <a:custGeom>
            <a:avLst/>
            <a:gdLst/>
            <a:ahLst/>
            <a:cxnLst/>
            <a:rect l="0" t="0" r="r" b="b"/>
            <a:pathLst>
              <a:path w="5626" h="6366" fill="none">
                <a:moveTo>
                  <a:pt x="23" y="0"/>
                </a:moveTo>
                <a:cubicBezTo>
                  <a:pt x="-13" y="367"/>
                  <a:pt x="-186" y="2528"/>
                  <a:pt x="1412" y="4372"/>
                </a:cubicBezTo>
                <a:cubicBezTo>
                  <a:pt x="2985" y="6185"/>
                  <a:pt x="5109" y="6348"/>
                  <a:pt x="5626" y="6366"/>
                </a:cubicBezTo>
              </a:path>
            </a:pathLst>
          </a:custGeom>
          <a:ln w="23040">
            <a:solidFill>
              <a:srgbClr val="040000"/>
            </a:solidFill>
            <a:miter/>
          </a:ln>
        </p:spPr>
        <p:txBody>
          <a:bodyPr lIns="11520" tIns="11520" rIns="11520" bIns="11520" anchor="t">
            <a:noAutofit/>
          </a:bodyPr>
          <a:lstStyle/>
          <a:p>
            <a:endParaRPr lang="en-US" sz="2400" b="0" strike="noStrike" spc="-1">
              <a:solidFill>
                <a:srgbClr val="000000"/>
              </a:solidFill>
              <a:latin typeface="Times New Roman"/>
            </a:endParaRPr>
          </a:p>
        </p:txBody>
      </p:sp>
      <p:sp>
        <p:nvSpPr>
          <p:cNvPr id="910" name="フリーフォーム: 図形 909"/>
          <p:cNvSpPr/>
          <p:nvPr/>
        </p:nvSpPr>
        <p:spPr>
          <a:xfrm>
            <a:off x="11694240" y="4460760"/>
            <a:ext cx="120960" cy="189000"/>
          </a:xfrm>
          <a:custGeom>
            <a:avLst/>
            <a:gdLst/>
            <a:ahLst/>
            <a:cxnLst/>
            <a:rect l="0" t="0" r="r" b="b"/>
            <a:pathLst>
              <a:path w="336" h="525">
                <a:moveTo>
                  <a:pt x="42" y="525"/>
                </a:moveTo>
                <a:lnTo>
                  <a:pt x="0" y="476"/>
                </a:lnTo>
                <a:lnTo>
                  <a:pt x="243" y="270"/>
                </a:lnTo>
                <a:lnTo>
                  <a:pt x="20" y="45"/>
                </a:lnTo>
                <a:lnTo>
                  <a:pt x="66" y="0"/>
                </a:lnTo>
                <a:lnTo>
                  <a:pt x="336" y="275"/>
                </a:lnTo>
                <a:lnTo>
                  <a:pt x="42" y="525"/>
                </a:lnTo>
                <a:close/>
              </a:path>
            </a:pathLst>
          </a:custGeom>
          <a:solidFill>
            <a:srgbClr val="04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11" name="テキスト ボックス 910"/>
          <p:cNvSpPr txBox="1"/>
          <p:nvPr/>
        </p:nvSpPr>
        <p:spPr>
          <a:xfrm>
            <a:off x="747720" y="740520"/>
            <a:ext cx="27302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よく問題になること</a:t>
            </a:r>
            <a:endParaRPr lang="en-US" sz="2390" b="0" strike="noStrike" spc="-1">
              <a:solidFill>
                <a:srgbClr val="000000"/>
              </a:solidFill>
              <a:latin typeface="Times New Roman"/>
            </a:endParaRPr>
          </a:p>
        </p:txBody>
      </p:sp>
      <p:sp>
        <p:nvSpPr>
          <p:cNvPr id="912" name="テキスト ボックス 911"/>
          <p:cNvSpPr txBox="1"/>
          <p:nvPr/>
        </p:nvSpPr>
        <p:spPr>
          <a:xfrm>
            <a:off x="3481560" y="73260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913" name="フリーフォーム: 図形 912"/>
          <p:cNvSpPr/>
          <p:nvPr/>
        </p:nvSpPr>
        <p:spPr>
          <a:xfrm>
            <a:off x="1047600" y="144756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6"/>
                  <a:pt x="3" y="99"/>
                  <a:pt x="10" y="83"/>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14" name="テキスト ボックス 913"/>
          <p:cNvSpPr txBox="1"/>
          <p:nvPr/>
        </p:nvSpPr>
        <p:spPr>
          <a:xfrm>
            <a:off x="3645360" y="740520"/>
            <a:ext cx="27302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経路のチャタリング</a:t>
            </a:r>
            <a:endParaRPr lang="en-US" sz="2390" b="0" strike="noStrike" spc="-1">
              <a:solidFill>
                <a:srgbClr val="000000"/>
              </a:solidFill>
              <a:latin typeface="Times New Roman"/>
            </a:endParaRPr>
          </a:p>
        </p:txBody>
      </p:sp>
      <p:sp>
        <p:nvSpPr>
          <p:cNvPr id="915" name="テキスト ボックス 914"/>
          <p:cNvSpPr txBox="1"/>
          <p:nvPr/>
        </p:nvSpPr>
        <p:spPr>
          <a:xfrm>
            <a:off x="1300320" y="130248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経路を再計算したら変わった</a:t>
            </a:r>
            <a:endParaRPr lang="en-US" sz="2170" b="0" strike="noStrike" spc="-1">
              <a:solidFill>
                <a:srgbClr val="000000"/>
              </a:solidFill>
              <a:latin typeface="Times New Roman"/>
            </a:endParaRPr>
          </a:p>
        </p:txBody>
      </p:sp>
      <p:sp>
        <p:nvSpPr>
          <p:cNvPr id="916" name="テキスト ボックス 915"/>
          <p:cNvSpPr txBox="1"/>
          <p:nvPr/>
        </p:nvSpPr>
        <p:spPr>
          <a:xfrm>
            <a:off x="4890960" y="129528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t>
            </a:r>
            <a:endParaRPr lang="en-US" sz="2170" b="0" strike="noStrike" spc="-1">
              <a:solidFill>
                <a:srgbClr val="000000"/>
              </a:solidFill>
              <a:latin typeface="Times New Roman"/>
            </a:endParaRPr>
          </a:p>
        </p:txBody>
      </p:sp>
      <p:sp>
        <p:nvSpPr>
          <p:cNvPr id="917" name="フリーフォーム: 図形 916"/>
          <p:cNvSpPr/>
          <p:nvPr/>
        </p:nvSpPr>
        <p:spPr>
          <a:xfrm>
            <a:off x="1599840" y="1866600"/>
            <a:ext cx="95760" cy="95760"/>
          </a:xfrm>
          <a:custGeom>
            <a:avLst/>
            <a:gdLst/>
            <a:ahLst/>
            <a:cxnLst/>
            <a:rect l="0" t="0" r="r" b="b"/>
            <a:pathLst>
              <a:path w="266" h="266">
                <a:moveTo>
                  <a:pt x="266" y="133"/>
                </a:moveTo>
                <a:cubicBezTo>
                  <a:pt x="266" y="150"/>
                  <a:pt x="263" y="167"/>
                  <a:pt x="256" y="183"/>
                </a:cubicBezTo>
                <a:cubicBezTo>
                  <a:pt x="249" y="199"/>
                  <a:pt x="240" y="214"/>
                  <a:pt x="227" y="226"/>
                </a:cubicBezTo>
                <a:cubicBezTo>
                  <a:pt x="215" y="240"/>
                  <a:pt x="201" y="249"/>
                  <a:pt x="184" y="256"/>
                </a:cubicBezTo>
                <a:cubicBezTo>
                  <a:pt x="167" y="263"/>
                  <a:pt x="150" y="266"/>
                  <a:pt x="133" y="266"/>
                </a:cubicBezTo>
                <a:cubicBezTo>
                  <a:pt x="115" y="266"/>
                  <a:pt x="98" y="263"/>
                  <a:pt x="82" y="256"/>
                </a:cubicBezTo>
                <a:cubicBezTo>
                  <a:pt x="66" y="249"/>
                  <a:pt x="52" y="240"/>
                  <a:pt x="39" y="226"/>
                </a:cubicBezTo>
                <a:cubicBezTo>
                  <a:pt x="27" y="214"/>
                  <a:pt x="17" y="199"/>
                  <a:pt x="11" y="183"/>
                </a:cubicBezTo>
                <a:cubicBezTo>
                  <a:pt x="4" y="167"/>
                  <a:pt x="0" y="150"/>
                  <a:pt x="0" y="133"/>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918" name="テキスト ボックス 917"/>
          <p:cNvSpPr txBox="1"/>
          <p:nvPr/>
        </p:nvSpPr>
        <p:spPr>
          <a:xfrm>
            <a:off x="4993920" y="130248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また計算したら戻った</a:t>
            </a:r>
            <a:endParaRPr lang="en-US" sz="2170" b="0" strike="noStrike" spc="-1">
              <a:solidFill>
                <a:srgbClr val="000000"/>
              </a:solidFill>
              <a:latin typeface="Times New Roman"/>
            </a:endParaRPr>
          </a:p>
        </p:txBody>
      </p:sp>
      <p:sp>
        <p:nvSpPr>
          <p:cNvPr id="919" name="フリーフォーム: 図形 918"/>
          <p:cNvSpPr/>
          <p:nvPr/>
        </p:nvSpPr>
        <p:spPr>
          <a:xfrm>
            <a:off x="2152440" y="227628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20" name="テキスト ボックス 919"/>
          <p:cNvSpPr txBox="1"/>
          <p:nvPr/>
        </p:nvSpPr>
        <p:spPr>
          <a:xfrm>
            <a:off x="1852560" y="172152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再計算が必要になる場合</a:t>
            </a:r>
            <a:endParaRPr lang="en-US" sz="2170" b="0" strike="noStrike" spc="-1">
              <a:solidFill>
                <a:srgbClr val="000000"/>
              </a:solidFill>
              <a:latin typeface="Times New Roman"/>
            </a:endParaRPr>
          </a:p>
        </p:txBody>
      </p:sp>
      <p:sp>
        <p:nvSpPr>
          <p:cNvPr id="921" name="フリーフォーム: 図形 920"/>
          <p:cNvSpPr/>
          <p:nvPr/>
        </p:nvSpPr>
        <p:spPr>
          <a:xfrm>
            <a:off x="2152440" y="276192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22" name="テキスト ボックス 921"/>
          <p:cNvSpPr txBox="1"/>
          <p:nvPr/>
        </p:nvSpPr>
        <p:spPr>
          <a:xfrm>
            <a:off x="2405160" y="213120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自己位置推定の結果がジャンプした</a:t>
            </a:r>
            <a:endParaRPr lang="en-US" sz="2170" b="0" strike="noStrike" spc="-1">
              <a:solidFill>
                <a:srgbClr val="000000"/>
              </a:solidFill>
              <a:latin typeface="Times New Roman"/>
            </a:endParaRPr>
          </a:p>
        </p:txBody>
      </p:sp>
      <p:sp>
        <p:nvSpPr>
          <p:cNvPr id="923" name="フリーフォーム: 図形 922"/>
          <p:cNvSpPr/>
          <p:nvPr/>
        </p:nvSpPr>
        <p:spPr>
          <a:xfrm>
            <a:off x="2152440" y="324792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24" name="テキスト ボックス 923"/>
          <p:cNvSpPr txBox="1"/>
          <p:nvPr/>
        </p:nvSpPr>
        <p:spPr>
          <a:xfrm>
            <a:off x="2405160" y="261720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障害物の出現</a:t>
            </a:r>
            <a:endParaRPr lang="en-US" sz="2170" b="0" strike="noStrike" spc="-1">
              <a:solidFill>
                <a:srgbClr val="000000"/>
              </a:solidFill>
              <a:latin typeface="Times New Roman"/>
            </a:endParaRPr>
          </a:p>
        </p:txBody>
      </p:sp>
      <p:sp>
        <p:nvSpPr>
          <p:cNvPr id="925" name="フリーフォーム: 図形 924"/>
          <p:cNvSpPr/>
          <p:nvPr/>
        </p:nvSpPr>
        <p:spPr>
          <a:xfrm>
            <a:off x="1047600" y="373356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6"/>
                  <a:pt x="3" y="99"/>
                  <a:pt x="10" y="83"/>
                </a:cubicBezTo>
                <a:cubicBezTo>
                  <a:pt x="17" y="67"/>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7"/>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26" name="テキスト ボックス 925"/>
          <p:cNvSpPr txBox="1"/>
          <p:nvPr/>
        </p:nvSpPr>
        <p:spPr>
          <a:xfrm>
            <a:off x="2405160" y="310284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もっと良いルートの探求</a:t>
            </a:r>
            <a:endParaRPr lang="en-US" sz="2170" b="0" strike="noStrike" spc="-1">
              <a:solidFill>
                <a:srgbClr val="000000"/>
              </a:solidFill>
              <a:latin typeface="Times New Roman"/>
            </a:endParaRPr>
          </a:p>
        </p:txBody>
      </p:sp>
      <p:sp>
        <p:nvSpPr>
          <p:cNvPr id="927" name="フリーフォーム: 図形 926"/>
          <p:cNvSpPr/>
          <p:nvPr/>
        </p:nvSpPr>
        <p:spPr>
          <a:xfrm>
            <a:off x="1599840" y="4143240"/>
            <a:ext cx="95760" cy="95400"/>
          </a:xfrm>
          <a:custGeom>
            <a:avLst/>
            <a:gdLst/>
            <a:ahLst/>
            <a:cxnLst/>
            <a:rect l="0" t="0" r="r" b="b"/>
            <a:pathLst>
              <a:path w="266" h="265">
                <a:moveTo>
                  <a:pt x="266" y="132"/>
                </a:moveTo>
                <a:cubicBezTo>
                  <a:pt x="266" y="150"/>
                  <a:pt x="263" y="167"/>
                  <a:pt x="256" y="183"/>
                </a:cubicBezTo>
                <a:cubicBezTo>
                  <a:pt x="249" y="199"/>
                  <a:pt x="240" y="213"/>
                  <a:pt x="227" y="226"/>
                </a:cubicBezTo>
                <a:cubicBezTo>
                  <a:pt x="215" y="238"/>
                  <a:pt x="201" y="249"/>
                  <a:pt x="184" y="255"/>
                </a:cubicBezTo>
                <a:cubicBezTo>
                  <a:pt x="167" y="262"/>
                  <a:pt x="150" y="265"/>
                  <a:pt x="133" y="265"/>
                </a:cubicBezTo>
                <a:cubicBezTo>
                  <a:pt x="115" y="265"/>
                  <a:pt x="98" y="262"/>
                  <a:pt x="82" y="255"/>
                </a:cubicBezTo>
                <a:cubicBezTo>
                  <a:pt x="66" y="249"/>
                  <a:pt x="52" y="238"/>
                  <a:pt x="39" y="226"/>
                </a:cubicBezTo>
                <a:cubicBezTo>
                  <a:pt x="27" y="213"/>
                  <a:pt x="17" y="199"/>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928" name="テキスト ボックス 927"/>
          <p:cNvSpPr txBox="1"/>
          <p:nvPr/>
        </p:nvSpPr>
        <p:spPr>
          <a:xfrm>
            <a:off x="1300320" y="358848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チャタリングは危険</a:t>
            </a:r>
            <a:endParaRPr lang="en-US" sz="2170" b="0" strike="noStrike" spc="-1">
              <a:solidFill>
                <a:srgbClr val="000000"/>
              </a:solidFill>
              <a:latin typeface="Times New Roman"/>
            </a:endParaRPr>
          </a:p>
        </p:txBody>
      </p:sp>
      <p:sp>
        <p:nvSpPr>
          <p:cNvPr id="929" name="フリーフォーム: 図形 928"/>
          <p:cNvSpPr/>
          <p:nvPr/>
        </p:nvSpPr>
        <p:spPr>
          <a:xfrm>
            <a:off x="2152440" y="456228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30" name="テキスト ボックス 929"/>
          <p:cNvSpPr txBox="1"/>
          <p:nvPr/>
        </p:nvSpPr>
        <p:spPr>
          <a:xfrm>
            <a:off x="1852560" y="399816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下手にプログラムすると中途半端な動きに</a:t>
            </a:r>
            <a:endParaRPr lang="en-US" sz="2170" b="0" strike="noStrike" spc="-1">
              <a:solidFill>
                <a:srgbClr val="000000"/>
              </a:solidFill>
              <a:latin typeface="Times New Roman"/>
            </a:endParaRPr>
          </a:p>
        </p:txBody>
      </p:sp>
      <p:sp>
        <p:nvSpPr>
          <p:cNvPr id="931" name="テキスト ボックス 930"/>
          <p:cNvSpPr txBox="1"/>
          <p:nvPr/>
        </p:nvSpPr>
        <p:spPr>
          <a:xfrm>
            <a:off x="2405160" y="441720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自動車</a:t>
            </a:r>
            <a:endParaRPr lang="en-US" sz="2170" b="0" strike="noStrike" spc="-1">
              <a:solidFill>
                <a:srgbClr val="000000"/>
              </a:solidFill>
              <a:latin typeface="Times New Roman"/>
            </a:endParaRPr>
          </a:p>
        </p:txBody>
      </p:sp>
      <p:sp>
        <p:nvSpPr>
          <p:cNvPr id="932" name="テキスト ボックス 931"/>
          <p:cNvSpPr txBox="1"/>
          <p:nvPr/>
        </p:nvSpPr>
        <p:spPr>
          <a:xfrm>
            <a:off x="3233880" y="44100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933" name="フリーフォーム: 図形 932"/>
          <p:cNvSpPr/>
          <p:nvPr/>
        </p:nvSpPr>
        <p:spPr>
          <a:xfrm>
            <a:off x="2152440" y="503856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34" name="テキスト ボックス 933"/>
          <p:cNvSpPr txBox="1"/>
          <p:nvPr/>
        </p:nvSpPr>
        <p:spPr>
          <a:xfrm>
            <a:off x="3379680" y="441720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中央分離帯で死ぬ（よくある事故）</a:t>
            </a:r>
            <a:endParaRPr lang="en-US" sz="2170" b="0" strike="noStrike" spc="-1">
              <a:solidFill>
                <a:srgbClr val="000000"/>
              </a:solidFill>
              <a:latin typeface="Times New Roman"/>
            </a:endParaRPr>
          </a:p>
        </p:txBody>
      </p:sp>
      <p:sp>
        <p:nvSpPr>
          <p:cNvPr id="935" name="フリーフォーム: 図形 934"/>
          <p:cNvSpPr/>
          <p:nvPr/>
        </p:nvSpPr>
        <p:spPr>
          <a:xfrm>
            <a:off x="2705040" y="5457600"/>
            <a:ext cx="95400" cy="95760"/>
          </a:xfrm>
          <a:custGeom>
            <a:avLst/>
            <a:gdLst/>
            <a:ahLst/>
            <a:cxnLst/>
            <a:rect l="0" t="0" r="r" b="b"/>
            <a:pathLst>
              <a:path w="265" h="266">
                <a:moveTo>
                  <a:pt x="0" y="0"/>
                </a:moveTo>
                <a:lnTo>
                  <a:pt x="265" y="0"/>
                </a:lnTo>
                <a:lnTo>
                  <a:pt x="265"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36" name="テキスト ボックス 935"/>
          <p:cNvSpPr txBox="1"/>
          <p:nvPr/>
        </p:nvSpPr>
        <p:spPr>
          <a:xfrm>
            <a:off x="2405160" y="489348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なぜか自動車より遅い移動ロボットでも起こる</a:t>
            </a:r>
            <a:endParaRPr lang="en-US" sz="2170" b="0" strike="noStrike" spc="-1">
              <a:solidFill>
                <a:srgbClr val="000000"/>
              </a:solidFill>
              <a:latin typeface="Times New Roman"/>
            </a:endParaRPr>
          </a:p>
        </p:txBody>
      </p:sp>
      <p:sp>
        <p:nvSpPr>
          <p:cNvPr id="937" name="テキスト ボックス 936"/>
          <p:cNvSpPr txBox="1"/>
          <p:nvPr/>
        </p:nvSpPr>
        <p:spPr>
          <a:xfrm>
            <a:off x="2957400" y="5305320"/>
            <a:ext cx="5385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ROS</a:t>
            </a:r>
            <a:endParaRPr lang="en-US" sz="2170" b="0" strike="noStrike" spc="-1">
              <a:solidFill>
                <a:srgbClr val="000000"/>
              </a:solidFill>
              <a:latin typeface="Times New Roman"/>
            </a:endParaRPr>
          </a:p>
        </p:txBody>
      </p:sp>
      <p:sp>
        <p:nvSpPr>
          <p:cNvPr id="938" name="テキスト ボックス 937"/>
          <p:cNvSpPr txBox="1"/>
          <p:nvPr/>
        </p:nvSpPr>
        <p:spPr>
          <a:xfrm>
            <a:off x="3496680" y="53125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の</a:t>
            </a:r>
            <a:endParaRPr lang="en-US" sz="2170" b="0" strike="noStrike" spc="-1">
              <a:solidFill>
                <a:srgbClr val="000000"/>
              </a:solidFill>
              <a:latin typeface="Times New Roman"/>
            </a:endParaRPr>
          </a:p>
        </p:txBody>
      </p:sp>
      <p:sp>
        <p:nvSpPr>
          <p:cNvPr id="939" name="テキスト ボックス 938"/>
          <p:cNvSpPr txBox="1"/>
          <p:nvPr/>
        </p:nvSpPr>
        <p:spPr>
          <a:xfrm>
            <a:off x="3772800" y="5305320"/>
            <a:ext cx="216468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Navigation Stack</a:t>
            </a:r>
            <a:endParaRPr lang="en-US" sz="2170" b="0" strike="noStrike" spc="-1">
              <a:solidFill>
                <a:srgbClr val="000000"/>
              </a:solidFill>
              <a:latin typeface="Times New Roman"/>
            </a:endParaRPr>
          </a:p>
        </p:txBody>
      </p:sp>
      <p:sp>
        <p:nvSpPr>
          <p:cNvPr id="940" name="テキスト ボックス 939"/>
          <p:cNvSpPr txBox="1"/>
          <p:nvPr/>
        </p:nvSpPr>
        <p:spPr>
          <a:xfrm>
            <a:off x="5941440" y="531252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のサンプル</a:t>
            </a:r>
            <a:endParaRPr lang="en-US" sz="2170" b="0" strike="noStrike" spc="-1">
              <a:solidFill>
                <a:srgbClr val="000000"/>
              </a:solidFill>
              <a:latin typeface="Times New Roman"/>
            </a:endParaRPr>
          </a:p>
        </p:txBody>
      </p:sp>
      <p:sp>
        <p:nvSpPr>
          <p:cNvPr id="941" name="テキスト ボックス 940"/>
          <p:cNvSpPr txBox="1"/>
          <p:nvPr/>
        </p:nvSpPr>
        <p:spPr>
          <a:xfrm>
            <a:off x="1285920" y="5874480"/>
            <a:ext cx="7172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（小手先で解決できるかもしれないが）根本的な原因は？</a:t>
            </a:r>
            <a:endParaRPr lang="en-US" sz="2170" b="0" strike="noStrike" spc="-1">
              <a:solidFill>
                <a:srgbClr val="000000"/>
              </a:solidFill>
              <a:latin typeface="Times New Roman"/>
            </a:endParaRPr>
          </a:p>
        </p:txBody>
      </p:sp>
      <p:sp>
        <p:nvSpPr>
          <p:cNvPr id="942" name="テキスト ボックス 941"/>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943" name="テキスト ボックス 942"/>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944" name="テキスト ボックス 943"/>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945" name="テキスト ボックス 944"/>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946" name="テキスト ボックス 945"/>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947" name="テキスト ボックス 946"/>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948" name="テキスト ボックス 947"/>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949" name="テキスト ボックス 948"/>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950" name="テキスト ボックス 949"/>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14</a:t>
            </a:r>
            <a:endParaRPr lang="en-US" sz="1800" b="0" strike="noStrike" spc="-1">
              <a:solidFill>
                <a:srgbClr val="000000"/>
              </a:solidFill>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フリーフォーム: 図形 95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52" name="フリーフォーム: 図形 95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53" name="フリーフォーム: 図形 95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54" name="フリーフォーム: 図形 953"/>
          <p:cNvSpPr/>
          <p:nvPr/>
        </p:nvSpPr>
        <p:spPr>
          <a:xfrm>
            <a:off x="9591480" y="1586520"/>
            <a:ext cx="549360" cy="470160"/>
          </a:xfrm>
          <a:custGeom>
            <a:avLst/>
            <a:gdLst/>
            <a:ahLst/>
            <a:cxnLst/>
            <a:rect l="0" t="0" r="r" b="b"/>
            <a:pathLst>
              <a:path w="1526" h="1306">
                <a:moveTo>
                  <a:pt x="1058" y="142"/>
                </a:moveTo>
                <a:cubicBezTo>
                  <a:pt x="1081" y="155"/>
                  <a:pt x="1104" y="170"/>
                  <a:pt x="1125" y="185"/>
                </a:cubicBezTo>
                <a:cubicBezTo>
                  <a:pt x="1147" y="200"/>
                  <a:pt x="1169" y="215"/>
                  <a:pt x="1189" y="232"/>
                </a:cubicBezTo>
                <a:cubicBezTo>
                  <a:pt x="1210" y="248"/>
                  <a:pt x="1230" y="265"/>
                  <a:pt x="1249" y="283"/>
                </a:cubicBezTo>
                <a:cubicBezTo>
                  <a:pt x="1269" y="300"/>
                  <a:pt x="1287" y="318"/>
                  <a:pt x="1305" y="337"/>
                </a:cubicBezTo>
                <a:cubicBezTo>
                  <a:pt x="1322" y="356"/>
                  <a:pt x="1339" y="375"/>
                  <a:pt x="1355" y="394"/>
                </a:cubicBezTo>
                <a:cubicBezTo>
                  <a:pt x="1370" y="414"/>
                  <a:pt x="1385" y="434"/>
                  <a:pt x="1399" y="454"/>
                </a:cubicBezTo>
                <a:cubicBezTo>
                  <a:pt x="1413" y="475"/>
                  <a:pt x="1425" y="495"/>
                  <a:pt x="1437" y="516"/>
                </a:cubicBezTo>
                <a:cubicBezTo>
                  <a:pt x="1449" y="537"/>
                  <a:pt x="1459" y="558"/>
                  <a:pt x="1469" y="579"/>
                </a:cubicBezTo>
                <a:cubicBezTo>
                  <a:pt x="1478" y="601"/>
                  <a:pt x="1487" y="622"/>
                  <a:pt x="1494" y="643"/>
                </a:cubicBezTo>
                <a:cubicBezTo>
                  <a:pt x="1501" y="665"/>
                  <a:pt x="1507" y="686"/>
                  <a:pt x="1512" y="707"/>
                </a:cubicBezTo>
                <a:cubicBezTo>
                  <a:pt x="1516" y="729"/>
                  <a:pt x="1520" y="750"/>
                  <a:pt x="1522" y="771"/>
                </a:cubicBezTo>
                <a:cubicBezTo>
                  <a:pt x="1525" y="792"/>
                  <a:pt x="1526" y="813"/>
                  <a:pt x="1526" y="833"/>
                </a:cubicBezTo>
                <a:cubicBezTo>
                  <a:pt x="1526" y="854"/>
                  <a:pt x="1524" y="874"/>
                  <a:pt x="1522" y="894"/>
                </a:cubicBezTo>
                <a:cubicBezTo>
                  <a:pt x="1519" y="914"/>
                  <a:pt x="1515" y="933"/>
                  <a:pt x="1510" y="952"/>
                </a:cubicBezTo>
                <a:cubicBezTo>
                  <a:pt x="1505" y="971"/>
                  <a:pt x="1499" y="990"/>
                  <a:pt x="1492" y="1007"/>
                </a:cubicBezTo>
                <a:cubicBezTo>
                  <a:pt x="1485" y="1025"/>
                  <a:pt x="1476" y="1043"/>
                  <a:pt x="1466" y="1059"/>
                </a:cubicBezTo>
                <a:cubicBezTo>
                  <a:pt x="1457" y="1076"/>
                  <a:pt x="1446" y="1092"/>
                  <a:pt x="1434" y="1108"/>
                </a:cubicBezTo>
                <a:cubicBezTo>
                  <a:pt x="1422" y="1123"/>
                  <a:pt x="1409" y="1137"/>
                  <a:pt x="1395" y="1151"/>
                </a:cubicBezTo>
                <a:cubicBezTo>
                  <a:pt x="1381" y="1165"/>
                  <a:pt x="1367" y="1178"/>
                  <a:pt x="1351" y="1190"/>
                </a:cubicBezTo>
                <a:cubicBezTo>
                  <a:pt x="1335" y="1202"/>
                  <a:pt x="1318" y="1214"/>
                  <a:pt x="1300" y="1224"/>
                </a:cubicBezTo>
                <a:cubicBezTo>
                  <a:pt x="1282" y="1234"/>
                  <a:pt x="1264" y="1244"/>
                  <a:pt x="1245" y="1252"/>
                </a:cubicBezTo>
                <a:cubicBezTo>
                  <a:pt x="1225" y="1261"/>
                  <a:pt x="1205" y="1268"/>
                  <a:pt x="1184" y="1275"/>
                </a:cubicBezTo>
                <a:cubicBezTo>
                  <a:pt x="1163" y="1281"/>
                  <a:pt x="1142" y="1287"/>
                  <a:pt x="1120" y="1291"/>
                </a:cubicBezTo>
                <a:cubicBezTo>
                  <a:pt x="1098" y="1296"/>
                  <a:pt x="1075" y="1299"/>
                  <a:pt x="1052" y="1302"/>
                </a:cubicBezTo>
                <a:cubicBezTo>
                  <a:pt x="1029" y="1304"/>
                  <a:pt x="1006" y="1305"/>
                  <a:pt x="982" y="1306"/>
                </a:cubicBezTo>
                <a:cubicBezTo>
                  <a:pt x="958" y="1306"/>
                  <a:pt x="934" y="1305"/>
                  <a:pt x="909" y="1304"/>
                </a:cubicBezTo>
                <a:cubicBezTo>
                  <a:pt x="885" y="1302"/>
                  <a:pt x="860" y="1299"/>
                  <a:pt x="835" y="1295"/>
                </a:cubicBezTo>
                <a:cubicBezTo>
                  <a:pt x="810" y="1291"/>
                  <a:pt x="785" y="1286"/>
                  <a:pt x="760" y="1280"/>
                </a:cubicBezTo>
                <a:cubicBezTo>
                  <a:pt x="735" y="1275"/>
                  <a:pt x="710" y="1268"/>
                  <a:pt x="686" y="1260"/>
                </a:cubicBezTo>
                <a:cubicBezTo>
                  <a:pt x="661" y="1252"/>
                  <a:pt x="636" y="1243"/>
                  <a:pt x="612" y="1233"/>
                </a:cubicBezTo>
                <a:cubicBezTo>
                  <a:pt x="587" y="1224"/>
                  <a:pt x="563" y="1213"/>
                  <a:pt x="539" y="1201"/>
                </a:cubicBezTo>
                <a:cubicBezTo>
                  <a:pt x="515" y="1190"/>
                  <a:pt x="492" y="1177"/>
                  <a:pt x="469" y="1164"/>
                </a:cubicBezTo>
                <a:cubicBezTo>
                  <a:pt x="446" y="1151"/>
                  <a:pt x="423" y="1137"/>
                  <a:pt x="401" y="1122"/>
                </a:cubicBezTo>
                <a:cubicBezTo>
                  <a:pt x="379" y="1107"/>
                  <a:pt x="358" y="1091"/>
                  <a:pt x="337" y="1075"/>
                </a:cubicBezTo>
                <a:cubicBezTo>
                  <a:pt x="317" y="1059"/>
                  <a:pt x="297" y="1042"/>
                  <a:pt x="277" y="1024"/>
                </a:cubicBezTo>
                <a:cubicBezTo>
                  <a:pt x="258" y="1006"/>
                  <a:pt x="240" y="988"/>
                  <a:pt x="222" y="970"/>
                </a:cubicBezTo>
                <a:cubicBezTo>
                  <a:pt x="205" y="951"/>
                  <a:pt x="188" y="932"/>
                  <a:pt x="172" y="912"/>
                </a:cubicBezTo>
                <a:cubicBezTo>
                  <a:pt x="157" y="893"/>
                  <a:pt x="142" y="873"/>
                  <a:pt x="128" y="852"/>
                </a:cubicBezTo>
                <a:cubicBezTo>
                  <a:pt x="114" y="832"/>
                  <a:pt x="101" y="811"/>
                  <a:pt x="90" y="790"/>
                </a:cubicBezTo>
                <a:cubicBezTo>
                  <a:pt x="78" y="769"/>
                  <a:pt x="68" y="748"/>
                  <a:pt x="58" y="727"/>
                </a:cubicBezTo>
                <a:cubicBezTo>
                  <a:pt x="49" y="706"/>
                  <a:pt x="40" y="685"/>
                  <a:pt x="33" y="663"/>
                </a:cubicBezTo>
                <a:cubicBezTo>
                  <a:pt x="25" y="642"/>
                  <a:pt x="19" y="621"/>
                  <a:pt x="14" y="599"/>
                </a:cubicBezTo>
                <a:cubicBezTo>
                  <a:pt x="10" y="578"/>
                  <a:pt x="6" y="557"/>
                  <a:pt x="4" y="536"/>
                </a:cubicBezTo>
                <a:cubicBezTo>
                  <a:pt x="1" y="515"/>
                  <a:pt x="0" y="494"/>
                  <a:pt x="0" y="473"/>
                </a:cubicBezTo>
                <a:cubicBezTo>
                  <a:pt x="0" y="453"/>
                  <a:pt x="2" y="433"/>
                  <a:pt x="4" y="413"/>
                </a:cubicBezTo>
                <a:cubicBezTo>
                  <a:pt x="7" y="393"/>
                  <a:pt x="11" y="374"/>
                  <a:pt x="16" y="355"/>
                </a:cubicBezTo>
                <a:cubicBezTo>
                  <a:pt x="20" y="336"/>
                  <a:pt x="28" y="317"/>
                  <a:pt x="35" y="299"/>
                </a:cubicBezTo>
                <a:cubicBezTo>
                  <a:pt x="42" y="281"/>
                  <a:pt x="51" y="264"/>
                  <a:pt x="60" y="247"/>
                </a:cubicBezTo>
                <a:cubicBezTo>
                  <a:pt x="70" y="230"/>
                  <a:pt x="81" y="214"/>
                  <a:pt x="93" y="199"/>
                </a:cubicBezTo>
                <a:cubicBezTo>
                  <a:pt x="105" y="184"/>
                  <a:pt x="117" y="169"/>
                  <a:pt x="131" y="154"/>
                </a:cubicBezTo>
                <a:cubicBezTo>
                  <a:pt x="145" y="140"/>
                  <a:pt x="160" y="127"/>
                  <a:pt x="176" y="115"/>
                </a:cubicBezTo>
                <a:cubicBezTo>
                  <a:pt x="192" y="103"/>
                  <a:pt x="209" y="92"/>
                  <a:pt x="227" y="82"/>
                </a:cubicBezTo>
                <a:cubicBezTo>
                  <a:pt x="244" y="71"/>
                  <a:pt x="263" y="62"/>
                  <a:pt x="282" y="53"/>
                </a:cubicBezTo>
                <a:cubicBezTo>
                  <a:pt x="302" y="45"/>
                  <a:pt x="322" y="37"/>
                  <a:pt x="343" y="31"/>
                </a:cubicBezTo>
                <a:cubicBezTo>
                  <a:pt x="363" y="24"/>
                  <a:pt x="385" y="19"/>
                  <a:pt x="407" y="14"/>
                </a:cubicBezTo>
                <a:cubicBezTo>
                  <a:pt x="429" y="10"/>
                  <a:pt x="452" y="6"/>
                  <a:pt x="475" y="4"/>
                </a:cubicBezTo>
                <a:cubicBezTo>
                  <a:pt x="498" y="2"/>
                  <a:pt x="521" y="0"/>
                  <a:pt x="545" y="0"/>
                </a:cubicBezTo>
                <a:cubicBezTo>
                  <a:pt x="569" y="0"/>
                  <a:pt x="593" y="0"/>
                  <a:pt x="618" y="2"/>
                </a:cubicBezTo>
                <a:cubicBezTo>
                  <a:pt x="642" y="4"/>
                  <a:pt x="667" y="7"/>
                  <a:pt x="692" y="10"/>
                </a:cubicBezTo>
                <a:cubicBezTo>
                  <a:pt x="717" y="14"/>
                  <a:pt x="742" y="19"/>
                  <a:pt x="767" y="25"/>
                </a:cubicBezTo>
                <a:cubicBezTo>
                  <a:pt x="792" y="31"/>
                  <a:pt x="816" y="38"/>
                  <a:pt x="841" y="46"/>
                </a:cubicBezTo>
                <a:cubicBezTo>
                  <a:pt x="866" y="54"/>
                  <a:pt x="891" y="62"/>
                  <a:pt x="915" y="72"/>
                </a:cubicBezTo>
                <a:cubicBezTo>
                  <a:pt x="940" y="82"/>
                  <a:pt x="964" y="93"/>
                  <a:pt x="988" y="104"/>
                </a:cubicBezTo>
                <a:cubicBezTo>
                  <a:pt x="1012" y="116"/>
                  <a:pt x="1035" y="128"/>
                  <a:pt x="1058" y="142"/>
                </a:cubicBezTo>
                <a:close/>
              </a:path>
            </a:pathLst>
          </a:custGeom>
          <a:noFill/>
          <a:ln w="10800">
            <a:solidFill>
              <a:srgbClr val="231815"/>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955" name="フリーフォーム: 図形 954"/>
          <p:cNvSpPr/>
          <p:nvPr/>
        </p:nvSpPr>
        <p:spPr>
          <a:xfrm>
            <a:off x="11007360" y="2904480"/>
            <a:ext cx="256680" cy="128520"/>
          </a:xfrm>
          <a:custGeom>
            <a:avLst/>
            <a:gdLst/>
            <a:ahLst/>
            <a:cxnLst/>
            <a:rect l="0" t="0" r="r" b="b"/>
            <a:pathLst>
              <a:path w="713" h="357">
                <a:moveTo>
                  <a:pt x="713" y="178"/>
                </a:moveTo>
                <a:cubicBezTo>
                  <a:pt x="713" y="190"/>
                  <a:pt x="710" y="201"/>
                  <a:pt x="706" y="213"/>
                </a:cubicBezTo>
                <a:cubicBezTo>
                  <a:pt x="701" y="224"/>
                  <a:pt x="694" y="236"/>
                  <a:pt x="685" y="246"/>
                </a:cubicBezTo>
                <a:cubicBezTo>
                  <a:pt x="677" y="257"/>
                  <a:pt x="666" y="267"/>
                  <a:pt x="653" y="278"/>
                </a:cubicBezTo>
                <a:cubicBezTo>
                  <a:pt x="640" y="288"/>
                  <a:pt x="625" y="297"/>
                  <a:pt x="608" y="305"/>
                </a:cubicBezTo>
                <a:cubicBezTo>
                  <a:pt x="592" y="313"/>
                  <a:pt x="574" y="321"/>
                  <a:pt x="554" y="327"/>
                </a:cubicBezTo>
                <a:cubicBezTo>
                  <a:pt x="535" y="334"/>
                  <a:pt x="515" y="339"/>
                  <a:pt x="493" y="344"/>
                </a:cubicBezTo>
                <a:cubicBezTo>
                  <a:pt x="471" y="348"/>
                  <a:pt x="449" y="351"/>
                  <a:pt x="426" y="354"/>
                </a:cubicBezTo>
                <a:cubicBezTo>
                  <a:pt x="403" y="356"/>
                  <a:pt x="380" y="357"/>
                  <a:pt x="357" y="357"/>
                </a:cubicBezTo>
                <a:cubicBezTo>
                  <a:pt x="333" y="357"/>
                  <a:pt x="309" y="356"/>
                  <a:pt x="286" y="354"/>
                </a:cubicBezTo>
                <a:cubicBezTo>
                  <a:pt x="264" y="351"/>
                  <a:pt x="241" y="348"/>
                  <a:pt x="220" y="344"/>
                </a:cubicBezTo>
                <a:cubicBezTo>
                  <a:pt x="198" y="339"/>
                  <a:pt x="178" y="334"/>
                  <a:pt x="158" y="327"/>
                </a:cubicBezTo>
                <a:cubicBezTo>
                  <a:pt x="139" y="321"/>
                  <a:pt x="121" y="313"/>
                  <a:pt x="104" y="305"/>
                </a:cubicBezTo>
                <a:cubicBezTo>
                  <a:pt x="88" y="297"/>
                  <a:pt x="73" y="288"/>
                  <a:pt x="60" y="278"/>
                </a:cubicBezTo>
                <a:cubicBezTo>
                  <a:pt x="47" y="267"/>
                  <a:pt x="36" y="257"/>
                  <a:pt x="27" y="246"/>
                </a:cubicBezTo>
                <a:cubicBezTo>
                  <a:pt x="18" y="236"/>
                  <a:pt x="12" y="224"/>
                  <a:pt x="7" y="213"/>
                </a:cubicBezTo>
                <a:cubicBezTo>
                  <a:pt x="2" y="201"/>
                  <a:pt x="0" y="190"/>
                  <a:pt x="0" y="178"/>
                </a:cubicBezTo>
                <a:cubicBezTo>
                  <a:pt x="0" y="167"/>
                  <a:pt x="2" y="155"/>
                  <a:pt x="7" y="143"/>
                </a:cubicBezTo>
                <a:cubicBezTo>
                  <a:pt x="12" y="132"/>
                  <a:pt x="18" y="121"/>
                  <a:pt x="27" y="110"/>
                </a:cubicBezTo>
                <a:cubicBezTo>
                  <a:pt x="36" y="99"/>
                  <a:pt x="47" y="89"/>
                  <a:pt x="60" y="79"/>
                </a:cubicBezTo>
                <a:cubicBezTo>
                  <a:pt x="73" y="70"/>
                  <a:pt x="88" y="61"/>
                  <a:pt x="104" y="52"/>
                </a:cubicBezTo>
                <a:cubicBezTo>
                  <a:pt x="121" y="44"/>
                  <a:pt x="139" y="37"/>
                  <a:pt x="158" y="30"/>
                </a:cubicBezTo>
                <a:cubicBezTo>
                  <a:pt x="178" y="24"/>
                  <a:pt x="198" y="18"/>
                  <a:pt x="220" y="14"/>
                </a:cubicBezTo>
                <a:cubicBezTo>
                  <a:pt x="241" y="9"/>
                  <a:pt x="264" y="6"/>
                  <a:pt x="286" y="4"/>
                </a:cubicBezTo>
                <a:cubicBezTo>
                  <a:pt x="309" y="1"/>
                  <a:pt x="333" y="0"/>
                  <a:pt x="357" y="0"/>
                </a:cubicBezTo>
                <a:cubicBezTo>
                  <a:pt x="380" y="0"/>
                  <a:pt x="403" y="1"/>
                  <a:pt x="426" y="4"/>
                </a:cubicBezTo>
                <a:cubicBezTo>
                  <a:pt x="449" y="6"/>
                  <a:pt x="471" y="9"/>
                  <a:pt x="493" y="14"/>
                </a:cubicBezTo>
                <a:cubicBezTo>
                  <a:pt x="515" y="18"/>
                  <a:pt x="535" y="24"/>
                  <a:pt x="554" y="30"/>
                </a:cubicBezTo>
                <a:cubicBezTo>
                  <a:pt x="574" y="37"/>
                  <a:pt x="592" y="44"/>
                  <a:pt x="608" y="52"/>
                </a:cubicBezTo>
                <a:cubicBezTo>
                  <a:pt x="625" y="61"/>
                  <a:pt x="640" y="70"/>
                  <a:pt x="653" y="79"/>
                </a:cubicBezTo>
                <a:cubicBezTo>
                  <a:pt x="666" y="89"/>
                  <a:pt x="677" y="99"/>
                  <a:pt x="685" y="110"/>
                </a:cubicBezTo>
                <a:cubicBezTo>
                  <a:pt x="694" y="121"/>
                  <a:pt x="701" y="132"/>
                  <a:pt x="706" y="143"/>
                </a:cubicBezTo>
                <a:cubicBezTo>
                  <a:pt x="710" y="155"/>
                  <a:pt x="713" y="167"/>
                  <a:pt x="713" y="178"/>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56" name="フリーフォーム: 図形 955"/>
          <p:cNvSpPr/>
          <p:nvPr/>
        </p:nvSpPr>
        <p:spPr>
          <a:xfrm>
            <a:off x="11007360" y="2904480"/>
            <a:ext cx="256680" cy="128520"/>
          </a:xfrm>
          <a:custGeom>
            <a:avLst/>
            <a:gdLst/>
            <a:ahLst/>
            <a:cxnLst/>
            <a:rect l="0" t="0" r="r" b="b"/>
            <a:pathLst>
              <a:path w="713" h="357">
                <a:moveTo>
                  <a:pt x="713" y="178"/>
                </a:moveTo>
                <a:cubicBezTo>
                  <a:pt x="713" y="190"/>
                  <a:pt x="710" y="201"/>
                  <a:pt x="706" y="213"/>
                </a:cubicBezTo>
                <a:cubicBezTo>
                  <a:pt x="701" y="224"/>
                  <a:pt x="694" y="236"/>
                  <a:pt x="685" y="246"/>
                </a:cubicBezTo>
                <a:cubicBezTo>
                  <a:pt x="677" y="257"/>
                  <a:pt x="666" y="267"/>
                  <a:pt x="653" y="278"/>
                </a:cubicBezTo>
                <a:cubicBezTo>
                  <a:pt x="640" y="288"/>
                  <a:pt x="625" y="297"/>
                  <a:pt x="608" y="305"/>
                </a:cubicBezTo>
                <a:cubicBezTo>
                  <a:pt x="592" y="313"/>
                  <a:pt x="574" y="321"/>
                  <a:pt x="554" y="327"/>
                </a:cubicBezTo>
                <a:cubicBezTo>
                  <a:pt x="535" y="334"/>
                  <a:pt x="515" y="339"/>
                  <a:pt x="493" y="344"/>
                </a:cubicBezTo>
                <a:cubicBezTo>
                  <a:pt x="471" y="348"/>
                  <a:pt x="449" y="351"/>
                  <a:pt x="426" y="354"/>
                </a:cubicBezTo>
                <a:cubicBezTo>
                  <a:pt x="403" y="356"/>
                  <a:pt x="380" y="357"/>
                  <a:pt x="357" y="357"/>
                </a:cubicBezTo>
                <a:cubicBezTo>
                  <a:pt x="333" y="357"/>
                  <a:pt x="309" y="356"/>
                  <a:pt x="286" y="354"/>
                </a:cubicBezTo>
                <a:cubicBezTo>
                  <a:pt x="264" y="351"/>
                  <a:pt x="241" y="348"/>
                  <a:pt x="220" y="344"/>
                </a:cubicBezTo>
                <a:cubicBezTo>
                  <a:pt x="198" y="339"/>
                  <a:pt x="178" y="334"/>
                  <a:pt x="158" y="327"/>
                </a:cubicBezTo>
                <a:cubicBezTo>
                  <a:pt x="139" y="321"/>
                  <a:pt x="121" y="313"/>
                  <a:pt x="104" y="305"/>
                </a:cubicBezTo>
                <a:cubicBezTo>
                  <a:pt x="88" y="297"/>
                  <a:pt x="73" y="288"/>
                  <a:pt x="60" y="278"/>
                </a:cubicBezTo>
                <a:cubicBezTo>
                  <a:pt x="47" y="267"/>
                  <a:pt x="36" y="257"/>
                  <a:pt x="27" y="246"/>
                </a:cubicBezTo>
                <a:cubicBezTo>
                  <a:pt x="18" y="236"/>
                  <a:pt x="12" y="224"/>
                  <a:pt x="7" y="213"/>
                </a:cubicBezTo>
                <a:cubicBezTo>
                  <a:pt x="2" y="201"/>
                  <a:pt x="0" y="190"/>
                  <a:pt x="0" y="178"/>
                </a:cubicBezTo>
                <a:cubicBezTo>
                  <a:pt x="0" y="167"/>
                  <a:pt x="2" y="155"/>
                  <a:pt x="7" y="143"/>
                </a:cubicBezTo>
                <a:cubicBezTo>
                  <a:pt x="12" y="132"/>
                  <a:pt x="18" y="121"/>
                  <a:pt x="27" y="110"/>
                </a:cubicBezTo>
                <a:cubicBezTo>
                  <a:pt x="36" y="99"/>
                  <a:pt x="47" y="89"/>
                  <a:pt x="60" y="79"/>
                </a:cubicBezTo>
                <a:cubicBezTo>
                  <a:pt x="73" y="70"/>
                  <a:pt x="88" y="61"/>
                  <a:pt x="104" y="52"/>
                </a:cubicBezTo>
                <a:cubicBezTo>
                  <a:pt x="121" y="44"/>
                  <a:pt x="139" y="37"/>
                  <a:pt x="158" y="30"/>
                </a:cubicBezTo>
                <a:cubicBezTo>
                  <a:pt x="178" y="24"/>
                  <a:pt x="198" y="18"/>
                  <a:pt x="220" y="14"/>
                </a:cubicBezTo>
                <a:cubicBezTo>
                  <a:pt x="241" y="9"/>
                  <a:pt x="264" y="6"/>
                  <a:pt x="286" y="4"/>
                </a:cubicBezTo>
                <a:cubicBezTo>
                  <a:pt x="309" y="1"/>
                  <a:pt x="333" y="0"/>
                  <a:pt x="357" y="0"/>
                </a:cubicBezTo>
                <a:cubicBezTo>
                  <a:pt x="380" y="0"/>
                  <a:pt x="403" y="1"/>
                  <a:pt x="426" y="4"/>
                </a:cubicBezTo>
                <a:cubicBezTo>
                  <a:pt x="449" y="6"/>
                  <a:pt x="471" y="9"/>
                  <a:pt x="493" y="14"/>
                </a:cubicBezTo>
                <a:cubicBezTo>
                  <a:pt x="515" y="18"/>
                  <a:pt x="535" y="24"/>
                  <a:pt x="554" y="30"/>
                </a:cubicBezTo>
                <a:cubicBezTo>
                  <a:pt x="574" y="37"/>
                  <a:pt x="592" y="44"/>
                  <a:pt x="608" y="52"/>
                </a:cubicBezTo>
                <a:cubicBezTo>
                  <a:pt x="625" y="61"/>
                  <a:pt x="640" y="70"/>
                  <a:pt x="653" y="79"/>
                </a:cubicBezTo>
                <a:cubicBezTo>
                  <a:pt x="666" y="89"/>
                  <a:pt x="677" y="99"/>
                  <a:pt x="685" y="110"/>
                </a:cubicBezTo>
                <a:cubicBezTo>
                  <a:pt x="694" y="121"/>
                  <a:pt x="701" y="132"/>
                  <a:pt x="706" y="143"/>
                </a:cubicBezTo>
                <a:cubicBezTo>
                  <a:pt x="710" y="155"/>
                  <a:pt x="713" y="167"/>
                  <a:pt x="713" y="178"/>
                </a:cubicBezTo>
                <a:close/>
              </a:path>
            </a:pathLst>
          </a:custGeom>
          <a:noFill/>
          <a:ln w="21600">
            <a:solidFill>
              <a:srgbClr val="231815"/>
            </a:solidFill>
            <a:miter/>
          </a:ln>
        </p:spPr>
        <p:txBody>
          <a:bodyPr lIns="10800" tIns="10800" rIns="10800" bIns="10800" anchor="t">
            <a:noAutofit/>
          </a:bodyPr>
          <a:lstStyle/>
          <a:p>
            <a:endParaRPr lang="en-US" sz="2400" b="0" strike="noStrike" spc="-1">
              <a:solidFill>
                <a:srgbClr val="000000"/>
              </a:solidFill>
              <a:latin typeface="Times New Roman"/>
            </a:endParaRPr>
          </a:p>
        </p:txBody>
      </p:sp>
      <p:sp>
        <p:nvSpPr>
          <p:cNvPr id="957" name="直線コネクタ 956"/>
          <p:cNvSpPr/>
          <p:nvPr/>
        </p:nvSpPr>
        <p:spPr>
          <a:xfrm flipV="1">
            <a:off x="11135520" y="2581560"/>
            <a:ext cx="0" cy="369720"/>
          </a:xfrm>
          <a:prstGeom prst="line">
            <a:avLst/>
          </a:prstGeom>
          <a:ln w="21600">
            <a:solidFill>
              <a:srgbClr val="231815"/>
            </a:solidFill>
            <a:miter/>
          </a:ln>
        </p:spPr>
        <p:style>
          <a:lnRef idx="0">
            <a:scrgbClr r="0" g="0" b="0"/>
          </a:lnRef>
          <a:fillRef idx="0">
            <a:scrgbClr r="0" g="0" b="0"/>
          </a:fillRef>
          <a:effectRef idx="0">
            <a:scrgbClr r="0" g="0" b="0"/>
          </a:effectRef>
          <a:fontRef idx="minor"/>
        </p:style>
        <p:txBody>
          <a:bodyPr lIns="10800" tIns="10800" rIns="10800" bIns="10800" anchor="t">
            <a:noAutofit/>
          </a:bodyPr>
          <a:lstStyle/>
          <a:p>
            <a:endParaRPr lang="en-US" sz="2400" b="0" strike="noStrike" spc="-1">
              <a:solidFill>
                <a:srgbClr val="000000"/>
              </a:solidFill>
              <a:latin typeface="Times New Roman"/>
            </a:endParaRPr>
          </a:p>
        </p:txBody>
      </p:sp>
      <p:sp>
        <p:nvSpPr>
          <p:cNvPr id="958" name="フリーフォーム: 図形 957"/>
          <p:cNvSpPr/>
          <p:nvPr/>
        </p:nvSpPr>
        <p:spPr>
          <a:xfrm>
            <a:off x="11135520" y="2530080"/>
            <a:ext cx="181440" cy="211680"/>
          </a:xfrm>
          <a:custGeom>
            <a:avLst/>
            <a:gdLst/>
            <a:ahLst/>
            <a:cxnLst/>
            <a:rect l="0" t="0" r="r" b="b"/>
            <a:pathLst>
              <a:path w="504" h="588">
                <a:moveTo>
                  <a:pt x="504" y="293"/>
                </a:moveTo>
                <a:lnTo>
                  <a:pt x="0" y="588"/>
                </a:lnTo>
                <a:lnTo>
                  <a:pt x="0" y="0"/>
                </a:lnTo>
                <a:lnTo>
                  <a:pt x="504" y="293"/>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59" name="フリーフォーム: 図形 958"/>
          <p:cNvSpPr/>
          <p:nvPr/>
        </p:nvSpPr>
        <p:spPr>
          <a:xfrm>
            <a:off x="11135520" y="2530080"/>
            <a:ext cx="181440" cy="211680"/>
          </a:xfrm>
          <a:custGeom>
            <a:avLst/>
            <a:gdLst/>
            <a:ahLst/>
            <a:cxnLst/>
            <a:rect l="0" t="0" r="r" b="b"/>
            <a:pathLst>
              <a:path w="504" h="588">
                <a:moveTo>
                  <a:pt x="504" y="293"/>
                </a:moveTo>
                <a:lnTo>
                  <a:pt x="0" y="588"/>
                </a:lnTo>
                <a:lnTo>
                  <a:pt x="0" y="0"/>
                </a:lnTo>
                <a:lnTo>
                  <a:pt x="504" y="293"/>
                </a:lnTo>
                <a:close/>
              </a:path>
            </a:pathLst>
          </a:custGeom>
          <a:noFill/>
          <a:ln w="21600">
            <a:solidFill>
              <a:srgbClr val="231815"/>
            </a:solidFill>
            <a:miter/>
          </a:ln>
        </p:spPr>
        <p:txBody>
          <a:bodyPr lIns="10800" tIns="10800" rIns="10800" bIns="10800" anchor="t">
            <a:noAutofit/>
          </a:bodyPr>
          <a:lstStyle/>
          <a:p>
            <a:endParaRPr lang="en-US" sz="2400" b="0" strike="noStrike" spc="-1">
              <a:solidFill>
                <a:srgbClr val="000000"/>
              </a:solidFill>
              <a:latin typeface="Times New Roman"/>
            </a:endParaRPr>
          </a:p>
        </p:txBody>
      </p:sp>
      <p:sp>
        <p:nvSpPr>
          <p:cNvPr id="960" name="フリーフォーム: 図形 959"/>
          <p:cNvSpPr/>
          <p:nvPr/>
        </p:nvSpPr>
        <p:spPr>
          <a:xfrm>
            <a:off x="9611640" y="1405080"/>
            <a:ext cx="466920" cy="161280"/>
          </a:xfrm>
          <a:custGeom>
            <a:avLst/>
            <a:gdLst/>
            <a:ahLst/>
            <a:cxnLst/>
            <a:rect l="0" t="0" r="r" b="b"/>
            <a:pathLst>
              <a:path w="1297" h="448">
                <a:moveTo>
                  <a:pt x="0" y="0"/>
                </a:moveTo>
                <a:lnTo>
                  <a:pt x="1297" y="0"/>
                </a:lnTo>
                <a:lnTo>
                  <a:pt x="1297" y="448"/>
                </a:lnTo>
                <a:lnTo>
                  <a:pt x="0" y="448"/>
                </a:lnTo>
                <a:lnTo>
                  <a:pt x="0" y="0"/>
                </a:lnTo>
                <a:close/>
              </a:path>
            </a:pathLst>
          </a:custGeom>
          <a:solidFill>
            <a:srgbClr val="F5C839"/>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61" name="フリーフォーム: 図形 960"/>
          <p:cNvSpPr/>
          <p:nvPr/>
        </p:nvSpPr>
        <p:spPr>
          <a:xfrm>
            <a:off x="9611640" y="1405080"/>
            <a:ext cx="146160" cy="161280"/>
          </a:xfrm>
          <a:custGeom>
            <a:avLst/>
            <a:gdLst/>
            <a:ahLst/>
            <a:cxnLst/>
            <a:rect l="0" t="0" r="r" b="b"/>
            <a:pathLst>
              <a:path w="406" h="448">
                <a:moveTo>
                  <a:pt x="210" y="448"/>
                </a:moveTo>
                <a:lnTo>
                  <a:pt x="0" y="448"/>
                </a:lnTo>
                <a:lnTo>
                  <a:pt x="194" y="0"/>
                </a:lnTo>
                <a:lnTo>
                  <a:pt x="406" y="0"/>
                </a:lnTo>
                <a:lnTo>
                  <a:pt x="210" y="448"/>
                </a:ln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62" name="フリーフォーム: 図形 961"/>
          <p:cNvSpPr/>
          <p:nvPr/>
        </p:nvSpPr>
        <p:spPr>
          <a:xfrm>
            <a:off x="9771840" y="1405080"/>
            <a:ext cx="146520" cy="161280"/>
          </a:xfrm>
          <a:custGeom>
            <a:avLst/>
            <a:gdLst/>
            <a:ahLst/>
            <a:cxnLst/>
            <a:rect l="0" t="0" r="r" b="b"/>
            <a:pathLst>
              <a:path w="407" h="448">
                <a:moveTo>
                  <a:pt x="0" y="448"/>
                </a:moveTo>
                <a:lnTo>
                  <a:pt x="184" y="0"/>
                </a:lnTo>
                <a:lnTo>
                  <a:pt x="407" y="0"/>
                </a:lnTo>
                <a:lnTo>
                  <a:pt x="222" y="448"/>
                </a:lnTo>
                <a:lnTo>
                  <a:pt x="0" y="448"/>
                </a:ln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63" name="フリーフォーム: 図形 962"/>
          <p:cNvSpPr/>
          <p:nvPr/>
        </p:nvSpPr>
        <p:spPr>
          <a:xfrm>
            <a:off x="9932400" y="1405080"/>
            <a:ext cx="146160" cy="161280"/>
          </a:xfrm>
          <a:custGeom>
            <a:avLst/>
            <a:gdLst/>
            <a:ahLst/>
            <a:cxnLst/>
            <a:rect l="0" t="0" r="r" b="b"/>
            <a:pathLst>
              <a:path w="406" h="448">
                <a:moveTo>
                  <a:pt x="0" y="448"/>
                </a:moveTo>
                <a:lnTo>
                  <a:pt x="185" y="0"/>
                </a:lnTo>
                <a:lnTo>
                  <a:pt x="406" y="0"/>
                </a:lnTo>
                <a:lnTo>
                  <a:pt x="222" y="448"/>
                </a:lnTo>
                <a:lnTo>
                  <a:pt x="0" y="448"/>
                </a:ln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64" name="フリーフォーム: 図形 963"/>
          <p:cNvSpPr/>
          <p:nvPr/>
        </p:nvSpPr>
        <p:spPr>
          <a:xfrm>
            <a:off x="9676440" y="1351800"/>
            <a:ext cx="30960" cy="50040"/>
          </a:xfrm>
          <a:custGeom>
            <a:avLst/>
            <a:gdLst/>
            <a:ahLst/>
            <a:cxnLst/>
            <a:rect l="0" t="0" r="r" b="b"/>
            <a:pathLst>
              <a:path w="86" h="139">
                <a:moveTo>
                  <a:pt x="0" y="0"/>
                </a:moveTo>
                <a:lnTo>
                  <a:pt x="86" y="0"/>
                </a:lnTo>
                <a:lnTo>
                  <a:pt x="86" y="139"/>
                </a:lnTo>
                <a:lnTo>
                  <a:pt x="0" y="139"/>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65" name="フリーフォーム: 図形 964"/>
          <p:cNvSpPr/>
          <p:nvPr/>
        </p:nvSpPr>
        <p:spPr>
          <a:xfrm>
            <a:off x="9684000" y="1351800"/>
            <a:ext cx="15480" cy="50040"/>
          </a:xfrm>
          <a:custGeom>
            <a:avLst/>
            <a:gdLst/>
            <a:ahLst/>
            <a:cxnLst/>
            <a:rect l="0" t="0" r="r" b="b"/>
            <a:pathLst>
              <a:path w="43" h="139">
                <a:moveTo>
                  <a:pt x="0" y="0"/>
                </a:moveTo>
                <a:lnTo>
                  <a:pt x="43" y="0"/>
                </a:lnTo>
                <a:lnTo>
                  <a:pt x="43" y="139"/>
                </a:lnTo>
                <a:lnTo>
                  <a:pt x="0" y="139"/>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66" name="フリーフォーム: 図形 965"/>
          <p:cNvSpPr/>
          <p:nvPr/>
        </p:nvSpPr>
        <p:spPr>
          <a:xfrm>
            <a:off x="9638280" y="1278720"/>
            <a:ext cx="107640" cy="107640"/>
          </a:xfrm>
          <a:custGeom>
            <a:avLst/>
            <a:gdLst/>
            <a:ahLst/>
            <a:cxnLst/>
            <a:rect l="0" t="0" r="r" b="b"/>
            <a:pathLst>
              <a:path w="299" h="299">
                <a:moveTo>
                  <a:pt x="299" y="149"/>
                </a:moveTo>
                <a:cubicBezTo>
                  <a:pt x="299" y="159"/>
                  <a:pt x="298" y="170"/>
                  <a:pt x="296" y="179"/>
                </a:cubicBezTo>
                <a:cubicBezTo>
                  <a:pt x="294" y="189"/>
                  <a:pt x="291" y="198"/>
                  <a:pt x="287" y="207"/>
                </a:cubicBezTo>
                <a:cubicBezTo>
                  <a:pt x="283" y="216"/>
                  <a:pt x="279" y="225"/>
                  <a:pt x="273" y="233"/>
                </a:cubicBezTo>
                <a:cubicBezTo>
                  <a:pt x="268" y="241"/>
                  <a:pt x="262" y="249"/>
                  <a:pt x="255" y="256"/>
                </a:cubicBezTo>
                <a:cubicBezTo>
                  <a:pt x="248" y="262"/>
                  <a:pt x="241" y="269"/>
                  <a:pt x="232" y="274"/>
                </a:cubicBezTo>
                <a:cubicBezTo>
                  <a:pt x="224" y="279"/>
                  <a:pt x="216" y="284"/>
                  <a:pt x="207" y="288"/>
                </a:cubicBezTo>
                <a:cubicBezTo>
                  <a:pt x="198" y="292"/>
                  <a:pt x="188" y="294"/>
                  <a:pt x="179" y="296"/>
                </a:cubicBezTo>
                <a:cubicBezTo>
                  <a:pt x="169" y="298"/>
                  <a:pt x="159" y="299"/>
                  <a:pt x="150" y="299"/>
                </a:cubicBezTo>
                <a:cubicBezTo>
                  <a:pt x="140" y="299"/>
                  <a:pt x="130" y="298"/>
                  <a:pt x="121" y="296"/>
                </a:cubicBezTo>
                <a:cubicBezTo>
                  <a:pt x="111" y="294"/>
                  <a:pt x="101" y="292"/>
                  <a:pt x="92" y="288"/>
                </a:cubicBezTo>
                <a:cubicBezTo>
                  <a:pt x="83" y="284"/>
                  <a:pt x="74" y="279"/>
                  <a:pt x="66" y="274"/>
                </a:cubicBezTo>
                <a:cubicBezTo>
                  <a:pt x="58" y="269"/>
                  <a:pt x="50" y="262"/>
                  <a:pt x="44" y="256"/>
                </a:cubicBezTo>
                <a:cubicBezTo>
                  <a:pt x="37" y="249"/>
                  <a:pt x="30" y="241"/>
                  <a:pt x="25" y="233"/>
                </a:cubicBezTo>
                <a:cubicBezTo>
                  <a:pt x="20" y="225"/>
                  <a:pt x="15" y="216"/>
                  <a:pt x="11" y="207"/>
                </a:cubicBezTo>
                <a:cubicBezTo>
                  <a:pt x="8" y="198"/>
                  <a:pt x="5" y="189"/>
                  <a:pt x="3" y="179"/>
                </a:cubicBezTo>
                <a:cubicBezTo>
                  <a:pt x="1" y="170"/>
                  <a:pt x="0" y="159"/>
                  <a:pt x="0" y="149"/>
                </a:cubicBezTo>
                <a:cubicBezTo>
                  <a:pt x="0" y="139"/>
                  <a:pt x="1" y="130"/>
                  <a:pt x="3" y="120"/>
                </a:cubicBezTo>
                <a:cubicBezTo>
                  <a:pt x="5" y="111"/>
                  <a:pt x="8" y="101"/>
                  <a:pt x="11" y="92"/>
                </a:cubicBezTo>
                <a:cubicBezTo>
                  <a:pt x="15" y="83"/>
                  <a:pt x="20" y="75"/>
                  <a:pt x="25" y="67"/>
                </a:cubicBezTo>
                <a:cubicBezTo>
                  <a:pt x="30" y="58"/>
                  <a:pt x="37" y="51"/>
                  <a:pt x="44" y="44"/>
                </a:cubicBezTo>
                <a:cubicBezTo>
                  <a:pt x="50" y="37"/>
                  <a:pt x="58" y="31"/>
                  <a:pt x="66" y="25"/>
                </a:cubicBezTo>
                <a:cubicBezTo>
                  <a:pt x="74" y="20"/>
                  <a:pt x="83" y="15"/>
                  <a:pt x="92" y="12"/>
                </a:cubicBezTo>
                <a:cubicBezTo>
                  <a:pt x="101" y="8"/>
                  <a:pt x="111" y="5"/>
                  <a:pt x="121" y="3"/>
                </a:cubicBezTo>
                <a:cubicBezTo>
                  <a:pt x="130" y="1"/>
                  <a:pt x="140" y="0"/>
                  <a:pt x="150" y="0"/>
                </a:cubicBezTo>
                <a:cubicBezTo>
                  <a:pt x="159" y="0"/>
                  <a:pt x="169" y="1"/>
                  <a:pt x="179" y="3"/>
                </a:cubicBezTo>
                <a:cubicBezTo>
                  <a:pt x="188" y="5"/>
                  <a:pt x="198" y="8"/>
                  <a:pt x="207" y="12"/>
                </a:cubicBezTo>
                <a:cubicBezTo>
                  <a:pt x="216" y="15"/>
                  <a:pt x="224" y="20"/>
                  <a:pt x="232" y="25"/>
                </a:cubicBezTo>
                <a:cubicBezTo>
                  <a:pt x="241" y="31"/>
                  <a:pt x="248" y="37"/>
                  <a:pt x="255" y="44"/>
                </a:cubicBezTo>
                <a:cubicBezTo>
                  <a:pt x="262" y="51"/>
                  <a:pt x="268" y="58"/>
                  <a:pt x="273" y="67"/>
                </a:cubicBezTo>
                <a:cubicBezTo>
                  <a:pt x="279" y="75"/>
                  <a:pt x="283" y="83"/>
                  <a:pt x="287" y="92"/>
                </a:cubicBezTo>
                <a:cubicBezTo>
                  <a:pt x="291" y="101"/>
                  <a:pt x="294" y="111"/>
                  <a:pt x="296" y="120"/>
                </a:cubicBezTo>
                <a:cubicBezTo>
                  <a:pt x="298" y="130"/>
                  <a:pt x="299" y="139"/>
                  <a:pt x="299" y="149"/>
                </a:cubicBez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67" name="フリーフォーム: 図形 966"/>
          <p:cNvSpPr/>
          <p:nvPr/>
        </p:nvSpPr>
        <p:spPr>
          <a:xfrm>
            <a:off x="9645840" y="1286640"/>
            <a:ext cx="92160" cy="92160"/>
          </a:xfrm>
          <a:custGeom>
            <a:avLst/>
            <a:gdLst/>
            <a:ahLst/>
            <a:cxnLst/>
            <a:rect l="0" t="0" r="r" b="b"/>
            <a:pathLst>
              <a:path w="256" h="256">
                <a:moveTo>
                  <a:pt x="256" y="128"/>
                </a:moveTo>
                <a:cubicBezTo>
                  <a:pt x="256" y="145"/>
                  <a:pt x="253" y="161"/>
                  <a:pt x="247" y="177"/>
                </a:cubicBezTo>
                <a:cubicBezTo>
                  <a:pt x="240" y="193"/>
                  <a:pt x="231" y="207"/>
                  <a:pt x="219" y="219"/>
                </a:cubicBezTo>
                <a:cubicBezTo>
                  <a:pt x="207" y="231"/>
                  <a:pt x="193" y="240"/>
                  <a:pt x="178" y="246"/>
                </a:cubicBezTo>
                <a:cubicBezTo>
                  <a:pt x="162" y="253"/>
                  <a:pt x="146" y="256"/>
                  <a:pt x="129" y="256"/>
                </a:cubicBezTo>
                <a:cubicBezTo>
                  <a:pt x="112" y="256"/>
                  <a:pt x="95" y="253"/>
                  <a:pt x="79" y="246"/>
                </a:cubicBezTo>
                <a:cubicBezTo>
                  <a:pt x="63" y="240"/>
                  <a:pt x="49" y="231"/>
                  <a:pt x="37" y="219"/>
                </a:cubicBezTo>
                <a:cubicBezTo>
                  <a:pt x="26" y="207"/>
                  <a:pt x="16" y="193"/>
                  <a:pt x="10" y="177"/>
                </a:cubicBezTo>
                <a:cubicBezTo>
                  <a:pt x="3" y="161"/>
                  <a:pt x="0" y="145"/>
                  <a:pt x="0" y="128"/>
                </a:cubicBezTo>
                <a:cubicBezTo>
                  <a:pt x="0" y="110"/>
                  <a:pt x="3" y="94"/>
                  <a:pt x="10" y="78"/>
                </a:cubicBezTo>
                <a:cubicBezTo>
                  <a:pt x="16" y="63"/>
                  <a:pt x="26" y="49"/>
                  <a:pt x="37" y="37"/>
                </a:cubicBezTo>
                <a:cubicBezTo>
                  <a:pt x="49" y="25"/>
                  <a:pt x="63" y="16"/>
                  <a:pt x="79" y="9"/>
                </a:cubicBezTo>
                <a:cubicBezTo>
                  <a:pt x="95" y="3"/>
                  <a:pt x="112" y="0"/>
                  <a:pt x="129" y="0"/>
                </a:cubicBezTo>
                <a:cubicBezTo>
                  <a:pt x="146" y="0"/>
                  <a:pt x="162" y="3"/>
                  <a:pt x="178" y="9"/>
                </a:cubicBezTo>
                <a:cubicBezTo>
                  <a:pt x="193" y="16"/>
                  <a:pt x="207" y="25"/>
                  <a:pt x="219" y="37"/>
                </a:cubicBezTo>
                <a:cubicBezTo>
                  <a:pt x="231" y="49"/>
                  <a:pt x="240" y="63"/>
                  <a:pt x="247" y="78"/>
                </a:cubicBezTo>
                <a:cubicBezTo>
                  <a:pt x="253" y="94"/>
                  <a:pt x="256" y="110"/>
                  <a:pt x="256" y="128"/>
                </a:cubicBez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68" name="フリーフォーム: 図形 967"/>
          <p:cNvSpPr/>
          <p:nvPr/>
        </p:nvSpPr>
        <p:spPr>
          <a:xfrm>
            <a:off x="9653400" y="1294200"/>
            <a:ext cx="77040" cy="77040"/>
          </a:xfrm>
          <a:custGeom>
            <a:avLst/>
            <a:gdLst/>
            <a:ahLst/>
            <a:cxnLst/>
            <a:rect l="0" t="0" r="r" b="b"/>
            <a:pathLst>
              <a:path w="214" h="214">
                <a:moveTo>
                  <a:pt x="214" y="106"/>
                </a:moveTo>
                <a:cubicBezTo>
                  <a:pt x="214" y="120"/>
                  <a:pt x="211" y="135"/>
                  <a:pt x="206" y="148"/>
                </a:cubicBezTo>
                <a:cubicBezTo>
                  <a:pt x="201" y="161"/>
                  <a:pt x="193" y="173"/>
                  <a:pt x="183" y="183"/>
                </a:cubicBezTo>
                <a:cubicBezTo>
                  <a:pt x="173" y="193"/>
                  <a:pt x="161" y="200"/>
                  <a:pt x="148" y="206"/>
                </a:cubicBezTo>
                <a:cubicBezTo>
                  <a:pt x="135" y="211"/>
                  <a:pt x="122" y="214"/>
                  <a:pt x="108" y="214"/>
                </a:cubicBezTo>
                <a:cubicBezTo>
                  <a:pt x="94" y="214"/>
                  <a:pt x="80" y="211"/>
                  <a:pt x="67" y="206"/>
                </a:cubicBezTo>
                <a:cubicBezTo>
                  <a:pt x="54" y="200"/>
                  <a:pt x="42" y="193"/>
                  <a:pt x="32" y="183"/>
                </a:cubicBezTo>
                <a:cubicBezTo>
                  <a:pt x="22" y="173"/>
                  <a:pt x="15" y="161"/>
                  <a:pt x="9" y="148"/>
                </a:cubicBezTo>
                <a:cubicBezTo>
                  <a:pt x="4" y="135"/>
                  <a:pt x="0" y="120"/>
                  <a:pt x="0" y="106"/>
                </a:cubicBezTo>
                <a:cubicBezTo>
                  <a:pt x="0" y="92"/>
                  <a:pt x="4" y="79"/>
                  <a:pt x="9" y="65"/>
                </a:cubicBezTo>
                <a:cubicBezTo>
                  <a:pt x="15" y="52"/>
                  <a:pt x="22" y="41"/>
                  <a:pt x="32" y="31"/>
                </a:cubicBezTo>
                <a:cubicBezTo>
                  <a:pt x="42" y="21"/>
                  <a:pt x="54" y="13"/>
                  <a:pt x="67" y="8"/>
                </a:cubicBezTo>
                <a:cubicBezTo>
                  <a:pt x="80" y="2"/>
                  <a:pt x="94" y="0"/>
                  <a:pt x="108" y="0"/>
                </a:cubicBezTo>
                <a:cubicBezTo>
                  <a:pt x="122" y="0"/>
                  <a:pt x="135" y="2"/>
                  <a:pt x="148" y="8"/>
                </a:cubicBezTo>
                <a:cubicBezTo>
                  <a:pt x="161" y="13"/>
                  <a:pt x="173" y="21"/>
                  <a:pt x="183" y="31"/>
                </a:cubicBezTo>
                <a:cubicBezTo>
                  <a:pt x="193" y="41"/>
                  <a:pt x="201" y="52"/>
                  <a:pt x="206" y="65"/>
                </a:cubicBezTo>
                <a:cubicBezTo>
                  <a:pt x="211" y="79"/>
                  <a:pt x="214" y="92"/>
                  <a:pt x="214" y="106"/>
                </a:cubicBezTo>
                <a:close/>
              </a:path>
            </a:pathLst>
          </a:custGeom>
          <a:solidFill>
            <a:srgbClr val="DF4B5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69" name="フリーフォーム: 図形 968"/>
          <p:cNvSpPr/>
          <p:nvPr/>
        </p:nvSpPr>
        <p:spPr>
          <a:xfrm>
            <a:off x="9982800" y="1351800"/>
            <a:ext cx="30960" cy="50040"/>
          </a:xfrm>
          <a:custGeom>
            <a:avLst/>
            <a:gdLst/>
            <a:ahLst/>
            <a:cxnLst/>
            <a:rect l="0" t="0" r="r" b="b"/>
            <a:pathLst>
              <a:path w="86" h="139">
                <a:moveTo>
                  <a:pt x="0" y="0"/>
                </a:moveTo>
                <a:lnTo>
                  <a:pt x="86" y="0"/>
                </a:lnTo>
                <a:lnTo>
                  <a:pt x="86" y="139"/>
                </a:lnTo>
                <a:lnTo>
                  <a:pt x="0" y="139"/>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70" name="フリーフォーム: 図形 969"/>
          <p:cNvSpPr/>
          <p:nvPr/>
        </p:nvSpPr>
        <p:spPr>
          <a:xfrm>
            <a:off x="9990360" y="1351800"/>
            <a:ext cx="15480" cy="50040"/>
          </a:xfrm>
          <a:custGeom>
            <a:avLst/>
            <a:gdLst/>
            <a:ahLst/>
            <a:cxnLst/>
            <a:rect l="0" t="0" r="r" b="b"/>
            <a:pathLst>
              <a:path w="43" h="139">
                <a:moveTo>
                  <a:pt x="0" y="0"/>
                </a:moveTo>
                <a:lnTo>
                  <a:pt x="43" y="0"/>
                </a:lnTo>
                <a:lnTo>
                  <a:pt x="43" y="139"/>
                </a:lnTo>
                <a:lnTo>
                  <a:pt x="0" y="139"/>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71" name="フリーフォーム: 図形 970"/>
          <p:cNvSpPr/>
          <p:nvPr/>
        </p:nvSpPr>
        <p:spPr>
          <a:xfrm>
            <a:off x="9944280" y="1278720"/>
            <a:ext cx="107640" cy="107640"/>
          </a:xfrm>
          <a:custGeom>
            <a:avLst/>
            <a:gdLst/>
            <a:ahLst/>
            <a:cxnLst/>
            <a:rect l="0" t="0" r="r" b="b"/>
            <a:pathLst>
              <a:path w="299" h="299">
                <a:moveTo>
                  <a:pt x="299" y="149"/>
                </a:moveTo>
                <a:cubicBezTo>
                  <a:pt x="299" y="159"/>
                  <a:pt x="298" y="170"/>
                  <a:pt x="296" y="179"/>
                </a:cubicBezTo>
                <a:cubicBezTo>
                  <a:pt x="294" y="189"/>
                  <a:pt x="291" y="198"/>
                  <a:pt x="288" y="207"/>
                </a:cubicBezTo>
                <a:cubicBezTo>
                  <a:pt x="284" y="216"/>
                  <a:pt x="279" y="225"/>
                  <a:pt x="274" y="233"/>
                </a:cubicBezTo>
                <a:cubicBezTo>
                  <a:pt x="268" y="241"/>
                  <a:pt x="262" y="249"/>
                  <a:pt x="255" y="256"/>
                </a:cubicBezTo>
                <a:cubicBezTo>
                  <a:pt x="248" y="262"/>
                  <a:pt x="241" y="269"/>
                  <a:pt x="233" y="274"/>
                </a:cubicBezTo>
                <a:cubicBezTo>
                  <a:pt x="225" y="279"/>
                  <a:pt x="216" y="284"/>
                  <a:pt x="207" y="288"/>
                </a:cubicBezTo>
                <a:cubicBezTo>
                  <a:pt x="198" y="292"/>
                  <a:pt x="189" y="294"/>
                  <a:pt x="179" y="296"/>
                </a:cubicBezTo>
                <a:cubicBezTo>
                  <a:pt x="170" y="298"/>
                  <a:pt x="160" y="299"/>
                  <a:pt x="150" y="299"/>
                </a:cubicBezTo>
                <a:cubicBezTo>
                  <a:pt x="139" y="299"/>
                  <a:pt x="130" y="298"/>
                  <a:pt x="120" y="296"/>
                </a:cubicBezTo>
                <a:cubicBezTo>
                  <a:pt x="111" y="294"/>
                  <a:pt x="101" y="292"/>
                  <a:pt x="92" y="288"/>
                </a:cubicBezTo>
                <a:cubicBezTo>
                  <a:pt x="83" y="284"/>
                  <a:pt x="75" y="279"/>
                  <a:pt x="66" y="274"/>
                </a:cubicBezTo>
                <a:cubicBezTo>
                  <a:pt x="58" y="269"/>
                  <a:pt x="51" y="262"/>
                  <a:pt x="44" y="256"/>
                </a:cubicBezTo>
                <a:cubicBezTo>
                  <a:pt x="37" y="249"/>
                  <a:pt x="31" y="241"/>
                  <a:pt x="25" y="233"/>
                </a:cubicBezTo>
                <a:cubicBezTo>
                  <a:pt x="20" y="225"/>
                  <a:pt x="15" y="216"/>
                  <a:pt x="12" y="207"/>
                </a:cubicBezTo>
                <a:cubicBezTo>
                  <a:pt x="8" y="198"/>
                  <a:pt x="5" y="189"/>
                  <a:pt x="3" y="179"/>
                </a:cubicBezTo>
                <a:cubicBezTo>
                  <a:pt x="1" y="170"/>
                  <a:pt x="0" y="159"/>
                  <a:pt x="0" y="149"/>
                </a:cubicBezTo>
                <a:cubicBezTo>
                  <a:pt x="0" y="139"/>
                  <a:pt x="1" y="130"/>
                  <a:pt x="3" y="120"/>
                </a:cubicBezTo>
                <a:cubicBezTo>
                  <a:pt x="5" y="111"/>
                  <a:pt x="8" y="101"/>
                  <a:pt x="12" y="92"/>
                </a:cubicBezTo>
                <a:cubicBezTo>
                  <a:pt x="15" y="83"/>
                  <a:pt x="20" y="75"/>
                  <a:pt x="25" y="67"/>
                </a:cubicBezTo>
                <a:cubicBezTo>
                  <a:pt x="31" y="58"/>
                  <a:pt x="37" y="51"/>
                  <a:pt x="44" y="44"/>
                </a:cubicBezTo>
                <a:cubicBezTo>
                  <a:pt x="51" y="37"/>
                  <a:pt x="58" y="31"/>
                  <a:pt x="66" y="25"/>
                </a:cubicBezTo>
                <a:cubicBezTo>
                  <a:pt x="75" y="20"/>
                  <a:pt x="83" y="15"/>
                  <a:pt x="92" y="12"/>
                </a:cubicBezTo>
                <a:cubicBezTo>
                  <a:pt x="101" y="8"/>
                  <a:pt x="111" y="5"/>
                  <a:pt x="120" y="3"/>
                </a:cubicBezTo>
                <a:cubicBezTo>
                  <a:pt x="130" y="1"/>
                  <a:pt x="139" y="0"/>
                  <a:pt x="150" y="0"/>
                </a:cubicBezTo>
                <a:cubicBezTo>
                  <a:pt x="160" y="0"/>
                  <a:pt x="170" y="1"/>
                  <a:pt x="179" y="3"/>
                </a:cubicBezTo>
                <a:cubicBezTo>
                  <a:pt x="189" y="5"/>
                  <a:pt x="198" y="8"/>
                  <a:pt x="207" y="12"/>
                </a:cubicBezTo>
                <a:cubicBezTo>
                  <a:pt x="216" y="15"/>
                  <a:pt x="225" y="20"/>
                  <a:pt x="233" y="25"/>
                </a:cubicBezTo>
                <a:cubicBezTo>
                  <a:pt x="241" y="31"/>
                  <a:pt x="248" y="37"/>
                  <a:pt x="255" y="44"/>
                </a:cubicBezTo>
                <a:cubicBezTo>
                  <a:pt x="262" y="51"/>
                  <a:pt x="268" y="58"/>
                  <a:pt x="274" y="67"/>
                </a:cubicBezTo>
                <a:cubicBezTo>
                  <a:pt x="279" y="75"/>
                  <a:pt x="284" y="83"/>
                  <a:pt x="288" y="92"/>
                </a:cubicBezTo>
                <a:cubicBezTo>
                  <a:pt x="291" y="101"/>
                  <a:pt x="294" y="111"/>
                  <a:pt x="296" y="120"/>
                </a:cubicBezTo>
                <a:cubicBezTo>
                  <a:pt x="298" y="130"/>
                  <a:pt x="299" y="139"/>
                  <a:pt x="299" y="149"/>
                </a:cubicBez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72" name="フリーフォーム: 図形 971"/>
          <p:cNvSpPr/>
          <p:nvPr/>
        </p:nvSpPr>
        <p:spPr>
          <a:xfrm>
            <a:off x="9952200" y="1286640"/>
            <a:ext cx="92160" cy="92160"/>
          </a:xfrm>
          <a:custGeom>
            <a:avLst/>
            <a:gdLst/>
            <a:ahLst/>
            <a:cxnLst/>
            <a:rect l="0" t="0" r="r" b="b"/>
            <a:pathLst>
              <a:path w="256" h="256">
                <a:moveTo>
                  <a:pt x="256" y="128"/>
                </a:moveTo>
                <a:cubicBezTo>
                  <a:pt x="256" y="145"/>
                  <a:pt x="253" y="161"/>
                  <a:pt x="246" y="177"/>
                </a:cubicBezTo>
                <a:cubicBezTo>
                  <a:pt x="240" y="193"/>
                  <a:pt x="230" y="207"/>
                  <a:pt x="218" y="219"/>
                </a:cubicBezTo>
                <a:cubicBezTo>
                  <a:pt x="206" y="231"/>
                  <a:pt x="193" y="240"/>
                  <a:pt x="177" y="246"/>
                </a:cubicBezTo>
                <a:cubicBezTo>
                  <a:pt x="161" y="253"/>
                  <a:pt x="145" y="256"/>
                  <a:pt x="128" y="256"/>
                </a:cubicBezTo>
                <a:cubicBezTo>
                  <a:pt x="111" y="256"/>
                  <a:pt x="95" y="253"/>
                  <a:pt x="79" y="246"/>
                </a:cubicBezTo>
                <a:cubicBezTo>
                  <a:pt x="64" y="240"/>
                  <a:pt x="50" y="231"/>
                  <a:pt x="38" y="219"/>
                </a:cubicBezTo>
                <a:cubicBezTo>
                  <a:pt x="26" y="207"/>
                  <a:pt x="16" y="193"/>
                  <a:pt x="9" y="177"/>
                </a:cubicBezTo>
                <a:cubicBezTo>
                  <a:pt x="3" y="161"/>
                  <a:pt x="0" y="145"/>
                  <a:pt x="0" y="128"/>
                </a:cubicBezTo>
                <a:cubicBezTo>
                  <a:pt x="0" y="110"/>
                  <a:pt x="3" y="94"/>
                  <a:pt x="9" y="78"/>
                </a:cubicBezTo>
                <a:cubicBezTo>
                  <a:pt x="16" y="63"/>
                  <a:pt x="26" y="49"/>
                  <a:pt x="38" y="37"/>
                </a:cubicBezTo>
                <a:cubicBezTo>
                  <a:pt x="50" y="25"/>
                  <a:pt x="64" y="16"/>
                  <a:pt x="79" y="9"/>
                </a:cubicBezTo>
                <a:cubicBezTo>
                  <a:pt x="95" y="3"/>
                  <a:pt x="111" y="0"/>
                  <a:pt x="128" y="0"/>
                </a:cubicBezTo>
                <a:cubicBezTo>
                  <a:pt x="145" y="0"/>
                  <a:pt x="161" y="3"/>
                  <a:pt x="177" y="9"/>
                </a:cubicBezTo>
                <a:cubicBezTo>
                  <a:pt x="193" y="16"/>
                  <a:pt x="206" y="25"/>
                  <a:pt x="218" y="37"/>
                </a:cubicBezTo>
                <a:cubicBezTo>
                  <a:pt x="230" y="49"/>
                  <a:pt x="240" y="63"/>
                  <a:pt x="246" y="78"/>
                </a:cubicBezTo>
                <a:cubicBezTo>
                  <a:pt x="253" y="94"/>
                  <a:pt x="256" y="110"/>
                  <a:pt x="256" y="128"/>
                </a:cubicBez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73" name="フリーフォーム: 図形 972"/>
          <p:cNvSpPr/>
          <p:nvPr/>
        </p:nvSpPr>
        <p:spPr>
          <a:xfrm>
            <a:off x="9959760" y="1294200"/>
            <a:ext cx="77040" cy="77040"/>
          </a:xfrm>
          <a:custGeom>
            <a:avLst/>
            <a:gdLst/>
            <a:ahLst/>
            <a:cxnLst/>
            <a:rect l="0" t="0" r="r" b="b"/>
            <a:pathLst>
              <a:path w="214" h="214">
                <a:moveTo>
                  <a:pt x="214" y="106"/>
                </a:moveTo>
                <a:cubicBezTo>
                  <a:pt x="214" y="120"/>
                  <a:pt x="210" y="135"/>
                  <a:pt x="204" y="148"/>
                </a:cubicBezTo>
                <a:cubicBezTo>
                  <a:pt x="199" y="161"/>
                  <a:pt x="191" y="173"/>
                  <a:pt x="181" y="183"/>
                </a:cubicBezTo>
                <a:cubicBezTo>
                  <a:pt x="171" y="193"/>
                  <a:pt x="160" y="200"/>
                  <a:pt x="147" y="206"/>
                </a:cubicBezTo>
                <a:cubicBezTo>
                  <a:pt x="134" y="211"/>
                  <a:pt x="120" y="214"/>
                  <a:pt x="106" y="214"/>
                </a:cubicBezTo>
                <a:cubicBezTo>
                  <a:pt x="92" y="214"/>
                  <a:pt x="78" y="211"/>
                  <a:pt x="65" y="206"/>
                </a:cubicBezTo>
                <a:cubicBezTo>
                  <a:pt x="52" y="200"/>
                  <a:pt x="41" y="193"/>
                  <a:pt x="31" y="183"/>
                </a:cubicBezTo>
                <a:cubicBezTo>
                  <a:pt x="21" y="173"/>
                  <a:pt x="13" y="161"/>
                  <a:pt x="8" y="148"/>
                </a:cubicBezTo>
                <a:cubicBezTo>
                  <a:pt x="2" y="135"/>
                  <a:pt x="0" y="120"/>
                  <a:pt x="0" y="106"/>
                </a:cubicBezTo>
                <a:cubicBezTo>
                  <a:pt x="0" y="92"/>
                  <a:pt x="2" y="79"/>
                  <a:pt x="8" y="65"/>
                </a:cubicBezTo>
                <a:cubicBezTo>
                  <a:pt x="13" y="52"/>
                  <a:pt x="21" y="41"/>
                  <a:pt x="31" y="31"/>
                </a:cubicBezTo>
                <a:cubicBezTo>
                  <a:pt x="41" y="21"/>
                  <a:pt x="52" y="13"/>
                  <a:pt x="65" y="8"/>
                </a:cubicBezTo>
                <a:cubicBezTo>
                  <a:pt x="78" y="2"/>
                  <a:pt x="92" y="0"/>
                  <a:pt x="106" y="0"/>
                </a:cubicBezTo>
                <a:cubicBezTo>
                  <a:pt x="120" y="0"/>
                  <a:pt x="134" y="2"/>
                  <a:pt x="147" y="8"/>
                </a:cubicBezTo>
                <a:cubicBezTo>
                  <a:pt x="160" y="13"/>
                  <a:pt x="171" y="21"/>
                  <a:pt x="181" y="31"/>
                </a:cubicBezTo>
                <a:cubicBezTo>
                  <a:pt x="191" y="41"/>
                  <a:pt x="199" y="52"/>
                  <a:pt x="204" y="65"/>
                </a:cubicBezTo>
                <a:cubicBezTo>
                  <a:pt x="210" y="79"/>
                  <a:pt x="214" y="92"/>
                  <a:pt x="214" y="106"/>
                </a:cubicBezTo>
                <a:close/>
              </a:path>
            </a:pathLst>
          </a:custGeom>
          <a:solidFill>
            <a:srgbClr val="DF4B5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74" name="フリーフォーム: 図形 973"/>
          <p:cNvSpPr/>
          <p:nvPr/>
        </p:nvSpPr>
        <p:spPr>
          <a:xfrm>
            <a:off x="9676440" y="1569600"/>
            <a:ext cx="30960" cy="199800"/>
          </a:xfrm>
          <a:custGeom>
            <a:avLst/>
            <a:gdLst/>
            <a:ahLst/>
            <a:cxnLst/>
            <a:rect l="0" t="0" r="r" b="b"/>
            <a:pathLst>
              <a:path w="86" h="555">
                <a:moveTo>
                  <a:pt x="0" y="0"/>
                </a:moveTo>
                <a:lnTo>
                  <a:pt x="86" y="0"/>
                </a:lnTo>
                <a:lnTo>
                  <a:pt x="86" y="555"/>
                </a:lnTo>
                <a:lnTo>
                  <a:pt x="0" y="555"/>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75" name="フリーフォーム: 図形 974"/>
          <p:cNvSpPr/>
          <p:nvPr/>
        </p:nvSpPr>
        <p:spPr>
          <a:xfrm>
            <a:off x="9684000" y="1569600"/>
            <a:ext cx="15480" cy="199800"/>
          </a:xfrm>
          <a:custGeom>
            <a:avLst/>
            <a:gdLst/>
            <a:ahLst/>
            <a:cxnLst/>
            <a:rect l="0" t="0" r="r" b="b"/>
            <a:pathLst>
              <a:path w="43" h="555">
                <a:moveTo>
                  <a:pt x="0" y="0"/>
                </a:moveTo>
                <a:lnTo>
                  <a:pt x="43" y="0"/>
                </a:lnTo>
                <a:lnTo>
                  <a:pt x="43" y="555"/>
                </a:lnTo>
                <a:lnTo>
                  <a:pt x="0" y="555"/>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76" name="フリーフォーム: 図形 975"/>
          <p:cNvSpPr/>
          <p:nvPr/>
        </p:nvSpPr>
        <p:spPr>
          <a:xfrm>
            <a:off x="9660960" y="1742040"/>
            <a:ext cx="61560" cy="27360"/>
          </a:xfrm>
          <a:custGeom>
            <a:avLst/>
            <a:gdLst/>
            <a:ahLst/>
            <a:cxnLst/>
            <a:rect l="0" t="0" r="r" b="b"/>
            <a:pathLst>
              <a:path w="171" h="76">
                <a:moveTo>
                  <a:pt x="171" y="76"/>
                </a:moveTo>
                <a:lnTo>
                  <a:pt x="0" y="76"/>
                </a:lnTo>
                <a:cubicBezTo>
                  <a:pt x="0" y="76"/>
                  <a:pt x="43" y="18"/>
                  <a:pt x="43" y="0"/>
                </a:cubicBezTo>
                <a:lnTo>
                  <a:pt x="129" y="0"/>
                </a:lnTo>
                <a:cubicBezTo>
                  <a:pt x="129" y="19"/>
                  <a:pt x="171" y="76"/>
                  <a:pt x="171" y="76"/>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77" name="フリーフォーム: 図形 976"/>
          <p:cNvSpPr/>
          <p:nvPr/>
        </p:nvSpPr>
        <p:spPr>
          <a:xfrm>
            <a:off x="9982800" y="1569600"/>
            <a:ext cx="30960" cy="199800"/>
          </a:xfrm>
          <a:custGeom>
            <a:avLst/>
            <a:gdLst/>
            <a:ahLst/>
            <a:cxnLst/>
            <a:rect l="0" t="0" r="r" b="b"/>
            <a:pathLst>
              <a:path w="86" h="555">
                <a:moveTo>
                  <a:pt x="0" y="0"/>
                </a:moveTo>
                <a:lnTo>
                  <a:pt x="86" y="0"/>
                </a:lnTo>
                <a:lnTo>
                  <a:pt x="86" y="555"/>
                </a:lnTo>
                <a:lnTo>
                  <a:pt x="0" y="555"/>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78" name="フリーフォーム: 図形 977"/>
          <p:cNvSpPr/>
          <p:nvPr/>
        </p:nvSpPr>
        <p:spPr>
          <a:xfrm>
            <a:off x="9990360" y="1569600"/>
            <a:ext cx="15480" cy="199800"/>
          </a:xfrm>
          <a:custGeom>
            <a:avLst/>
            <a:gdLst/>
            <a:ahLst/>
            <a:cxnLst/>
            <a:rect l="0" t="0" r="r" b="b"/>
            <a:pathLst>
              <a:path w="43" h="555">
                <a:moveTo>
                  <a:pt x="0" y="0"/>
                </a:moveTo>
                <a:lnTo>
                  <a:pt x="43" y="0"/>
                </a:lnTo>
                <a:lnTo>
                  <a:pt x="43" y="555"/>
                </a:lnTo>
                <a:lnTo>
                  <a:pt x="0" y="555"/>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79" name="フリーフォーム: 図形 978"/>
          <p:cNvSpPr/>
          <p:nvPr/>
        </p:nvSpPr>
        <p:spPr>
          <a:xfrm>
            <a:off x="9967320" y="1742040"/>
            <a:ext cx="61560" cy="27360"/>
          </a:xfrm>
          <a:custGeom>
            <a:avLst/>
            <a:gdLst/>
            <a:ahLst/>
            <a:cxnLst/>
            <a:rect l="0" t="0" r="r" b="b"/>
            <a:pathLst>
              <a:path w="171" h="76">
                <a:moveTo>
                  <a:pt x="171" y="76"/>
                </a:moveTo>
                <a:lnTo>
                  <a:pt x="0" y="76"/>
                </a:lnTo>
                <a:cubicBezTo>
                  <a:pt x="0" y="76"/>
                  <a:pt x="42" y="18"/>
                  <a:pt x="42" y="0"/>
                </a:cubicBezTo>
                <a:lnTo>
                  <a:pt x="128" y="0"/>
                </a:lnTo>
                <a:cubicBezTo>
                  <a:pt x="128" y="19"/>
                  <a:pt x="171" y="76"/>
                  <a:pt x="171" y="76"/>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80" name="フリーフォーム: 図形 979"/>
          <p:cNvSpPr/>
          <p:nvPr/>
        </p:nvSpPr>
        <p:spPr>
          <a:xfrm>
            <a:off x="9648360" y="1623240"/>
            <a:ext cx="393120" cy="31320"/>
          </a:xfrm>
          <a:custGeom>
            <a:avLst/>
            <a:gdLst/>
            <a:ahLst/>
            <a:cxnLst/>
            <a:rect l="0" t="0" r="r" b="b"/>
            <a:pathLst>
              <a:path w="1092" h="87">
                <a:moveTo>
                  <a:pt x="0" y="0"/>
                </a:moveTo>
                <a:lnTo>
                  <a:pt x="1092" y="0"/>
                </a:lnTo>
                <a:lnTo>
                  <a:pt x="1092" y="87"/>
                </a:lnTo>
                <a:lnTo>
                  <a:pt x="0" y="87"/>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81" name="フリーフォーム: 図形 980"/>
          <p:cNvSpPr/>
          <p:nvPr/>
        </p:nvSpPr>
        <p:spPr>
          <a:xfrm>
            <a:off x="9661320" y="1631160"/>
            <a:ext cx="367560" cy="15840"/>
          </a:xfrm>
          <a:custGeom>
            <a:avLst/>
            <a:gdLst/>
            <a:ahLst/>
            <a:cxnLst/>
            <a:rect l="0" t="0" r="r" b="b"/>
            <a:pathLst>
              <a:path w="1021" h="44">
                <a:moveTo>
                  <a:pt x="0" y="0"/>
                </a:moveTo>
                <a:lnTo>
                  <a:pt x="1021" y="0"/>
                </a:lnTo>
                <a:lnTo>
                  <a:pt x="1021" y="44"/>
                </a:lnTo>
                <a:lnTo>
                  <a:pt x="0" y="44"/>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82" name="フリーフォーム: 図形 981"/>
          <p:cNvSpPr/>
          <p:nvPr/>
        </p:nvSpPr>
        <p:spPr>
          <a:xfrm>
            <a:off x="9686160" y="1633320"/>
            <a:ext cx="11520" cy="11520"/>
          </a:xfrm>
          <a:custGeom>
            <a:avLst/>
            <a:gdLst/>
            <a:ahLst/>
            <a:cxnLst/>
            <a:rect l="0" t="0" r="r" b="b"/>
            <a:pathLst>
              <a:path w="32" h="32">
                <a:moveTo>
                  <a:pt x="32" y="16"/>
                </a:moveTo>
                <a:cubicBezTo>
                  <a:pt x="32" y="21"/>
                  <a:pt x="31" y="24"/>
                  <a:pt x="28" y="27"/>
                </a:cubicBezTo>
                <a:cubicBezTo>
                  <a:pt x="25" y="31"/>
                  <a:pt x="21" y="32"/>
                  <a:pt x="16" y="32"/>
                </a:cubicBezTo>
                <a:cubicBezTo>
                  <a:pt x="11" y="32"/>
                  <a:pt x="8" y="31"/>
                  <a:pt x="5" y="27"/>
                </a:cubicBezTo>
                <a:cubicBezTo>
                  <a:pt x="2" y="24"/>
                  <a:pt x="0" y="21"/>
                  <a:pt x="0" y="16"/>
                </a:cubicBezTo>
                <a:cubicBezTo>
                  <a:pt x="0" y="12"/>
                  <a:pt x="2" y="8"/>
                  <a:pt x="5" y="4"/>
                </a:cubicBezTo>
                <a:cubicBezTo>
                  <a:pt x="8" y="1"/>
                  <a:pt x="11" y="0"/>
                  <a:pt x="16" y="0"/>
                </a:cubicBezTo>
                <a:cubicBezTo>
                  <a:pt x="21" y="0"/>
                  <a:pt x="25" y="1"/>
                  <a:pt x="28" y="4"/>
                </a:cubicBezTo>
                <a:cubicBezTo>
                  <a:pt x="31" y="8"/>
                  <a:pt x="32" y="12"/>
                  <a:pt x="32" y="16"/>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83" name="フリーフォーム: 図形 982"/>
          <p:cNvSpPr/>
          <p:nvPr/>
        </p:nvSpPr>
        <p:spPr>
          <a:xfrm>
            <a:off x="9992160" y="1633320"/>
            <a:ext cx="11880" cy="11520"/>
          </a:xfrm>
          <a:custGeom>
            <a:avLst/>
            <a:gdLst/>
            <a:ahLst/>
            <a:cxnLst/>
            <a:rect l="0" t="0" r="r" b="b"/>
            <a:pathLst>
              <a:path w="33" h="32">
                <a:moveTo>
                  <a:pt x="33" y="16"/>
                </a:moveTo>
                <a:cubicBezTo>
                  <a:pt x="33" y="21"/>
                  <a:pt x="31" y="24"/>
                  <a:pt x="28" y="27"/>
                </a:cubicBezTo>
                <a:cubicBezTo>
                  <a:pt x="25" y="31"/>
                  <a:pt x="21" y="32"/>
                  <a:pt x="17" y="32"/>
                </a:cubicBezTo>
                <a:cubicBezTo>
                  <a:pt x="13" y="32"/>
                  <a:pt x="9" y="31"/>
                  <a:pt x="6" y="27"/>
                </a:cubicBezTo>
                <a:cubicBezTo>
                  <a:pt x="2" y="24"/>
                  <a:pt x="0" y="21"/>
                  <a:pt x="0" y="16"/>
                </a:cubicBezTo>
                <a:cubicBezTo>
                  <a:pt x="0" y="12"/>
                  <a:pt x="2" y="8"/>
                  <a:pt x="6" y="4"/>
                </a:cubicBezTo>
                <a:cubicBezTo>
                  <a:pt x="9" y="1"/>
                  <a:pt x="13" y="0"/>
                  <a:pt x="17" y="0"/>
                </a:cubicBezTo>
                <a:cubicBezTo>
                  <a:pt x="21" y="0"/>
                  <a:pt x="25" y="1"/>
                  <a:pt x="28" y="4"/>
                </a:cubicBezTo>
                <a:cubicBezTo>
                  <a:pt x="31" y="8"/>
                  <a:pt x="33" y="12"/>
                  <a:pt x="33" y="16"/>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84" name="フリーフォーム: 図形 983"/>
          <p:cNvSpPr/>
          <p:nvPr/>
        </p:nvSpPr>
        <p:spPr>
          <a:xfrm>
            <a:off x="9599760" y="1401480"/>
            <a:ext cx="490320" cy="168480"/>
          </a:xfrm>
          <a:custGeom>
            <a:avLst/>
            <a:gdLst/>
            <a:ahLst/>
            <a:cxnLst/>
            <a:rect l="0" t="0" r="r" b="b"/>
            <a:pathLst>
              <a:path w="1362" h="468">
                <a:moveTo>
                  <a:pt x="1319" y="405"/>
                </a:moveTo>
                <a:cubicBezTo>
                  <a:pt x="1319" y="416"/>
                  <a:pt x="1310" y="426"/>
                  <a:pt x="1298" y="426"/>
                </a:cubicBezTo>
                <a:lnTo>
                  <a:pt x="64" y="426"/>
                </a:lnTo>
                <a:cubicBezTo>
                  <a:pt x="52" y="426"/>
                  <a:pt x="43" y="416"/>
                  <a:pt x="43" y="405"/>
                </a:cubicBezTo>
                <a:lnTo>
                  <a:pt x="43" y="64"/>
                </a:lnTo>
                <a:cubicBezTo>
                  <a:pt x="43" y="52"/>
                  <a:pt x="52" y="43"/>
                  <a:pt x="64" y="43"/>
                </a:cubicBezTo>
                <a:lnTo>
                  <a:pt x="1298" y="43"/>
                </a:lnTo>
                <a:cubicBezTo>
                  <a:pt x="1310" y="43"/>
                  <a:pt x="1319" y="52"/>
                  <a:pt x="1319" y="64"/>
                </a:cubicBezTo>
                <a:lnTo>
                  <a:pt x="1319" y="405"/>
                </a:lnTo>
                <a:moveTo>
                  <a:pt x="1341" y="0"/>
                </a:moveTo>
                <a:lnTo>
                  <a:pt x="22" y="0"/>
                </a:lnTo>
                <a:cubicBezTo>
                  <a:pt x="10" y="0"/>
                  <a:pt x="0" y="9"/>
                  <a:pt x="0" y="21"/>
                </a:cubicBezTo>
                <a:lnTo>
                  <a:pt x="0" y="447"/>
                </a:lnTo>
                <a:cubicBezTo>
                  <a:pt x="0" y="459"/>
                  <a:pt x="10" y="468"/>
                  <a:pt x="22" y="468"/>
                </a:cubicBezTo>
                <a:lnTo>
                  <a:pt x="1341" y="468"/>
                </a:lnTo>
                <a:cubicBezTo>
                  <a:pt x="1353" y="468"/>
                  <a:pt x="1362" y="459"/>
                  <a:pt x="1362" y="447"/>
                </a:cubicBezTo>
                <a:lnTo>
                  <a:pt x="1362" y="21"/>
                </a:lnTo>
                <a:cubicBezTo>
                  <a:pt x="1362" y="9"/>
                  <a:pt x="1353" y="0"/>
                  <a:pt x="1341" y="0"/>
                </a:cubicBez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985" name="フリーフォーム: 図形 984"/>
          <p:cNvSpPr/>
          <p:nvPr/>
        </p:nvSpPr>
        <p:spPr>
          <a:xfrm>
            <a:off x="9599760" y="1401480"/>
            <a:ext cx="490320" cy="168480"/>
          </a:xfrm>
          <a:custGeom>
            <a:avLst/>
            <a:gdLst/>
            <a:ahLst/>
            <a:cxnLst/>
            <a:rect l="0" t="0" r="r" b="b"/>
            <a:pathLst>
              <a:path w="1362" h="468">
                <a:moveTo>
                  <a:pt x="64" y="426"/>
                </a:moveTo>
                <a:cubicBezTo>
                  <a:pt x="52" y="426"/>
                  <a:pt x="43" y="416"/>
                  <a:pt x="43" y="405"/>
                </a:cubicBezTo>
                <a:lnTo>
                  <a:pt x="43" y="64"/>
                </a:lnTo>
                <a:cubicBezTo>
                  <a:pt x="43" y="52"/>
                  <a:pt x="52" y="43"/>
                  <a:pt x="64" y="43"/>
                </a:cubicBezTo>
                <a:lnTo>
                  <a:pt x="1298" y="43"/>
                </a:lnTo>
                <a:cubicBezTo>
                  <a:pt x="1310" y="43"/>
                  <a:pt x="1319" y="52"/>
                  <a:pt x="1319" y="64"/>
                </a:cubicBezTo>
                <a:lnTo>
                  <a:pt x="1319" y="405"/>
                </a:lnTo>
                <a:cubicBezTo>
                  <a:pt x="1319" y="416"/>
                  <a:pt x="1310" y="426"/>
                  <a:pt x="1298" y="426"/>
                </a:cubicBezTo>
                <a:lnTo>
                  <a:pt x="64" y="426"/>
                </a:lnTo>
                <a:moveTo>
                  <a:pt x="1341" y="0"/>
                </a:moveTo>
                <a:lnTo>
                  <a:pt x="22" y="0"/>
                </a:lnTo>
                <a:cubicBezTo>
                  <a:pt x="10" y="0"/>
                  <a:pt x="0" y="9"/>
                  <a:pt x="0" y="21"/>
                </a:cubicBezTo>
                <a:lnTo>
                  <a:pt x="0" y="447"/>
                </a:lnTo>
                <a:cubicBezTo>
                  <a:pt x="0" y="459"/>
                  <a:pt x="10" y="468"/>
                  <a:pt x="22" y="468"/>
                </a:cubicBezTo>
                <a:lnTo>
                  <a:pt x="1341" y="468"/>
                </a:lnTo>
                <a:cubicBezTo>
                  <a:pt x="1353" y="468"/>
                  <a:pt x="1362" y="459"/>
                  <a:pt x="1362" y="447"/>
                </a:cubicBezTo>
                <a:lnTo>
                  <a:pt x="1362" y="21"/>
                </a:lnTo>
                <a:cubicBezTo>
                  <a:pt x="1362" y="9"/>
                  <a:pt x="1353" y="0"/>
                  <a:pt x="1341" y="0"/>
                </a:cubicBezTo>
                <a:moveTo>
                  <a:pt x="64" y="437"/>
                </a:moveTo>
                <a:lnTo>
                  <a:pt x="1298" y="437"/>
                </a:lnTo>
                <a:cubicBezTo>
                  <a:pt x="1316" y="437"/>
                  <a:pt x="1330" y="422"/>
                  <a:pt x="1330" y="405"/>
                </a:cubicBezTo>
                <a:lnTo>
                  <a:pt x="1330" y="64"/>
                </a:lnTo>
                <a:cubicBezTo>
                  <a:pt x="1330" y="46"/>
                  <a:pt x="1316" y="32"/>
                  <a:pt x="1298" y="32"/>
                </a:cubicBezTo>
                <a:lnTo>
                  <a:pt x="64" y="32"/>
                </a:lnTo>
                <a:cubicBezTo>
                  <a:pt x="46" y="32"/>
                  <a:pt x="32" y="46"/>
                  <a:pt x="32" y="64"/>
                </a:cubicBezTo>
                <a:lnTo>
                  <a:pt x="32" y="405"/>
                </a:lnTo>
                <a:cubicBezTo>
                  <a:pt x="32" y="422"/>
                  <a:pt x="46" y="437"/>
                  <a:pt x="64" y="437"/>
                </a:cubicBezTo>
                <a:moveTo>
                  <a:pt x="1341" y="10"/>
                </a:moveTo>
                <a:cubicBezTo>
                  <a:pt x="1347" y="10"/>
                  <a:pt x="1352" y="15"/>
                  <a:pt x="1352" y="21"/>
                </a:cubicBezTo>
                <a:lnTo>
                  <a:pt x="1352" y="448"/>
                </a:lnTo>
                <a:cubicBezTo>
                  <a:pt x="1352" y="454"/>
                  <a:pt x="1347" y="459"/>
                  <a:pt x="1341" y="459"/>
                </a:cubicBezTo>
                <a:lnTo>
                  <a:pt x="22" y="459"/>
                </a:lnTo>
                <a:cubicBezTo>
                  <a:pt x="16" y="459"/>
                  <a:pt x="11" y="454"/>
                  <a:pt x="11" y="448"/>
                </a:cubicBezTo>
                <a:lnTo>
                  <a:pt x="11" y="21"/>
                </a:lnTo>
                <a:cubicBezTo>
                  <a:pt x="11" y="15"/>
                  <a:pt x="16" y="10"/>
                  <a:pt x="22" y="10"/>
                </a:cubicBezTo>
                <a:lnTo>
                  <a:pt x="1341" y="1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86" name="フリーフォーム: 図形 985"/>
          <p:cNvSpPr/>
          <p:nvPr/>
        </p:nvSpPr>
        <p:spPr>
          <a:xfrm>
            <a:off x="9705600" y="1791000"/>
            <a:ext cx="367920" cy="198360"/>
          </a:xfrm>
          <a:custGeom>
            <a:avLst/>
            <a:gdLst/>
            <a:ahLst/>
            <a:cxnLst/>
            <a:rect l="0" t="0" r="r" b="b"/>
            <a:pathLst>
              <a:path w="1022" h="551">
                <a:moveTo>
                  <a:pt x="1022" y="276"/>
                </a:moveTo>
                <a:cubicBezTo>
                  <a:pt x="1022" y="294"/>
                  <a:pt x="1019" y="312"/>
                  <a:pt x="1013" y="329"/>
                </a:cubicBezTo>
                <a:cubicBezTo>
                  <a:pt x="1006" y="347"/>
                  <a:pt x="996" y="364"/>
                  <a:pt x="984" y="381"/>
                </a:cubicBezTo>
                <a:cubicBezTo>
                  <a:pt x="971" y="398"/>
                  <a:pt x="955" y="413"/>
                  <a:pt x="936" y="428"/>
                </a:cubicBezTo>
                <a:cubicBezTo>
                  <a:pt x="918" y="443"/>
                  <a:pt x="897" y="457"/>
                  <a:pt x="873" y="470"/>
                </a:cubicBezTo>
                <a:cubicBezTo>
                  <a:pt x="849" y="483"/>
                  <a:pt x="823" y="494"/>
                  <a:pt x="796" y="504"/>
                </a:cubicBezTo>
                <a:cubicBezTo>
                  <a:pt x="768" y="514"/>
                  <a:pt x="738" y="523"/>
                  <a:pt x="707" y="530"/>
                </a:cubicBezTo>
                <a:cubicBezTo>
                  <a:pt x="676" y="537"/>
                  <a:pt x="644" y="542"/>
                  <a:pt x="612" y="545"/>
                </a:cubicBezTo>
                <a:cubicBezTo>
                  <a:pt x="579" y="549"/>
                  <a:pt x="545" y="551"/>
                  <a:pt x="512" y="551"/>
                </a:cubicBezTo>
                <a:cubicBezTo>
                  <a:pt x="478" y="551"/>
                  <a:pt x="445" y="549"/>
                  <a:pt x="412" y="545"/>
                </a:cubicBezTo>
                <a:cubicBezTo>
                  <a:pt x="379" y="542"/>
                  <a:pt x="348" y="537"/>
                  <a:pt x="317" y="530"/>
                </a:cubicBezTo>
                <a:cubicBezTo>
                  <a:pt x="286" y="523"/>
                  <a:pt x="256" y="514"/>
                  <a:pt x="228" y="504"/>
                </a:cubicBezTo>
                <a:cubicBezTo>
                  <a:pt x="200" y="494"/>
                  <a:pt x="175" y="483"/>
                  <a:pt x="151" y="470"/>
                </a:cubicBezTo>
                <a:cubicBezTo>
                  <a:pt x="127" y="457"/>
                  <a:pt x="106" y="443"/>
                  <a:pt x="87" y="428"/>
                </a:cubicBezTo>
                <a:cubicBezTo>
                  <a:pt x="68" y="413"/>
                  <a:pt x="52" y="398"/>
                  <a:pt x="39" y="381"/>
                </a:cubicBezTo>
                <a:cubicBezTo>
                  <a:pt x="26" y="364"/>
                  <a:pt x="17" y="347"/>
                  <a:pt x="10" y="329"/>
                </a:cubicBezTo>
                <a:cubicBezTo>
                  <a:pt x="4" y="312"/>
                  <a:pt x="0" y="294"/>
                  <a:pt x="0" y="276"/>
                </a:cubicBezTo>
                <a:cubicBezTo>
                  <a:pt x="0" y="258"/>
                  <a:pt x="4" y="239"/>
                  <a:pt x="10" y="221"/>
                </a:cubicBezTo>
                <a:cubicBezTo>
                  <a:pt x="17" y="203"/>
                  <a:pt x="26" y="186"/>
                  <a:pt x="39" y="170"/>
                </a:cubicBezTo>
                <a:cubicBezTo>
                  <a:pt x="52" y="153"/>
                  <a:pt x="68" y="137"/>
                  <a:pt x="87" y="122"/>
                </a:cubicBezTo>
                <a:cubicBezTo>
                  <a:pt x="106" y="107"/>
                  <a:pt x="127" y="93"/>
                  <a:pt x="151" y="80"/>
                </a:cubicBezTo>
                <a:cubicBezTo>
                  <a:pt x="175" y="68"/>
                  <a:pt x="200" y="56"/>
                  <a:pt x="228" y="46"/>
                </a:cubicBezTo>
                <a:cubicBezTo>
                  <a:pt x="256" y="36"/>
                  <a:pt x="286" y="28"/>
                  <a:pt x="317" y="21"/>
                </a:cubicBezTo>
                <a:cubicBezTo>
                  <a:pt x="348" y="14"/>
                  <a:pt x="379" y="9"/>
                  <a:pt x="412" y="5"/>
                </a:cubicBezTo>
                <a:cubicBezTo>
                  <a:pt x="445" y="2"/>
                  <a:pt x="478" y="0"/>
                  <a:pt x="512" y="0"/>
                </a:cubicBezTo>
                <a:cubicBezTo>
                  <a:pt x="545" y="0"/>
                  <a:pt x="579" y="2"/>
                  <a:pt x="612" y="5"/>
                </a:cubicBezTo>
                <a:cubicBezTo>
                  <a:pt x="644" y="9"/>
                  <a:pt x="676" y="14"/>
                  <a:pt x="707" y="21"/>
                </a:cubicBezTo>
                <a:cubicBezTo>
                  <a:pt x="738" y="28"/>
                  <a:pt x="768" y="36"/>
                  <a:pt x="796" y="46"/>
                </a:cubicBezTo>
                <a:cubicBezTo>
                  <a:pt x="823" y="56"/>
                  <a:pt x="849" y="68"/>
                  <a:pt x="873" y="80"/>
                </a:cubicBezTo>
                <a:cubicBezTo>
                  <a:pt x="897" y="93"/>
                  <a:pt x="918" y="107"/>
                  <a:pt x="936" y="122"/>
                </a:cubicBezTo>
                <a:cubicBezTo>
                  <a:pt x="955" y="137"/>
                  <a:pt x="971" y="153"/>
                  <a:pt x="984" y="170"/>
                </a:cubicBezTo>
                <a:cubicBezTo>
                  <a:pt x="996" y="186"/>
                  <a:pt x="1006" y="203"/>
                  <a:pt x="1013" y="221"/>
                </a:cubicBezTo>
                <a:cubicBezTo>
                  <a:pt x="1019" y="239"/>
                  <a:pt x="1022" y="258"/>
                  <a:pt x="1022" y="27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87" name="テキスト ボックス 986"/>
          <p:cNvSpPr txBox="1"/>
          <p:nvPr/>
        </p:nvSpPr>
        <p:spPr>
          <a:xfrm>
            <a:off x="10744920" y="3144960"/>
            <a:ext cx="261000" cy="290160"/>
          </a:xfrm>
          <a:prstGeom prst="rect">
            <a:avLst/>
          </a:prstGeom>
          <a:noFill/>
          <a:ln w="0">
            <a:noFill/>
          </a:ln>
        </p:spPr>
        <p:txBody>
          <a:bodyPr wrap="none" lIns="0" tIns="0" rIns="0" bIns="0" anchor="t">
            <a:noAutofit/>
          </a:bodyPr>
          <a:lstStyle/>
          <a:p>
            <a:r>
              <a:rPr lang="en-US" sz="2060" b="1" i="1" strike="noStrike" spc="-1">
                <a:solidFill>
                  <a:srgbClr val="231815"/>
                </a:solidFill>
                <a:latin typeface="Tinos"/>
                <a:ea typeface="Tinos"/>
              </a:rPr>
              <a:t>x</a:t>
            </a:r>
            <a:endParaRPr lang="en-US" sz="2060" b="0" strike="noStrike" spc="-1">
              <a:solidFill>
                <a:srgbClr val="000000"/>
              </a:solidFill>
              <a:latin typeface="Times New Roman"/>
            </a:endParaRPr>
          </a:p>
        </p:txBody>
      </p:sp>
      <p:sp>
        <p:nvSpPr>
          <p:cNvPr id="988" name="直線コネクタ 987"/>
          <p:cNvSpPr/>
          <p:nvPr/>
        </p:nvSpPr>
        <p:spPr>
          <a:xfrm flipH="1">
            <a:off x="10895400" y="2968560"/>
            <a:ext cx="186480" cy="25272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989" name="直線コネクタ 988"/>
          <p:cNvSpPr/>
          <p:nvPr/>
        </p:nvSpPr>
        <p:spPr>
          <a:xfrm flipH="1">
            <a:off x="9872640" y="2010600"/>
            <a:ext cx="77760" cy="17784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990" name="テキスト ボックス 989"/>
          <p:cNvSpPr txBox="1"/>
          <p:nvPr/>
        </p:nvSpPr>
        <p:spPr>
          <a:xfrm>
            <a:off x="10875600" y="3258360"/>
            <a:ext cx="173880" cy="194040"/>
          </a:xfrm>
          <a:prstGeom prst="rect">
            <a:avLst/>
          </a:prstGeom>
          <a:noFill/>
          <a:ln w="0">
            <a:noFill/>
          </a:ln>
        </p:spPr>
        <p:txBody>
          <a:bodyPr wrap="none" lIns="0" tIns="0" rIns="0" bIns="0" anchor="t">
            <a:noAutofit/>
          </a:bodyPr>
          <a:lstStyle/>
          <a:p>
            <a:r>
              <a:rPr lang="en-US" sz="1370" b="0" strike="noStrike" spc="-1">
                <a:solidFill>
                  <a:srgbClr val="231815"/>
                </a:solidFill>
                <a:latin typeface="Tinos"/>
                <a:ea typeface="Tinos"/>
              </a:rPr>
              <a:t>f</a:t>
            </a:r>
            <a:endParaRPr lang="en-US" sz="1370" b="0" strike="noStrike" spc="-1">
              <a:solidFill>
                <a:srgbClr val="000000"/>
              </a:solidFill>
              <a:latin typeface="Times New Roman"/>
            </a:endParaRPr>
          </a:p>
        </p:txBody>
      </p:sp>
      <p:sp>
        <p:nvSpPr>
          <p:cNvPr id="991" name="テキスト ボックス 990"/>
          <p:cNvSpPr txBox="1"/>
          <p:nvPr/>
        </p:nvSpPr>
        <p:spPr>
          <a:xfrm>
            <a:off x="10668960" y="2137680"/>
            <a:ext cx="261000" cy="290160"/>
          </a:xfrm>
          <a:prstGeom prst="rect">
            <a:avLst/>
          </a:prstGeom>
          <a:noFill/>
          <a:ln w="0">
            <a:noFill/>
          </a:ln>
        </p:spPr>
        <p:txBody>
          <a:bodyPr wrap="none" lIns="0" tIns="0" rIns="0" bIns="0" anchor="t">
            <a:noAutofit/>
          </a:bodyPr>
          <a:lstStyle/>
          <a:p>
            <a:r>
              <a:rPr lang="en-US" sz="2060" b="1" i="1" strike="noStrike" spc="-1">
                <a:solidFill>
                  <a:srgbClr val="231815"/>
                </a:solidFill>
                <a:latin typeface="Tinos"/>
                <a:ea typeface="Tinos"/>
              </a:rPr>
              <a:t>x</a:t>
            </a:r>
            <a:endParaRPr lang="en-US" sz="2060" b="0" strike="noStrike" spc="-1">
              <a:solidFill>
                <a:srgbClr val="000000"/>
              </a:solidFill>
              <a:latin typeface="Times New Roman"/>
            </a:endParaRPr>
          </a:p>
        </p:txBody>
      </p:sp>
      <p:sp>
        <p:nvSpPr>
          <p:cNvPr id="992" name="テキスト ボックス 991"/>
          <p:cNvSpPr txBox="1"/>
          <p:nvPr/>
        </p:nvSpPr>
        <p:spPr>
          <a:xfrm>
            <a:off x="10799280" y="2251080"/>
            <a:ext cx="173880" cy="194040"/>
          </a:xfrm>
          <a:prstGeom prst="rect">
            <a:avLst/>
          </a:prstGeom>
          <a:noFill/>
          <a:ln w="0">
            <a:noFill/>
          </a:ln>
        </p:spPr>
        <p:txBody>
          <a:bodyPr wrap="none" lIns="0" tIns="0" rIns="0" bIns="0" anchor="t">
            <a:noAutofit/>
          </a:bodyPr>
          <a:lstStyle/>
          <a:p>
            <a:r>
              <a:rPr lang="en-US" sz="1370" b="0" strike="noStrike" spc="-1">
                <a:solidFill>
                  <a:srgbClr val="231815"/>
                </a:solidFill>
                <a:latin typeface="Tinos"/>
                <a:ea typeface="Tinos"/>
              </a:rPr>
              <a:t>f</a:t>
            </a:r>
            <a:endParaRPr lang="en-US" sz="1370" b="0" strike="noStrike" spc="-1">
              <a:solidFill>
                <a:srgbClr val="000000"/>
              </a:solidFill>
              <a:latin typeface="Times New Roman"/>
            </a:endParaRPr>
          </a:p>
        </p:txBody>
      </p:sp>
      <p:sp>
        <p:nvSpPr>
          <p:cNvPr id="993" name="テキスト ボックス 992"/>
          <p:cNvSpPr txBox="1"/>
          <p:nvPr/>
        </p:nvSpPr>
        <p:spPr>
          <a:xfrm>
            <a:off x="9247680" y="2188800"/>
            <a:ext cx="1390680" cy="227520"/>
          </a:xfrm>
          <a:prstGeom prst="rect">
            <a:avLst/>
          </a:prstGeom>
          <a:noFill/>
          <a:ln w="0">
            <a:noFill/>
          </a:ln>
        </p:spPr>
        <p:txBody>
          <a:bodyPr wrap="none" lIns="0" tIns="0" rIns="0" bIns="0" anchor="t">
            <a:noAutofit/>
          </a:bodyPr>
          <a:lstStyle/>
          <a:p>
            <a:r>
              <a:rPr lang="zh-CN" sz="1370" b="0" strike="noStrike" spc="-1">
                <a:solidFill>
                  <a:srgbClr val="231815"/>
                </a:solidFill>
                <a:latin typeface="DroidSansFallback"/>
                <a:ea typeface="DroidSansFallback"/>
              </a:rPr>
              <a:t>この領域の状態も</a:t>
            </a:r>
            <a:endParaRPr lang="en-US" sz="1370" b="0" strike="noStrike" spc="-1">
              <a:solidFill>
                <a:srgbClr val="000000"/>
              </a:solidFill>
              <a:latin typeface="Times New Roman"/>
            </a:endParaRPr>
          </a:p>
        </p:txBody>
      </p:sp>
      <p:sp>
        <p:nvSpPr>
          <p:cNvPr id="994" name="テキスト ボックス 993"/>
          <p:cNvSpPr txBox="1"/>
          <p:nvPr/>
        </p:nvSpPr>
        <p:spPr>
          <a:xfrm>
            <a:off x="11288160" y="2798640"/>
            <a:ext cx="261000" cy="290160"/>
          </a:xfrm>
          <a:prstGeom prst="rect">
            <a:avLst/>
          </a:prstGeom>
          <a:noFill/>
          <a:ln w="0">
            <a:noFill/>
          </a:ln>
        </p:spPr>
        <p:txBody>
          <a:bodyPr wrap="none" lIns="0" tIns="0" rIns="0" bIns="0" anchor="t">
            <a:noAutofit/>
          </a:bodyPr>
          <a:lstStyle/>
          <a:p>
            <a:r>
              <a:rPr lang="en-US" sz="2060" b="0" i="1" strike="noStrike" spc="-1">
                <a:solidFill>
                  <a:srgbClr val="231815"/>
                </a:solidFill>
                <a:latin typeface="Tinos"/>
                <a:ea typeface="Tinos"/>
              </a:rPr>
              <a:t>V</a:t>
            </a:r>
            <a:endParaRPr lang="en-US" sz="2060" b="0" strike="noStrike" spc="-1">
              <a:solidFill>
                <a:srgbClr val="000000"/>
              </a:solidFill>
              <a:latin typeface="Times New Roman"/>
            </a:endParaRPr>
          </a:p>
        </p:txBody>
      </p:sp>
      <p:sp>
        <p:nvSpPr>
          <p:cNvPr id="995" name="テキスト ボックス 994"/>
          <p:cNvSpPr txBox="1"/>
          <p:nvPr/>
        </p:nvSpPr>
        <p:spPr>
          <a:xfrm>
            <a:off x="11447640" y="2800080"/>
            <a:ext cx="261000" cy="290160"/>
          </a:xfrm>
          <a:prstGeom prst="rect">
            <a:avLst/>
          </a:prstGeom>
          <a:noFill/>
          <a:ln w="0">
            <a:noFill/>
          </a:ln>
        </p:spPr>
        <p:txBody>
          <a:bodyPr wrap="none" lIns="0" tIns="0" rIns="0" bIns="0" anchor="t">
            <a:noAutofit/>
          </a:bodyPr>
          <a:lstStyle/>
          <a:p>
            <a:r>
              <a:rPr lang="en-US" sz="2060" b="0" strike="noStrike" spc="-1">
                <a:solidFill>
                  <a:srgbClr val="231815"/>
                </a:solidFill>
                <a:latin typeface="Tinos"/>
                <a:ea typeface="Tinos"/>
              </a:rPr>
              <a:t>(</a:t>
            </a:r>
            <a:endParaRPr lang="en-US" sz="2060" b="0" strike="noStrike" spc="-1">
              <a:solidFill>
                <a:srgbClr val="000000"/>
              </a:solidFill>
              <a:latin typeface="Times New Roman"/>
            </a:endParaRPr>
          </a:p>
        </p:txBody>
      </p:sp>
      <p:sp>
        <p:nvSpPr>
          <p:cNvPr id="996" name="テキスト ボックス 995"/>
          <p:cNvSpPr txBox="1"/>
          <p:nvPr/>
        </p:nvSpPr>
        <p:spPr>
          <a:xfrm>
            <a:off x="11534760" y="2801160"/>
            <a:ext cx="261000" cy="290160"/>
          </a:xfrm>
          <a:prstGeom prst="rect">
            <a:avLst/>
          </a:prstGeom>
          <a:noFill/>
          <a:ln w="0">
            <a:noFill/>
          </a:ln>
        </p:spPr>
        <p:txBody>
          <a:bodyPr wrap="none" lIns="0" tIns="0" rIns="0" bIns="0" anchor="t">
            <a:noAutofit/>
          </a:bodyPr>
          <a:lstStyle/>
          <a:p>
            <a:r>
              <a:rPr lang="en-US" sz="2060" b="1" i="1" strike="noStrike" spc="-1">
                <a:solidFill>
                  <a:srgbClr val="231815"/>
                </a:solidFill>
                <a:latin typeface="Tinos"/>
                <a:ea typeface="Tinos"/>
              </a:rPr>
              <a:t>x</a:t>
            </a:r>
            <a:endParaRPr lang="en-US" sz="2060" b="0" strike="noStrike" spc="-1">
              <a:solidFill>
                <a:srgbClr val="000000"/>
              </a:solidFill>
              <a:latin typeface="Times New Roman"/>
            </a:endParaRPr>
          </a:p>
        </p:txBody>
      </p:sp>
      <p:sp>
        <p:nvSpPr>
          <p:cNvPr id="997" name="テキスト ボックス 996"/>
          <p:cNvSpPr txBox="1"/>
          <p:nvPr/>
        </p:nvSpPr>
        <p:spPr>
          <a:xfrm>
            <a:off x="11665440" y="2914200"/>
            <a:ext cx="173880" cy="194040"/>
          </a:xfrm>
          <a:prstGeom prst="rect">
            <a:avLst/>
          </a:prstGeom>
          <a:noFill/>
          <a:ln w="0">
            <a:noFill/>
          </a:ln>
        </p:spPr>
        <p:txBody>
          <a:bodyPr wrap="none" lIns="0" tIns="0" rIns="0" bIns="0" anchor="t">
            <a:noAutofit/>
          </a:bodyPr>
          <a:lstStyle/>
          <a:p>
            <a:r>
              <a:rPr lang="en-US" sz="1370" b="0" strike="noStrike" spc="-1">
                <a:solidFill>
                  <a:srgbClr val="231815"/>
                </a:solidFill>
                <a:latin typeface="Tinos"/>
                <a:ea typeface="Tinos"/>
              </a:rPr>
              <a:t>f</a:t>
            </a:r>
            <a:endParaRPr lang="en-US" sz="1370" b="0" strike="noStrike" spc="-1">
              <a:solidFill>
                <a:srgbClr val="000000"/>
              </a:solidFill>
              <a:latin typeface="Times New Roman"/>
            </a:endParaRPr>
          </a:p>
        </p:txBody>
      </p:sp>
      <p:sp>
        <p:nvSpPr>
          <p:cNvPr id="998" name="テキスト ボックス 997"/>
          <p:cNvSpPr txBox="1"/>
          <p:nvPr/>
        </p:nvSpPr>
        <p:spPr>
          <a:xfrm>
            <a:off x="11723400" y="2800080"/>
            <a:ext cx="366480" cy="290160"/>
          </a:xfrm>
          <a:prstGeom prst="rect">
            <a:avLst/>
          </a:prstGeom>
          <a:noFill/>
          <a:ln w="0">
            <a:noFill/>
          </a:ln>
        </p:spPr>
        <p:txBody>
          <a:bodyPr wrap="none" lIns="0" tIns="0" rIns="0" bIns="0" anchor="t">
            <a:noAutofit/>
          </a:bodyPr>
          <a:lstStyle/>
          <a:p>
            <a:r>
              <a:rPr lang="en-US" sz="2060" b="0" strike="noStrike" spc="-1">
                <a:solidFill>
                  <a:srgbClr val="231815"/>
                </a:solidFill>
                <a:latin typeface="Tinos"/>
                <a:ea typeface="Tinos"/>
              </a:rPr>
              <a:t>)=0</a:t>
            </a:r>
            <a:endParaRPr lang="en-US" sz="2060" b="0" strike="noStrike" spc="-1">
              <a:solidFill>
                <a:srgbClr val="000000"/>
              </a:solidFill>
              <a:latin typeface="Times New Roman"/>
            </a:endParaRPr>
          </a:p>
        </p:txBody>
      </p:sp>
      <p:sp>
        <p:nvSpPr>
          <p:cNvPr id="999" name="テキスト ボックス 998"/>
          <p:cNvSpPr txBox="1"/>
          <p:nvPr/>
        </p:nvSpPr>
        <p:spPr>
          <a:xfrm>
            <a:off x="10177200" y="1656000"/>
            <a:ext cx="261000" cy="290160"/>
          </a:xfrm>
          <a:prstGeom prst="rect">
            <a:avLst/>
          </a:prstGeom>
          <a:noFill/>
          <a:ln w="0">
            <a:noFill/>
          </a:ln>
        </p:spPr>
        <p:txBody>
          <a:bodyPr wrap="none" lIns="0" tIns="0" rIns="0" bIns="0" anchor="t">
            <a:noAutofit/>
          </a:bodyPr>
          <a:lstStyle/>
          <a:p>
            <a:r>
              <a:rPr lang="en-US" sz="2060" b="0" i="1" strike="noStrike" spc="-1">
                <a:solidFill>
                  <a:srgbClr val="231815"/>
                </a:solidFill>
                <a:latin typeface="Tinos"/>
                <a:ea typeface="Tinos"/>
              </a:rPr>
              <a:t>V</a:t>
            </a:r>
            <a:endParaRPr lang="en-US" sz="2060" b="0" strike="noStrike" spc="-1">
              <a:solidFill>
                <a:srgbClr val="000000"/>
              </a:solidFill>
              <a:latin typeface="Times New Roman"/>
            </a:endParaRPr>
          </a:p>
        </p:txBody>
      </p:sp>
      <p:sp>
        <p:nvSpPr>
          <p:cNvPr id="1000" name="テキスト ボックス 999"/>
          <p:cNvSpPr txBox="1"/>
          <p:nvPr/>
        </p:nvSpPr>
        <p:spPr>
          <a:xfrm>
            <a:off x="10336680" y="1657440"/>
            <a:ext cx="261000" cy="290160"/>
          </a:xfrm>
          <a:prstGeom prst="rect">
            <a:avLst/>
          </a:prstGeom>
          <a:noFill/>
          <a:ln w="0">
            <a:noFill/>
          </a:ln>
        </p:spPr>
        <p:txBody>
          <a:bodyPr wrap="none" lIns="0" tIns="0" rIns="0" bIns="0" anchor="t">
            <a:noAutofit/>
          </a:bodyPr>
          <a:lstStyle/>
          <a:p>
            <a:r>
              <a:rPr lang="en-US" sz="2060" b="0" strike="noStrike" spc="-1">
                <a:solidFill>
                  <a:srgbClr val="231815"/>
                </a:solidFill>
                <a:latin typeface="Tinos"/>
                <a:ea typeface="Tinos"/>
              </a:rPr>
              <a:t>(</a:t>
            </a:r>
            <a:endParaRPr lang="en-US" sz="2060" b="0" strike="noStrike" spc="-1">
              <a:solidFill>
                <a:srgbClr val="000000"/>
              </a:solidFill>
              <a:latin typeface="Times New Roman"/>
            </a:endParaRPr>
          </a:p>
        </p:txBody>
      </p:sp>
      <p:sp>
        <p:nvSpPr>
          <p:cNvPr id="1001" name="テキスト ボックス 1000"/>
          <p:cNvSpPr txBox="1"/>
          <p:nvPr/>
        </p:nvSpPr>
        <p:spPr>
          <a:xfrm>
            <a:off x="10423800" y="1658160"/>
            <a:ext cx="261000" cy="290160"/>
          </a:xfrm>
          <a:prstGeom prst="rect">
            <a:avLst/>
          </a:prstGeom>
          <a:noFill/>
          <a:ln w="0">
            <a:noFill/>
          </a:ln>
        </p:spPr>
        <p:txBody>
          <a:bodyPr wrap="none" lIns="0" tIns="0" rIns="0" bIns="0" anchor="t">
            <a:noAutofit/>
          </a:bodyPr>
          <a:lstStyle/>
          <a:p>
            <a:r>
              <a:rPr lang="en-US" sz="2060" b="1" i="1" strike="noStrike" spc="-1">
                <a:solidFill>
                  <a:srgbClr val="231815"/>
                </a:solidFill>
                <a:latin typeface="Tinos"/>
                <a:ea typeface="Tinos"/>
              </a:rPr>
              <a:t>x</a:t>
            </a:r>
            <a:endParaRPr lang="en-US" sz="2060" b="0" strike="noStrike" spc="-1">
              <a:solidFill>
                <a:srgbClr val="000000"/>
              </a:solidFill>
              <a:latin typeface="Times New Roman"/>
            </a:endParaRPr>
          </a:p>
        </p:txBody>
      </p:sp>
      <p:sp>
        <p:nvSpPr>
          <p:cNvPr id="1002" name="テキスト ボックス 1001"/>
          <p:cNvSpPr txBox="1"/>
          <p:nvPr/>
        </p:nvSpPr>
        <p:spPr>
          <a:xfrm>
            <a:off x="10554480" y="1771560"/>
            <a:ext cx="173880" cy="194040"/>
          </a:xfrm>
          <a:prstGeom prst="rect">
            <a:avLst/>
          </a:prstGeom>
          <a:noFill/>
          <a:ln w="0">
            <a:noFill/>
          </a:ln>
        </p:spPr>
        <p:txBody>
          <a:bodyPr wrap="none" lIns="0" tIns="0" rIns="0" bIns="0" anchor="t">
            <a:noAutofit/>
          </a:bodyPr>
          <a:lstStyle/>
          <a:p>
            <a:r>
              <a:rPr lang="en-US" sz="1370" b="0" strike="noStrike" spc="-1">
                <a:solidFill>
                  <a:srgbClr val="231815"/>
                </a:solidFill>
                <a:latin typeface="Tinos"/>
                <a:ea typeface="Tinos"/>
              </a:rPr>
              <a:t>f</a:t>
            </a:r>
            <a:endParaRPr lang="en-US" sz="1370" b="0" strike="noStrike" spc="-1">
              <a:solidFill>
                <a:srgbClr val="000000"/>
              </a:solidFill>
              <a:latin typeface="Times New Roman"/>
            </a:endParaRPr>
          </a:p>
        </p:txBody>
      </p:sp>
      <p:sp>
        <p:nvSpPr>
          <p:cNvPr id="1003" name="フリーフォーム: 図形 1002"/>
          <p:cNvSpPr/>
          <p:nvPr/>
        </p:nvSpPr>
        <p:spPr>
          <a:xfrm>
            <a:off x="9095400" y="5118480"/>
            <a:ext cx="896400" cy="694800"/>
          </a:xfrm>
          <a:custGeom>
            <a:avLst/>
            <a:gdLst/>
            <a:ahLst/>
            <a:cxnLst/>
            <a:rect l="0" t="0" r="r" b="b"/>
            <a:pathLst>
              <a:path w="2490" h="1930">
                <a:moveTo>
                  <a:pt x="1257" y="1330"/>
                </a:moveTo>
                <a:cubicBezTo>
                  <a:pt x="1529" y="1287"/>
                  <a:pt x="1805" y="1338"/>
                  <a:pt x="2081" y="1342"/>
                </a:cubicBezTo>
                <a:cubicBezTo>
                  <a:pt x="2174" y="1343"/>
                  <a:pt x="2272" y="1337"/>
                  <a:pt x="2350" y="1287"/>
                </a:cubicBezTo>
                <a:cubicBezTo>
                  <a:pt x="2531" y="1169"/>
                  <a:pt x="2503" y="899"/>
                  <a:pt x="2452" y="689"/>
                </a:cubicBezTo>
                <a:cubicBezTo>
                  <a:pt x="2428" y="585"/>
                  <a:pt x="2402" y="477"/>
                  <a:pt x="2337" y="392"/>
                </a:cubicBezTo>
                <a:cubicBezTo>
                  <a:pt x="2252" y="279"/>
                  <a:pt x="2113" y="221"/>
                  <a:pt x="1978" y="177"/>
                </a:cubicBezTo>
                <a:cubicBezTo>
                  <a:pt x="1756" y="103"/>
                  <a:pt x="1526" y="49"/>
                  <a:pt x="1294" y="16"/>
                </a:cubicBezTo>
                <a:cubicBezTo>
                  <a:pt x="1189" y="2"/>
                  <a:pt x="1082" y="-8"/>
                  <a:pt x="978" y="8"/>
                </a:cubicBezTo>
                <a:cubicBezTo>
                  <a:pt x="862" y="28"/>
                  <a:pt x="752" y="81"/>
                  <a:pt x="652" y="143"/>
                </a:cubicBezTo>
                <a:cubicBezTo>
                  <a:pt x="373" y="319"/>
                  <a:pt x="137" y="579"/>
                  <a:pt x="42" y="894"/>
                </a:cubicBezTo>
                <a:cubicBezTo>
                  <a:pt x="-53" y="1210"/>
                  <a:pt x="12" y="1581"/>
                  <a:pt x="245" y="1813"/>
                </a:cubicBezTo>
                <a:cubicBezTo>
                  <a:pt x="498" y="2066"/>
                  <a:pt x="572" y="1854"/>
                  <a:pt x="704" y="1679"/>
                </a:cubicBezTo>
                <a:cubicBezTo>
                  <a:pt x="847" y="1488"/>
                  <a:pt x="1015" y="1369"/>
                  <a:pt x="1257" y="1330"/>
                </a:cubicBezTo>
                <a:close/>
              </a:path>
            </a:pathLst>
          </a:custGeom>
          <a:solidFill>
            <a:srgbClr val="E71F19">
              <a:alpha val="5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04" name="フリーフォーム: 図形 1003"/>
          <p:cNvSpPr/>
          <p:nvPr/>
        </p:nvSpPr>
        <p:spPr>
          <a:xfrm>
            <a:off x="9460440" y="5627880"/>
            <a:ext cx="549000" cy="470160"/>
          </a:xfrm>
          <a:custGeom>
            <a:avLst/>
            <a:gdLst/>
            <a:ahLst/>
            <a:cxnLst/>
            <a:rect l="0" t="0" r="r" b="b"/>
            <a:pathLst>
              <a:path w="1525" h="1306">
                <a:moveTo>
                  <a:pt x="1057" y="141"/>
                </a:moveTo>
                <a:cubicBezTo>
                  <a:pt x="1080" y="155"/>
                  <a:pt x="1103" y="169"/>
                  <a:pt x="1125" y="184"/>
                </a:cubicBezTo>
                <a:cubicBezTo>
                  <a:pt x="1147" y="199"/>
                  <a:pt x="1168" y="214"/>
                  <a:pt x="1189" y="230"/>
                </a:cubicBezTo>
                <a:cubicBezTo>
                  <a:pt x="1209" y="247"/>
                  <a:pt x="1229" y="264"/>
                  <a:pt x="1249" y="281"/>
                </a:cubicBezTo>
                <a:cubicBezTo>
                  <a:pt x="1268" y="299"/>
                  <a:pt x="1286" y="317"/>
                  <a:pt x="1304" y="336"/>
                </a:cubicBezTo>
                <a:cubicBezTo>
                  <a:pt x="1321" y="354"/>
                  <a:pt x="1338" y="374"/>
                  <a:pt x="1354" y="393"/>
                </a:cubicBezTo>
                <a:cubicBezTo>
                  <a:pt x="1370" y="413"/>
                  <a:pt x="1384" y="433"/>
                  <a:pt x="1398" y="453"/>
                </a:cubicBezTo>
                <a:cubicBezTo>
                  <a:pt x="1412" y="473"/>
                  <a:pt x="1425" y="494"/>
                  <a:pt x="1436" y="515"/>
                </a:cubicBezTo>
                <a:cubicBezTo>
                  <a:pt x="1448" y="536"/>
                  <a:pt x="1459" y="557"/>
                  <a:pt x="1468" y="578"/>
                </a:cubicBezTo>
                <a:cubicBezTo>
                  <a:pt x="1478" y="599"/>
                  <a:pt x="1486" y="621"/>
                  <a:pt x="1493" y="642"/>
                </a:cubicBezTo>
                <a:cubicBezTo>
                  <a:pt x="1500" y="663"/>
                  <a:pt x="1506" y="686"/>
                  <a:pt x="1511" y="707"/>
                </a:cubicBezTo>
                <a:cubicBezTo>
                  <a:pt x="1516" y="728"/>
                  <a:pt x="1519" y="750"/>
                  <a:pt x="1522" y="771"/>
                </a:cubicBezTo>
                <a:cubicBezTo>
                  <a:pt x="1524" y="792"/>
                  <a:pt x="1525" y="812"/>
                  <a:pt x="1525" y="833"/>
                </a:cubicBezTo>
                <a:cubicBezTo>
                  <a:pt x="1525" y="853"/>
                  <a:pt x="1523" y="874"/>
                  <a:pt x="1521" y="894"/>
                </a:cubicBezTo>
                <a:cubicBezTo>
                  <a:pt x="1518" y="913"/>
                  <a:pt x="1515" y="933"/>
                  <a:pt x="1510" y="952"/>
                </a:cubicBezTo>
                <a:cubicBezTo>
                  <a:pt x="1505" y="971"/>
                  <a:pt x="1499" y="989"/>
                  <a:pt x="1491" y="1007"/>
                </a:cubicBezTo>
                <a:cubicBezTo>
                  <a:pt x="1484" y="1025"/>
                  <a:pt x="1475" y="1042"/>
                  <a:pt x="1466" y="1059"/>
                </a:cubicBezTo>
                <a:cubicBezTo>
                  <a:pt x="1456" y="1076"/>
                  <a:pt x="1445" y="1092"/>
                  <a:pt x="1433" y="1107"/>
                </a:cubicBezTo>
                <a:cubicBezTo>
                  <a:pt x="1422" y="1123"/>
                  <a:pt x="1409" y="1137"/>
                  <a:pt x="1395" y="1151"/>
                </a:cubicBezTo>
                <a:cubicBezTo>
                  <a:pt x="1381" y="1165"/>
                  <a:pt x="1366" y="1178"/>
                  <a:pt x="1350" y="1190"/>
                </a:cubicBezTo>
                <a:cubicBezTo>
                  <a:pt x="1334" y="1202"/>
                  <a:pt x="1317" y="1213"/>
                  <a:pt x="1299" y="1224"/>
                </a:cubicBezTo>
                <a:cubicBezTo>
                  <a:pt x="1282" y="1234"/>
                  <a:pt x="1263" y="1243"/>
                  <a:pt x="1244" y="1252"/>
                </a:cubicBezTo>
                <a:cubicBezTo>
                  <a:pt x="1224" y="1260"/>
                  <a:pt x="1204" y="1268"/>
                  <a:pt x="1184" y="1274"/>
                </a:cubicBezTo>
                <a:cubicBezTo>
                  <a:pt x="1163" y="1281"/>
                  <a:pt x="1141" y="1286"/>
                  <a:pt x="1119" y="1291"/>
                </a:cubicBezTo>
                <a:cubicBezTo>
                  <a:pt x="1097" y="1295"/>
                  <a:pt x="1075" y="1299"/>
                  <a:pt x="1052" y="1301"/>
                </a:cubicBezTo>
                <a:cubicBezTo>
                  <a:pt x="1028" y="1304"/>
                  <a:pt x="1005" y="1305"/>
                  <a:pt x="981" y="1305"/>
                </a:cubicBezTo>
                <a:cubicBezTo>
                  <a:pt x="957" y="1306"/>
                  <a:pt x="933" y="1305"/>
                  <a:pt x="908" y="1303"/>
                </a:cubicBezTo>
                <a:cubicBezTo>
                  <a:pt x="884" y="1301"/>
                  <a:pt x="859" y="1299"/>
                  <a:pt x="834" y="1295"/>
                </a:cubicBezTo>
                <a:cubicBezTo>
                  <a:pt x="809" y="1291"/>
                  <a:pt x="785" y="1286"/>
                  <a:pt x="760" y="1280"/>
                </a:cubicBezTo>
                <a:cubicBezTo>
                  <a:pt x="735" y="1274"/>
                  <a:pt x="710" y="1267"/>
                  <a:pt x="685" y="1260"/>
                </a:cubicBezTo>
                <a:cubicBezTo>
                  <a:pt x="660" y="1252"/>
                  <a:pt x="635" y="1243"/>
                  <a:pt x="611" y="1233"/>
                </a:cubicBezTo>
                <a:cubicBezTo>
                  <a:pt x="587" y="1223"/>
                  <a:pt x="562" y="1213"/>
                  <a:pt x="539" y="1201"/>
                </a:cubicBezTo>
                <a:cubicBezTo>
                  <a:pt x="515" y="1189"/>
                  <a:pt x="491" y="1177"/>
                  <a:pt x="468" y="1164"/>
                </a:cubicBezTo>
                <a:cubicBezTo>
                  <a:pt x="445" y="1150"/>
                  <a:pt x="423" y="1136"/>
                  <a:pt x="401" y="1121"/>
                </a:cubicBezTo>
                <a:cubicBezTo>
                  <a:pt x="378" y="1106"/>
                  <a:pt x="356" y="1091"/>
                  <a:pt x="336" y="1075"/>
                </a:cubicBezTo>
                <a:cubicBezTo>
                  <a:pt x="315" y="1058"/>
                  <a:pt x="295" y="1041"/>
                  <a:pt x="276" y="1024"/>
                </a:cubicBezTo>
                <a:cubicBezTo>
                  <a:pt x="257" y="1006"/>
                  <a:pt x="238" y="988"/>
                  <a:pt x="221" y="969"/>
                </a:cubicBezTo>
                <a:cubicBezTo>
                  <a:pt x="203" y="951"/>
                  <a:pt x="186" y="931"/>
                  <a:pt x="171" y="912"/>
                </a:cubicBezTo>
                <a:cubicBezTo>
                  <a:pt x="155" y="892"/>
                  <a:pt x="140" y="872"/>
                  <a:pt x="126" y="852"/>
                </a:cubicBezTo>
                <a:cubicBezTo>
                  <a:pt x="113" y="832"/>
                  <a:pt x="100" y="811"/>
                  <a:pt x="88" y="790"/>
                </a:cubicBezTo>
                <a:cubicBezTo>
                  <a:pt x="76" y="769"/>
                  <a:pt x="66" y="748"/>
                  <a:pt x="56" y="727"/>
                </a:cubicBezTo>
                <a:cubicBezTo>
                  <a:pt x="47" y="706"/>
                  <a:pt x="39" y="684"/>
                  <a:pt x="31" y="662"/>
                </a:cubicBezTo>
                <a:cubicBezTo>
                  <a:pt x="24" y="641"/>
                  <a:pt x="18" y="619"/>
                  <a:pt x="14" y="598"/>
                </a:cubicBezTo>
                <a:cubicBezTo>
                  <a:pt x="9" y="577"/>
                  <a:pt x="5" y="556"/>
                  <a:pt x="3" y="535"/>
                </a:cubicBezTo>
                <a:cubicBezTo>
                  <a:pt x="1" y="513"/>
                  <a:pt x="-1" y="493"/>
                  <a:pt x="0" y="472"/>
                </a:cubicBezTo>
                <a:cubicBezTo>
                  <a:pt x="0" y="452"/>
                  <a:pt x="1" y="431"/>
                  <a:pt x="4" y="412"/>
                </a:cubicBezTo>
                <a:cubicBezTo>
                  <a:pt x="6" y="392"/>
                  <a:pt x="10" y="372"/>
                  <a:pt x="15" y="353"/>
                </a:cubicBezTo>
                <a:cubicBezTo>
                  <a:pt x="20" y="334"/>
                  <a:pt x="26" y="316"/>
                  <a:pt x="33" y="298"/>
                </a:cubicBezTo>
                <a:cubicBezTo>
                  <a:pt x="41" y="280"/>
                  <a:pt x="49" y="263"/>
                  <a:pt x="59" y="246"/>
                </a:cubicBezTo>
                <a:cubicBezTo>
                  <a:pt x="68" y="229"/>
                  <a:pt x="79" y="213"/>
                  <a:pt x="91" y="198"/>
                </a:cubicBezTo>
                <a:cubicBezTo>
                  <a:pt x="103" y="182"/>
                  <a:pt x="116" y="168"/>
                  <a:pt x="130" y="154"/>
                </a:cubicBezTo>
                <a:cubicBezTo>
                  <a:pt x="144" y="140"/>
                  <a:pt x="159" y="127"/>
                  <a:pt x="175" y="115"/>
                </a:cubicBezTo>
                <a:cubicBezTo>
                  <a:pt x="190" y="103"/>
                  <a:pt x="207" y="92"/>
                  <a:pt x="225" y="81"/>
                </a:cubicBezTo>
                <a:cubicBezTo>
                  <a:pt x="243" y="71"/>
                  <a:pt x="261" y="62"/>
                  <a:pt x="281" y="53"/>
                </a:cubicBezTo>
                <a:cubicBezTo>
                  <a:pt x="300" y="45"/>
                  <a:pt x="320" y="37"/>
                  <a:pt x="341" y="31"/>
                </a:cubicBezTo>
                <a:cubicBezTo>
                  <a:pt x="362" y="24"/>
                  <a:pt x="383" y="19"/>
                  <a:pt x="406" y="14"/>
                </a:cubicBezTo>
                <a:cubicBezTo>
                  <a:pt x="428" y="10"/>
                  <a:pt x="451" y="6"/>
                  <a:pt x="474" y="4"/>
                </a:cubicBezTo>
                <a:cubicBezTo>
                  <a:pt x="497" y="1"/>
                  <a:pt x="521" y="0"/>
                  <a:pt x="544" y="0"/>
                </a:cubicBezTo>
                <a:cubicBezTo>
                  <a:pt x="568" y="-1"/>
                  <a:pt x="593" y="0"/>
                  <a:pt x="617" y="2"/>
                </a:cubicBezTo>
                <a:cubicBezTo>
                  <a:pt x="642" y="4"/>
                  <a:pt x="666" y="6"/>
                  <a:pt x="691" y="10"/>
                </a:cubicBezTo>
                <a:cubicBezTo>
                  <a:pt x="716" y="14"/>
                  <a:pt x="741" y="19"/>
                  <a:pt x="766" y="25"/>
                </a:cubicBezTo>
                <a:cubicBezTo>
                  <a:pt x="791" y="31"/>
                  <a:pt x="816" y="38"/>
                  <a:pt x="841" y="45"/>
                </a:cubicBezTo>
                <a:cubicBezTo>
                  <a:pt x="865" y="53"/>
                  <a:pt x="890" y="62"/>
                  <a:pt x="915" y="72"/>
                </a:cubicBezTo>
                <a:cubicBezTo>
                  <a:pt x="939" y="82"/>
                  <a:pt x="963" y="92"/>
                  <a:pt x="987" y="104"/>
                </a:cubicBezTo>
                <a:cubicBezTo>
                  <a:pt x="1011" y="116"/>
                  <a:pt x="1034" y="128"/>
                  <a:pt x="1057" y="141"/>
                </a:cubicBezTo>
                <a:close/>
              </a:path>
            </a:pathLst>
          </a:custGeom>
          <a:noFill/>
          <a:ln w="10800">
            <a:solidFill>
              <a:srgbClr val="231815"/>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1005" name="フリーフォーム: 図形 1004"/>
          <p:cNvSpPr/>
          <p:nvPr/>
        </p:nvSpPr>
        <p:spPr>
          <a:xfrm>
            <a:off x="9480240" y="5446440"/>
            <a:ext cx="467280" cy="160920"/>
          </a:xfrm>
          <a:custGeom>
            <a:avLst/>
            <a:gdLst/>
            <a:ahLst/>
            <a:cxnLst/>
            <a:rect l="0" t="0" r="r" b="b"/>
            <a:pathLst>
              <a:path w="1298" h="447">
                <a:moveTo>
                  <a:pt x="0" y="0"/>
                </a:moveTo>
                <a:lnTo>
                  <a:pt x="1298" y="0"/>
                </a:lnTo>
                <a:lnTo>
                  <a:pt x="1298" y="447"/>
                </a:lnTo>
                <a:lnTo>
                  <a:pt x="0" y="447"/>
                </a:lnTo>
                <a:lnTo>
                  <a:pt x="0" y="0"/>
                </a:lnTo>
                <a:close/>
              </a:path>
            </a:pathLst>
          </a:custGeom>
          <a:solidFill>
            <a:srgbClr val="F5C839"/>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06" name="フリーフォーム: 図形 1005"/>
          <p:cNvSpPr/>
          <p:nvPr/>
        </p:nvSpPr>
        <p:spPr>
          <a:xfrm>
            <a:off x="9480240" y="5446440"/>
            <a:ext cx="146160" cy="160920"/>
          </a:xfrm>
          <a:custGeom>
            <a:avLst/>
            <a:gdLst/>
            <a:ahLst/>
            <a:cxnLst/>
            <a:rect l="0" t="0" r="r" b="b"/>
            <a:pathLst>
              <a:path w="406" h="447">
                <a:moveTo>
                  <a:pt x="211" y="447"/>
                </a:moveTo>
                <a:lnTo>
                  <a:pt x="0" y="447"/>
                </a:lnTo>
                <a:lnTo>
                  <a:pt x="196" y="0"/>
                </a:lnTo>
                <a:lnTo>
                  <a:pt x="406" y="0"/>
                </a:lnTo>
                <a:lnTo>
                  <a:pt x="211" y="447"/>
                </a:ln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07" name="フリーフォーム: 図形 1006"/>
          <p:cNvSpPr/>
          <p:nvPr/>
        </p:nvSpPr>
        <p:spPr>
          <a:xfrm>
            <a:off x="9640800" y="5446440"/>
            <a:ext cx="146160" cy="160920"/>
          </a:xfrm>
          <a:custGeom>
            <a:avLst/>
            <a:gdLst/>
            <a:ahLst/>
            <a:cxnLst/>
            <a:rect l="0" t="0" r="r" b="b"/>
            <a:pathLst>
              <a:path w="406" h="447">
                <a:moveTo>
                  <a:pt x="0" y="447"/>
                </a:moveTo>
                <a:lnTo>
                  <a:pt x="184" y="0"/>
                </a:lnTo>
                <a:lnTo>
                  <a:pt x="406" y="0"/>
                </a:lnTo>
                <a:lnTo>
                  <a:pt x="221" y="447"/>
                </a:lnTo>
                <a:lnTo>
                  <a:pt x="0" y="447"/>
                </a:ln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08" name="フリーフォーム: 図形 1007"/>
          <p:cNvSpPr/>
          <p:nvPr/>
        </p:nvSpPr>
        <p:spPr>
          <a:xfrm>
            <a:off x="9801000" y="5446440"/>
            <a:ext cx="146520" cy="160920"/>
          </a:xfrm>
          <a:custGeom>
            <a:avLst/>
            <a:gdLst/>
            <a:ahLst/>
            <a:cxnLst/>
            <a:rect l="0" t="0" r="r" b="b"/>
            <a:pathLst>
              <a:path w="407" h="447">
                <a:moveTo>
                  <a:pt x="0" y="447"/>
                </a:moveTo>
                <a:lnTo>
                  <a:pt x="185" y="0"/>
                </a:lnTo>
                <a:lnTo>
                  <a:pt x="407" y="0"/>
                </a:lnTo>
                <a:lnTo>
                  <a:pt x="222" y="447"/>
                </a:lnTo>
                <a:lnTo>
                  <a:pt x="0" y="447"/>
                </a:ln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09" name="フリーフォーム: 図形 1008"/>
          <p:cNvSpPr/>
          <p:nvPr/>
        </p:nvSpPr>
        <p:spPr>
          <a:xfrm>
            <a:off x="9545040" y="5392800"/>
            <a:ext cx="30960" cy="50040"/>
          </a:xfrm>
          <a:custGeom>
            <a:avLst/>
            <a:gdLst/>
            <a:ahLst/>
            <a:cxnLst/>
            <a:rect l="0" t="0" r="r" b="b"/>
            <a:pathLst>
              <a:path w="86" h="139">
                <a:moveTo>
                  <a:pt x="0" y="0"/>
                </a:moveTo>
                <a:lnTo>
                  <a:pt x="86" y="0"/>
                </a:lnTo>
                <a:lnTo>
                  <a:pt x="86" y="139"/>
                </a:lnTo>
                <a:lnTo>
                  <a:pt x="0" y="139"/>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10" name="フリーフォーム: 図形 1009"/>
          <p:cNvSpPr/>
          <p:nvPr/>
        </p:nvSpPr>
        <p:spPr>
          <a:xfrm>
            <a:off x="9552960" y="5392800"/>
            <a:ext cx="15480" cy="50040"/>
          </a:xfrm>
          <a:custGeom>
            <a:avLst/>
            <a:gdLst/>
            <a:ahLst/>
            <a:cxnLst/>
            <a:rect l="0" t="0" r="r" b="b"/>
            <a:pathLst>
              <a:path w="43" h="139">
                <a:moveTo>
                  <a:pt x="0" y="0"/>
                </a:moveTo>
                <a:lnTo>
                  <a:pt x="43" y="0"/>
                </a:lnTo>
                <a:lnTo>
                  <a:pt x="43" y="139"/>
                </a:lnTo>
                <a:lnTo>
                  <a:pt x="0" y="139"/>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11" name="フリーフォーム: 図形 1010"/>
          <p:cNvSpPr/>
          <p:nvPr/>
        </p:nvSpPr>
        <p:spPr>
          <a:xfrm>
            <a:off x="9506880" y="5320080"/>
            <a:ext cx="107640" cy="107640"/>
          </a:xfrm>
          <a:custGeom>
            <a:avLst/>
            <a:gdLst/>
            <a:ahLst/>
            <a:cxnLst/>
            <a:rect l="0" t="0" r="r" b="b"/>
            <a:pathLst>
              <a:path w="299" h="299">
                <a:moveTo>
                  <a:pt x="299" y="149"/>
                </a:moveTo>
                <a:cubicBezTo>
                  <a:pt x="299" y="159"/>
                  <a:pt x="298" y="168"/>
                  <a:pt x="296" y="178"/>
                </a:cubicBezTo>
                <a:cubicBezTo>
                  <a:pt x="294" y="188"/>
                  <a:pt x="291" y="197"/>
                  <a:pt x="287" y="206"/>
                </a:cubicBezTo>
                <a:cubicBezTo>
                  <a:pt x="284" y="215"/>
                  <a:pt x="279" y="224"/>
                  <a:pt x="274" y="233"/>
                </a:cubicBezTo>
                <a:cubicBezTo>
                  <a:pt x="268" y="241"/>
                  <a:pt x="262" y="248"/>
                  <a:pt x="255" y="255"/>
                </a:cubicBezTo>
                <a:cubicBezTo>
                  <a:pt x="248" y="262"/>
                  <a:pt x="241" y="268"/>
                  <a:pt x="233" y="274"/>
                </a:cubicBezTo>
                <a:cubicBezTo>
                  <a:pt x="225" y="279"/>
                  <a:pt x="216" y="284"/>
                  <a:pt x="207" y="287"/>
                </a:cubicBezTo>
                <a:cubicBezTo>
                  <a:pt x="198" y="291"/>
                  <a:pt x="189" y="294"/>
                  <a:pt x="179" y="296"/>
                </a:cubicBezTo>
                <a:cubicBezTo>
                  <a:pt x="168" y="298"/>
                  <a:pt x="159" y="299"/>
                  <a:pt x="149" y="299"/>
                </a:cubicBezTo>
                <a:cubicBezTo>
                  <a:pt x="139" y="299"/>
                  <a:pt x="130" y="298"/>
                  <a:pt x="120" y="296"/>
                </a:cubicBezTo>
                <a:cubicBezTo>
                  <a:pt x="110" y="294"/>
                  <a:pt x="101" y="291"/>
                  <a:pt x="92" y="287"/>
                </a:cubicBezTo>
                <a:cubicBezTo>
                  <a:pt x="83" y="284"/>
                  <a:pt x="74" y="279"/>
                  <a:pt x="66" y="274"/>
                </a:cubicBezTo>
                <a:cubicBezTo>
                  <a:pt x="58" y="268"/>
                  <a:pt x="51" y="262"/>
                  <a:pt x="44" y="255"/>
                </a:cubicBezTo>
                <a:cubicBezTo>
                  <a:pt x="37" y="248"/>
                  <a:pt x="31" y="241"/>
                  <a:pt x="25" y="233"/>
                </a:cubicBezTo>
                <a:cubicBezTo>
                  <a:pt x="20" y="224"/>
                  <a:pt x="15" y="215"/>
                  <a:pt x="12" y="206"/>
                </a:cubicBezTo>
                <a:cubicBezTo>
                  <a:pt x="8" y="197"/>
                  <a:pt x="5" y="188"/>
                  <a:pt x="3" y="178"/>
                </a:cubicBezTo>
                <a:cubicBezTo>
                  <a:pt x="1" y="168"/>
                  <a:pt x="0" y="159"/>
                  <a:pt x="0" y="149"/>
                </a:cubicBezTo>
                <a:cubicBezTo>
                  <a:pt x="0" y="139"/>
                  <a:pt x="1" y="129"/>
                  <a:pt x="3" y="120"/>
                </a:cubicBezTo>
                <a:cubicBezTo>
                  <a:pt x="5" y="110"/>
                  <a:pt x="8" y="101"/>
                  <a:pt x="12" y="92"/>
                </a:cubicBezTo>
                <a:cubicBezTo>
                  <a:pt x="15" y="83"/>
                  <a:pt x="20" y="74"/>
                  <a:pt x="25" y="66"/>
                </a:cubicBezTo>
                <a:cubicBezTo>
                  <a:pt x="31" y="58"/>
                  <a:pt x="37" y="50"/>
                  <a:pt x="44" y="44"/>
                </a:cubicBezTo>
                <a:cubicBezTo>
                  <a:pt x="51" y="37"/>
                  <a:pt x="58" y="30"/>
                  <a:pt x="66" y="25"/>
                </a:cubicBezTo>
                <a:cubicBezTo>
                  <a:pt x="74" y="20"/>
                  <a:pt x="83" y="15"/>
                  <a:pt x="92" y="11"/>
                </a:cubicBezTo>
                <a:cubicBezTo>
                  <a:pt x="101" y="8"/>
                  <a:pt x="110" y="5"/>
                  <a:pt x="120" y="3"/>
                </a:cubicBezTo>
                <a:cubicBezTo>
                  <a:pt x="130" y="1"/>
                  <a:pt x="139" y="0"/>
                  <a:pt x="149" y="0"/>
                </a:cubicBezTo>
                <a:cubicBezTo>
                  <a:pt x="159" y="0"/>
                  <a:pt x="168" y="1"/>
                  <a:pt x="179" y="3"/>
                </a:cubicBezTo>
                <a:cubicBezTo>
                  <a:pt x="189" y="5"/>
                  <a:pt x="198" y="8"/>
                  <a:pt x="207" y="11"/>
                </a:cubicBezTo>
                <a:cubicBezTo>
                  <a:pt x="216" y="15"/>
                  <a:pt x="225" y="20"/>
                  <a:pt x="233" y="25"/>
                </a:cubicBezTo>
                <a:cubicBezTo>
                  <a:pt x="241" y="30"/>
                  <a:pt x="248" y="37"/>
                  <a:pt x="255" y="44"/>
                </a:cubicBezTo>
                <a:cubicBezTo>
                  <a:pt x="262" y="50"/>
                  <a:pt x="268" y="58"/>
                  <a:pt x="274" y="66"/>
                </a:cubicBezTo>
                <a:cubicBezTo>
                  <a:pt x="279" y="74"/>
                  <a:pt x="284" y="83"/>
                  <a:pt x="287" y="92"/>
                </a:cubicBezTo>
                <a:cubicBezTo>
                  <a:pt x="291" y="101"/>
                  <a:pt x="294" y="110"/>
                  <a:pt x="296" y="120"/>
                </a:cubicBezTo>
                <a:cubicBezTo>
                  <a:pt x="298" y="129"/>
                  <a:pt x="299" y="139"/>
                  <a:pt x="299" y="149"/>
                </a:cubicBez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12" name="フリーフォーム: 図形 1011"/>
          <p:cNvSpPr/>
          <p:nvPr/>
        </p:nvSpPr>
        <p:spPr>
          <a:xfrm>
            <a:off x="9514440" y="5327640"/>
            <a:ext cx="92520" cy="92520"/>
          </a:xfrm>
          <a:custGeom>
            <a:avLst/>
            <a:gdLst/>
            <a:ahLst/>
            <a:cxnLst/>
            <a:rect l="0" t="0" r="r" b="b"/>
            <a:pathLst>
              <a:path w="257" h="257">
                <a:moveTo>
                  <a:pt x="257" y="129"/>
                </a:moveTo>
                <a:cubicBezTo>
                  <a:pt x="257" y="146"/>
                  <a:pt x="253" y="162"/>
                  <a:pt x="247" y="178"/>
                </a:cubicBezTo>
                <a:cubicBezTo>
                  <a:pt x="240" y="193"/>
                  <a:pt x="231" y="207"/>
                  <a:pt x="218" y="219"/>
                </a:cubicBezTo>
                <a:cubicBezTo>
                  <a:pt x="206" y="231"/>
                  <a:pt x="192" y="240"/>
                  <a:pt x="177" y="247"/>
                </a:cubicBezTo>
                <a:cubicBezTo>
                  <a:pt x="161" y="253"/>
                  <a:pt x="145" y="257"/>
                  <a:pt x="128" y="257"/>
                </a:cubicBezTo>
                <a:cubicBezTo>
                  <a:pt x="111" y="257"/>
                  <a:pt x="95" y="253"/>
                  <a:pt x="79" y="247"/>
                </a:cubicBezTo>
                <a:cubicBezTo>
                  <a:pt x="64" y="240"/>
                  <a:pt x="50" y="231"/>
                  <a:pt x="38" y="219"/>
                </a:cubicBezTo>
                <a:cubicBezTo>
                  <a:pt x="26" y="207"/>
                  <a:pt x="17" y="193"/>
                  <a:pt x="10" y="178"/>
                </a:cubicBezTo>
                <a:cubicBezTo>
                  <a:pt x="4" y="162"/>
                  <a:pt x="0" y="146"/>
                  <a:pt x="0" y="129"/>
                </a:cubicBezTo>
                <a:cubicBezTo>
                  <a:pt x="0" y="111"/>
                  <a:pt x="4" y="95"/>
                  <a:pt x="10" y="79"/>
                </a:cubicBezTo>
                <a:cubicBezTo>
                  <a:pt x="17" y="63"/>
                  <a:pt x="26" y="50"/>
                  <a:pt x="38" y="38"/>
                </a:cubicBezTo>
                <a:cubicBezTo>
                  <a:pt x="50" y="26"/>
                  <a:pt x="64" y="16"/>
                  <a:pt x="79" y="10"/>
                </a:cubicBezTo>
                <a:cubicBezTo>
                  <a:pt x="95" y="3"/>
                  <a:pt x="111" y="0"/>
                  <a:pt x="128" y="0"/>
                </a:cubicBezTo>
                <a:cubicBezTo>
                  <a:pt x="145" y="0"/>
                  <a:pt x="161" y="3"/>
                  <a:pt x="177" y="10"/>
                </a:cubicBezTo>
                <a:cubicBezTo>
                  <a:pt x="192" y="16"/>
                  <a:pt x="206" y="26"/>
                  <a:pt x="218" y="38"/>
                </a:cubicBezTo>
                <a:cubicBezTo>
                  <a:pt x="231" y="50"/>
                  <a:pt x="240" y="63"/>
                  <a:pt x="247" y="79"/>
                </a:cubicBezTo>
                <a:cubicBezTo>
                  <a:pt x="253" y="95"/>
                  <a:pt x="257" y="111"/>
                  <a:pt x="257" y="129"/>
                </a:cubicBez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13" name="フリーフォーム: 図形 1012"/>
          <p:cNvSpPr/>
          <p:nvPr/>
        </p:nvSpPr>
        <p:spPr>
          <a:xfrm>
            <a:off x="9522360" y="5335200"/>
            <a:ext cx="76680" cy="77040"/>
          </a:xfrm>
          <a:custGeom>
            <a:avLst/>
            <a:gdLst/>
            <a:ahLst/>
            <a:cxnLst/>
            <a:rect l="0" t="0" r="r" b="b"/>
            <a:pathLst>
              <a:path w="213" h="214">
                <a:moveTo>
                  <a:pt x="213" y="107"/>
                </a:moveTo>
                <a:cubicBezTo>
                  <a:pt x="213" y="121"/>
                  <a:pt x="211" y="135"/>
                  <a:pt x="205" y="148"/>
                </a:cubicBezTo>
                <a:cubicBezTo>
                  <a:pt x="200" y="161"/>
                  <a:pt x="192" y="172"/>
                  <a:pt x="182" y="182"/>
                </a:cubicBezTo>
                <a:cubicBezTo>
                  <a:pt x="172" y="192"/>
                  <a:pt x="161" y="201"/>
                  <a:pt x="147" y="206"/>
                </a:cubicBezTo>
                <a:cubicBezTo>
                  <a:pt x="134" y="212"/>
                  <a:pt x="120" y="214"/>
                  <a:pt x="106" y="214"/>
                </a:cubicBezTo>
                <a:cubicBezTo>
                  <a:pt x="92" y="214"/>
                  <a:pt x="78" y="212"/>
                  <a:pt x="65" y="206"/>
                </a:cubicBezTo>
                <a:cubicBezTo>
                  <a:pt x="52" y="201"/>
                  <a:pt x="41" y="192"/>
                  <a:pt x="31" y="182"/>
                </a:cubicBezTo>
                <a:cubicBezTo>
                  <a:pt x="21" y="172"/>
                  <a:pt x="13" y="161"/>
                  <a:pt x="8" y="148"/>
                </a:cubicBezTo>
                <a:cubicBezTo>
                  <a:pt x="2" y="135"/>
                  <a:pt x="0" y="121"/>
                  <a:pt x="0" y="107"/>
                </a:cubicBezTo>
                <a:cubicBezTo>
                  <a:pt x="0" y="93"/>
                  <a:pt x="2" y="79"/>
                  <a:pt x="8" y="66"/>
                </a:cubicBezTo>
                <a:cubicBezTo>
                  <a:pt x="13" y="53"/>
                  <a:pt x="21" y="42"/>
                  <a:pt x="31" y="32"/>
                </a:cubicBezTo>
                <a:cubicBezTo>
                  <a:pt x="41" y="22"/>
                  <a:pt x="52" y="14"/>
                  <a:pt x="65" y="8"/>
                </a:cubicBezTo>
                <a:cubicBezTo>
                  <a:pt x="78" y="3"/>
                  <a:pt x="92" y="0"/>
                  <a:pt x="106" y="0"/>
                </a:cubicBezTo>
                <a:cubicBezTo>
                  <a:pt x="120" y="0"/>
                  <a:pt x="134" y="3"/>
                  <a:pt x="147" y="8"/>
                </a:cubicBezTo>
                <a:cubicBezTo>
                  <a:pt x="161" y="14"/>
                  <a:pt x="172" y="22"/>
                  <a:pt x="182" y="32"/>
                </a:cubicBezTo>
                <a:cubicBezTo>
                  <a:pt x="192" y="42"/>
                  <a:pt x="200" y="53"/>
                  <a:pt x="205" y="66"/>
                </a:cubicBezTo>
                <a:cubicBezTo>
                  <a:pt x="211" y="79"/>
                  <a:pt x="213" y="93"/>
                  <a:pt x="213" y="107"/>
                </a:cubicBezTo>
                <a:close/>
              </a:path>
            </a:pathLst>
          </a:custGeom>
          <a:solidFill>
            <a:srgbClr val="DF4B5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14" name="フリーフォーム: 図形 1013"/>
          <p:cNvSpPr/>
          <p:nvPr/>
        </p:nvSpPr>
        <p:spPr>
          <a:xfrm>
            <a:off x="9851400" y="5392800"/>
            <a:ext cx="30960" cy="50040"/>
          </a:xfrm>
          <a:custGeom>
            <a:avLst/>
            <a:gdLst/>
            <a:ahLst/>
            <a:cxnLst/>
            <a:rect l="0" t="0" r="r" b="b"/>
            <a:pathLst>
              <a:path w="86" h="139">
                <a:moveTo>
                  <a:pt x="0" y="0"/>
                </a:moveTo>
                <a:lnTo>
                  <a:pt x="86" y="0"/>
                </a:lnTo>
                <a:lnTo>
                  <a:pt x="86" y="139"/>
                </a:lnTo>
                <a:lnTo>
                  <a:pt x="0" y="139"/>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15" name="フリーフォーム: 図形 1014"/>
          <p:cNvSpPr/>
          <p:nvPr/>
        </p:nvSpPr>
        <p:spPr>
          <a:xfrm>
            <a:off x="9858960" y="5392800"/>
            <a:ext cx="15840" cy="50040"/>
          </a:xfrm>
          <a:custGeom>
            <a:avLst/>
            <a:gdLst/>
            <a:ahLst/>
            <a:cxnLst/>
            <a:rect l="0" t="0" r="r" b="b"/>
            <a:pathLst>
              <a:path w="44" h="139">
                <a:moveTo>
                  <a:pt x="0" y="0"/>
                </a:moveTo>
                <a:lnTo>
                  <a:pt x="44" y="0"/>
                </a:lnTo>
                <a:lnTo>
                  <a:pt x="44" y="139"/>
                </a:lnTo>
                <a:lnTo>
                  <a:pt x="0" y="139"/>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16" name="フリーフォーム: 図形 1015"/>
          <p:cNvSpPr/>
          <p:nvPr/>
        </p:nvSpPr>
        <p:spPr>
          <a:xfrm>
            <a:off x="9813240" y="5320080"/>
            <a:ext cx="107280" cy="107640"/>
          </a:xfrm>
          <a:custGeom>
            <a:avLst/>
            <a:gdLst/>
            <a:ahLst/>
            <a:cxnLst/>
            <a:rect l="0" t="0" r="r" b="b"/>
            <a:pathLst>
              <a:path w="298" h="299">
                <a:moveTo>
                  <a:pt x="298" y="149"/>
                </a:moveTo>
                <a:cubicBezTo>
                  <a:pt x="298" y="159"/>
                  <a:pt x="297" y="168"/>
                  <a:pt x="295" y="178"/>
                </a:cubicBezTo>
                <a:cubicBezTo>
                  <a:pt x="293" y="188"/>
                  <a:pt x="291" y="197"/>
                  <a:pt x="287" y="206"/>
                </a:cubicBezTo>
                <a:cubicBezTo>
                  <a:pt x="283" y="215"/>
                  <a:pt x="279" y="224"/>
                  <a:pt x="273" y="233"/>
                </a:cubicBezTo>
                <a:cubicBezTo>
                  <a:pt x="268" y="241"/>
                  <a:pt x="262" y="248"/>
                  <a:pt x="255" y="255"/>
                </a:cubicBezTo>
                <a:cubicBezTo>
                  <a:pt x="248" y="262"/>
                  <a:pt x="240" y="268"/>
                  <a:pt x="232" y="274"/>
                </a:cubicBezTo>
                <a:cubicBezTo>
                  <a:pt x="224" y="279"/>
                  <a:pt x="215" y="284"/>
                  <a:pt x="205" y="287"/>
                </a:cubicBezTo>
                <a:cubicBezTo>
                  <a:pt x="196" y="291"/>
                  <a:pt x="187" y="294"/>
                  <a:pt x="177" y="296"/>
                </a:cubicBezTo>
                <a:cubicBezTo>
                  <a:pt x="168" y="298"/>
                  <a:pt x="158" y="299"/>
                  <a:pt x="148" y="299"/>
                </a:cubicBezTo>
                <a:cubicBezTo>
                  <a:pt x="139" y="299"/>
                  <a:pt x="129" y="298"/>
                  <a:pt x="119" y="296"/>
                </a:cubicBezTo>
                <a:cubicBezTo>
                  <a:pt x="110" y="294"/>
                  <a:pt x="100" y="291"/>
                  <a:pt x="91" y="287"/>
                </a:cubicBezTo>
                <a:cubicBezTo>
                  <a:pt x="82" y="284"/>
                  <a:pt x="74" y="279"/>
                  <a:pt x="66" y="274"/>
                </a:cubicBezTo>
                <a:cubicBezTo>
                  <a:pt x="58" y="268"/>
                  <a:pt x="50" y="262"/>
                  <a:pt x="43" y="255"/>
                </a:cubicBezTo>
                <a:cubicBezTo>
                  <a:pt x="36" y="248"/>
                  <a:pt x="30" y="241"/>
                  <a:pt x="25" y="233"/>
                </a:cubicBezTo>
                <a:cubicBezTo>
                  <a:pt x="19" y="224"/>
                  <a:pt x="15" y="215"/>
                  <a:pt x="11" y="206"/>
                </a:cubicBezTo>
                <a:cubicBezTo>
                  <a:pt x="7" y="197"/>
                  <a:pt x="4" y="188"/>
                  <a:pt x="2" y="178"/>
                </a:cubicBezTo>
                <a:cubicBezTo>
                  <a:pt x="1" y="168"/>
                  <a:pt x="0" y="159"/>
                  <a:pt x="0" y="149"/>
                </a:cubicBezTo>
                <a:cubicBezTo>
                  <a:pt x="0" y="139"/>
                  <a:pt x="1" y="129"/>
                  <a:pt x="2" y="120"/>
                </a:cubicBezTo>
                <a:cubicBezTo>
                  <a:pt x="4" y="110"/>
                  <a:pt x="7" y="101"/>
                  <a:pt x="11" y="92"/>
                </a:cubicBezTo>
                <a:cubicBezTo>
                  <a:pt x="15" y="83"/>
                  <a:pt x="19" y="74"/>
                  <a:pt x="25" y="66"/>
                </a:cubicBezTo>
                <a:cubicBezTo>
                  <a:pt x="30" y="58"/>
                  <a:pt x="36" y="50"/>
                  <a:pt x="43" y="44"/>
                </a:cubicBezTo>
                <a:cubicBezTo>
                  <a:pt x="50" y="37"/>
                  <a:pt x="58" y="30"/>
                  <a:pt x="66" y="25"/>
                </a:cubicBezTo>
                <a:cubicBezTo>
                  <a:pt x="74" y="20"/>
                  <a:pt x="82" y="15"/>
                  <a:pt x="91" y="11"/>
                </a:cubicBezTo>
                <a:cubicBezTo>
                  <a:pt x="100" y="8"/>
                  <a:pt x="110" y="5"/>
                  <a:pt x="119" y="3"/>
                </a:cubicBezTo>
                <a:cubicBezTo>
                  <a:pt x="129" y="1"/>
                  <a:pt x="139" y="0"/>
                  <a:pt x="148" y="0"/>
                </a:cubicBezTo>
                <a:cubicBezTo>
                  <a:pt x="158" y="0"/>
                  <a:pt x="168" y="1"/>
                  <a:pt x="177" y="3"/>
                </a:cubicBezTo>
                <a:cubicBezTo>
                  <a:pt x="187" y="5"/>
                  <a:pt x="196" y="8"/>
                  <a:pt x="205" y="11"/>
                </a:cubicBezTo>
                <a:cubicBezTo>
                  <a:pt x="215" y="15"/>
                  <a:pt x="224" y="20"/>
                  <a:pt x="232" y="25"/>
                </a:cubicBezTo>
                <a:cubicBezTo>
                  <a:pt x="240" y="30"/>
                  <a:pt x="248" y="37"/>
                  <a:pt x="255" y="44"/>
                </a:cubicBezTo>
                <a:cubicBezTo>
                  <a:pt x="262" y="50"/>
                  <a:pt x="268" y="58"/>
                  <a:pt x="273" y="66"/>
                </a:cubicBezTo>
                <a:cubicBezTo>
                  <a:pt x="279" y="74"/>
                  <a:pt x="283" y="83"/>
                  <a:pt x="287" y="92"/>
                </a:cubicBezTo>
                <a:cubicBezTo>
                  <a:pt x="291" y="101"/>
                  <a:pt x="293" y="110"/>
                  <a:pt x="295" y="120"/>
                </a:cubicBezTo>
                <a:cubicBezTo>
                  <a:pt x="297" y="129"/>
                  <a:pt x="298" y="139"/>
                  <a:pt x="298" y="149"/>
                </a:cubicBez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17" name="フリーフォーム: 図形 1016"/>
          <p:cNvSpPr/>
          <p:nvPr/>
        </p:nvSpPr>
        <p:spPr>
          <a:xfrm>
            <a:off x="9820800" y="5327640"/>
            <a:ext cx="92160" cy="92520"/>
          </a:xfrm>
          <a:custGeom>
            <a:avLst/>
            <a:gdLst/>
            <a:ahLst/>
            <a:cxnLst/>
            <a:rect l="0" t="0" r="r" b="b"/>
            <a:pathLst>
              <a:path w="256" h="257">
                <a:moveTo>
                  <a:pt x="256" y="129"/>
                </a:moveTo>
                <a:cubicBezTo>
                  <a:pt x="256" y="146"/>
                  <a:pt x="253" y="162"/>
                  <a:pt x="246" y="178"/>
                </a:cubicBezTo>
                <a:cubicBezTo>
                  <a:pt x="240" y="193"/>
                  <a:pt x="231" y="207"/>
                  <a:pt x="219" y="219"/>
                </a:cubicBezTo>
                <a:cubicBezTo>
                  <a:pt x="207" y="231"/>
                  <a:pt x="193" y="240"/>
                  <a:pt x="177" y="247"/>
                </a:cubicBezTo>
                <a:cubicBezTo>
                  <a:pt x="162" y="253"/>
                  <a:pt x="145" y="257"/>
                  <a:pt x="127" y="257"/>
                </a:cubicBezTo>
                <a:cubicBezTo>
                  <a:pt x="110" y="257"/>
                  <a:pt x="94" y="253"/>
                  <a:pt x="79" y="247"/>
                </a:cubicBezTo>
                <a:cubicBezTo>
                  <a:pt x="63" y="240"/>
                  <a:pt x="49" y="231"/>
                  <a:pt x="37" y="219"/>
                </a:cubicBezTo>
                <a:cubicBezTo>
                  <a:pt x="25" y="207"/>
                  <a:pt x="16" y="193"/>
                  <a:pt x="10" y="178"/>
                </a:cubicBezTo>
                <a:cubicBezTo>
                  <a:pt x="3" y="162"/>
                  <a:pt x="0" y="146"/>
                  <a:pt x="0" y="129"/>
                </a:cubicBezTo>
                <a:cubicBezTo>
                  <a:pt x="0" y="111"/>
                  <a:pt x="3" y="95"/>
                  <a:pt x="10" y="79"/>
                </a:cubicBezTo>
                <a:cubicBezTo>
                  <a:pt x="16" y="63"/>
                  <a:pt x="25" y="50"/>
                  <a:pt x="37" y="38"/>
                </a:cubicBezTo>
                <a:cubicBezTo>
                  <a:pt x="49" y="26"/>
                  <a:pt x="63" y="16"/>
                  <a:pt x="79" y="10"/>
                </a:cubicBezTo>
                <a:cubicBezTo>
                  <a:pt x="94" y="3"/>
                  <a:pt x="110" y="0"/>
                  <a:pt x="127" y="0"/>
                </a:cubicBezTo>
                <a:cubicBezTo>
                  <a:pt x="145" y="0"/>
                  <a:pt x="162" y="3"/>
                  <a:pt x="177" y="10"/>
                </a:cubicBezTo>
                <a:cubicBezTo>
                  <a:pt x="193" y="16"/>
                  <a:pt x="207" y="26"/>
                  <a:pt x="219" y="38"/>
                </a:cubicBezTo>
                <a:cubicBezTo>
                  <a:pt x="231" y="50"/>
                  <a:pt x="240" y="63"/>
                  <a:pt x="246" y="79"/>
                </a:cubicBezTo>
                <a:cubicBezTo>
                  <a:pt x="253" y="95"/>
                  <a:pt x="256" y="111"/>
                  <a:pt x="256" y="129"/>
                </a:cubicBez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18" name="フリーフォーム: 図形 1017"/>
          <p:cNvSpPr/>
          <p:nvPr/>
        </p:nvSpPr>
        <p:spPr>
          <a:xfrm>
            <a:off x="9828360" y="5335200"/>
            <a:ext cx="77040" cy="77040"/>
          </a:xfrm>
          <a:custGeom>
            <a:avLst/>
            <a:gdLst/>
            <a:ahLst/>
            <a:cxnLst/>
            <a:rect l="0" t="0" r="r" b="b"/>
            <a:pathLst>
              <a:path w="214" h="214">
                <a:moveTo>
                  <a:pt x="214" y="107"/>
                </a:moveTo>
                <a:cubicBezTo>
                  <a:pt x="214" y="121"/>
                  <a:pt x="211" y="135"/>
                  <a:pt x="206" y="148"/>
                </a:cubicBezTo>
                <a:cubicBezTo>
                  <a:pt x="200" y="161"/>
                  <a:pt x="193" y="172"/>
                  <a:pt x="183" y="182"/>
                </a:cubicBezTo>
                <a:cubicBezTo>
                  <a:pt x="173" y="192"/>
                  <a:pt x="161" y="201"/>
                  <a:pt x="147" y="206"/>
                </a:cubicBezTo>
                <a:cubicBezTo>
                  <a:pt x="134" y="212"/>
                  <a:pt x="121" y="214"/>
                  <a:pt x="106" y="214"/>
                </a:cubicBezTo>
                <a:cubicBezTo>
                  <a:pt x="92" y="214"/>
                  <a:pt x="79" y="212"/>
                  <a:pt x="66" y="206"/>
                </a:cubicBezTo>
                <a:cubicBezTo>
                  <a:pt x="53" y="201"/>
                  <a:pt x="41" y="192"/>
                  <a:pt x="31" y="182"/>
                </a:cubicBezTo>
                <a:cubicBezTo>
                  <a:pt x="21" y="172"/>
                  <a:pt x="13" y="161"/>
                  <a:pt x="8" y="148"/>
                </a:cubicBezTo>
                <a:cubicBezTo>
                  <a:pt x="3" y="135"/>
                  <a:pt x="0" y="121"/>
                  <a:pt x="0" y="107"/>
                </a:cubicBezTo>
                <a:cubicBezTo>
                  <a:pt x="0" y="93"/>
                  <a:pt x="3" y="79"/>
                  <a:pt x="8" y="66"/>
                </a:cubicBezTo>
                <a:cubicBezTo>
                  <a:pt x="13" y="53"/>
                  <a:pt x="21" y="42"/>
                  <a:pt x="31" y="32"/>
                </a:cubicBezTo>
                <a:cubicBezTo>
                  <a:pt x="41" y="22"/>
                  <a:pt x="53" y="14"/>
                  <a:pt x="66" y="8"/>
                </a:cubicBezTo>
                <a:cubicBezTo>
                  <a:pt x="79" y="3"/>
                  <a:pt x="92" y="0"/>
                  <a:pt x="106" y="0"/>
                </a:cubicBezTo>
                <a:cubicBezTo>
                  <a:pt x="121" y="0"/>
                  <a:pt x="134" y="3"/>
                  <a:pt x="147" y="8"/>
                </a:cubicBezTo>
                <a:cubicBezTo>
                  <a:pt x="161" y="14"/>
                  <a:pt x="173" y="22"/>
                  <a:pt x="183" y="32"/>
                </a:cubicBezTo>
                <a:cubicBezTo>
                  <a:pt x="193" y="42"/>
                  <a:pt x="200" y="53"/>
                  <a:pt x="206" y="66"/>
                </a:cubicBezTo>
                <a:cubicBezTo>
                  <a:pt x="211" y="79"/>
                  <a:pt x="214" y="93"/>
                  <a:pt x="214" y="107"/>
                </a:cubicBezTo>
                <a:close/>
              </a:path>
            </a:pathLst>
          </a:custGeom>
          <a:solidFill>
            <a:srgbClr val="DF4B5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19" name="フリーフォーム: 図形 1018"/>
          <p:cNvSpPr/>
          <p:nvPr/>
        </p:nvSpPr>
        <p:spPr>
          <a:xfrm>
            <a:off x="9545040" y="5611320"/>
            <a:ext cx="30960" cy="199440"/>
          </a:xfrm>
          <a:custGeom>
            <a:avLst/>
            <a:gdLst/>
            <a:ahLst/>
            <a:cxnLst/>
            <a:rect l="0" t="0" r="r" b="b"/>
            <a:pathLst>
              <a:path w="86" h="554">
                <a:moveTo>
                  <a:pt x="0" y="0"/>
                </a:moveTo>
                <a:lnTo>
                  <a:pt x="86" y="0"/>
                </a:lnTo>
                <a:lnTo>
                  <a:pt x="86" y="554"/>
                </a:lnTo>
                <a:lnTo>
                  <a:pt x="0" y="554"/>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20" name="フリーフォーム: 図形 1019"/>
          <p:cNvSpPr/>
          <p:nvPr/>
        </p:nvSpPr>
        <p:spPr>
          <a:xfrm>
            <a:off x="9552960" y="5611320"/>
            <a:ext cx="15480" cy="199440"/>
          </a:xfrm>
          <a:custGeom>
            <a:avLst/>
            <a:gdLst/>
            <a:ahLst/>
            <a:cxnLst/>
            <a:rect l="0" t="0" r="r" b="b"/>
            <a:pathLst>
              <a:path w="43" h="554">
                <a:moveTo>
                  <a:pt x="0" y="0"/>
                </a:moveTo>
                <a:lnTo>
                  <a:pt x="43" y="0"/>
                </a:lnTo>
                <a:lnTo>
                  <a:pt x="43" y="554"/>
                </a:lnTo>
                <a:lnTo>
                  <a:pt x="0" y="554"/>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21" name="フリーフォーム: 図形 1020"/>
          <p:cNvSpPr/>
          <p:nvPr/>
        </p:nvSpPr>
        <p:spPr>
          <a:xfrm>
            <a:off x="9529920" y="5783400"/>
            <a:ext cx="61560" cy="27360"/>
          </a:xfrm>
          <a:custGeom>
            <a:avLst/>
            <a:gdLst/>
            <a:ahLst/>
            <a:cxnLst/>
            <a:rect l="0" t="0" r="r" b="b"/>
            <a:pathLst>
              <a:path w="171" h="76">
                <a:moveTo>
                  <a:pt x="171" y="76"/>
                </a:moveTo>
                <a:lnTo>
                  <a:pt x="0" y="76"/>
                </a:lnTo>
                <a:cubicBezTo>
                  <a:pt x="0" y="76"/>
                  <a:pt x="42" y="19"/>
                  <a:pt x="42" y="0"/>
                </a:cubicBezTo>
                <a:lnTo>
                  <a:pt x="127" y="0"/>
                </a:lnTo>
                <a:cubicBezTo>
                  <a:pt x="127" y="19"/>
                  <a:pt x="171" y="76"/>
                  <a:pt x="171" y="76"/>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22" name="フリーフォーム: 図形 1021"/>
          <p:cNvSpPr/>
          <p:nvPr/>
        </p:nvSpPr>
        <p:spPr>
          <a:xfrm>
            <a:off x="9851400" y="5611320"/>
            <a:ext cx="30960" cy="199440"/>
          </a:xfrm>
          <a:custGeom>
            <a:avLst/>
            <a:gdLst/>
            <a:ahLst/>
            <a:cxnLst/>
            <a:rect l="0" t="0" r="r" b="b"/>
            <a:pathLst>
              <a:path w="86" h="554">
                <a:moveTo>
                  <a:pt x="0" y="0"/>
                </a:moveTo>
                <a:lnTo>
                  <a:pt x="86" y="0"/>
                </a:lnTo>
                <a:lnTo>
                  <a:pt x="86" y="554"/>
                </a:lnTo>
                <a:lnTo>
                  <a:pt x="0" y="554"/>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23" name="フリーフォーム: 図形 1022"/>
          <p:cNvSpPr/>
          <p:nvPr/>
        </p:nvSpPr>
        <p:spPr>
          <a:xfrm>
            <a:off x="9858960" y="5611320"/>
            <a:ext cx="15840" cy="199440"/>
          </a:xfrm>
          <a:custGeom>
            <a:avLst/>
            <a:gdLst/>
            <a:ahLst/>
            <a:cxnLst/>
            <a:rect l="0" t="0" r="r" b="b"/>
            <a:pathLst>
              <a:path w="44" h="554">
                <a:moveTo>
                  <a:pt x="0" y="0"/>
                </a:moveTo>
                <a:lnTo>
                  <a:pt x="44" y="0"/>
                </a:lnTo>
                <a:lnTo>
                  <a:pt x="44" y="554"/>
                </a:lnTo>
                <a:lnTo>
                  <a:pt x="0" y="554"/>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24" name="フリーフォーム: 図形 1023"/>
          <p:cNvSpPr/>
          <p:nvPr/>
        </p:nvSpPr>
        <p:spPr>
          <a:xfrm>
            <a:off x="9836280" y="5783400"/>
            <a:ext cx="61560" cy="27360"/>
          </a:xfrm>
          <a:custGeom>
            <a:avLst/>
            <a:gdLst/>
            <a:ahLst/>
            <a:cxnLst/>
            <a:rect l="0" t="0" r="r" b="b"/>
            <a:pathLst>
              <a:path w="171" h="76">
                <a:moveTo>
                  <a:pt x="171" y="76"/>
                </a:moveTo>
                <a:lnTo>
                  <a:pt x="0" y="76"/>
                </a:lnTo>
                <a:cubicBezTo>
                  <a:pt x="0" y="76"/>
                  <a:pt x="42" y="19"/>
                  <a:pt x="42" y="0"/>
                </a:cubicBezTo>
                <a:lnTo>
                  <a:pt x="127" y="0"/>
                </a:lnTo>
                <a:cubicBezTo>
                  <a:pt x="127" y="19"/>
                  <a:pt x="171" y="76"/>
                  <a:pt x="171" y="76"/>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25" name="フリーフォーム: 図形 1024"/>
          <p:cNvSpPr/>
          <p:nvPr/>
        </p:nvSpPr>
        <p:spPr>
          <a:xfrm>
            <a:off x="9516960" y="5664960"/>
            <a:ext cx="393480" cy="30960"/>
          </a:xfrm>
          <a:custGeom>
            <a:avLst/>
            <a:gdLst/>
            <a:ahLst/>
            <a:cxnLst/>
            <a:rect l="0" t="0" r="r" b="b"/>
            <a:pathLst>
              <a:path w="1093" h="86">
                <a:moveTo>
                  <a:pt x="0" y="0"/>
                </a:moveTo>
                <a:lnTo>
                  <a:pt x="1093" y="0"/>
                </a:lnTo>
                <a:lnTo>
                  <a:pt x="1093" y="86"/>
                </a:lnTo>
                <a:lnTo>
                  <a:pt x="0" y="86"/>
                </a:lnTo>
                <a:lnTo>
                  <a:pt x="0" y="0"/>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26" name="フリーフォーム: 図形 1025"/>
          <p:cNvSpPr/>
          <p:nvPr/>
        </p:nvSpPr>
        <p:spPr>
          <a:xfrm>
            <a:off x="9529920" y="5672520"/>
            <a:ext cx="367560" cy="15480"/>
          </a:xfrm>
          <a:custGeom>
            <a:avLst/>
            <a:gdLst/>
            <a:ahLst/>
            <a:cxnLst/>
            <a:rect l="0" t="0" r="r" b="b"/>
            <a:pathLst>
              <a:path w="1021" h="43">
                <a:moveTo>
                  <a:pt x="0" y="0"/>
                </a:moveTo>
                <a:lnTo>
                  <a:pt x="1021" y="0"/>
                </a:lnTo>
                <a:lnTo>
                  <a:pt x="1021" y="43"/>
                </a:lnTo>
                <a:lnTo>
                  <a:pt x="0" y="43"/>
                </a:lnTo>
                <a:lnTo>
                  <a:pt x="0" y="0"/>
                </a:ln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27" name="フリーフォーム: 図形 1026"/>
          <p:cNvSpPr/>
          <p:nvPr/>
        </p:nvSpPr>
        <p:spPr>
          <a:xfrm>
            <a:off x="9554760" y="5674320"/>
            <a:ext cx="11880" cy="11880"/>
          </a:xfrm>
          <a:custGeom>
            <a:avLst/>
            <a:gdLst/>
            <a:ahLst/>
            <a:cxnLst/>
            <a:rect l="0" t="0" r="r" b="b"/>
            <a:pathLst>
              <a:path w="33" h="33">
                <a:moveTo>
                  <a:pt x="33" y="17"/>
                </a:moveTo>
                <a:cubicBezTo>
                  <a:pt x="33" y="21"/>
                  <a:pt x="31" y="25"/>
                  <a:pt x="28" y="28"/>
                </a:cubicBezTo>
                <a:cubicBezTo>
                  <a:pt x="25" y="31"/>
                  <a:pt x="21" y="33"/>
                  <a:pt x="17" y="33"/>
                </a:cubicBezTo>
                <a:cubicBezTo>
                  <a:pt x="13" y="33"/>
                  <a:pt x="8" y="31"/>
                  <a:pt x="5" y="28"/>
                </a:cubicBezTo>
                <a:cubicBezTo>
                  <a:pt x="2" y="25"/>
                  <a:pt x="0" y="21"/>
                  <a:pt x="0" y="17"/>
                </a:cubicBezTo>
                <a:cubicBezTo>
                  <a:pt x="0" y="13"/>
                  <a:pt x="2" y="9"/>
                  <a:pt x="5" y="6"/>
                </a:cubicBezTo>
                <a:cubicBezTo>
                  <a:pt x="8" y="3"/>
                  <a:pt x="13" y="0"/>
                  <a:pt x="17" y="0"/>
                </a:cubicBezTo>
                <a:cubicBezTo>
                  <a:pt x="21" y="0"/>
                  <a:pt x="25" y="3"/>
                  <a:pt x="28" y="6"/>
                </a:cubicBezTo>
                <a:cubicBezTo>
                  <a:pt x="31" y="9"/>
                  <a:pt x="33" y="13"/>
                  <a:pt x="33" y="17"/>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28" name="フリーフォーム: 図形 1027"/>
          <p:cNvSpPr/>
          <p:nvPr/>
        </p:nvSpPr>
        <p:spPr>
          <a:xfrm>
            <a:off x="9861120" y="5674320"/>
            <a:ext cx="11520" cy="11880"/>
          </a:xfrm>
          <a:custGeom>
            <a:avLst/>
            <a:gdLst/>
            <a:ahLst/>
            <a:cxnLst/>
            <a:rect l="0" t="0" r="r" b="b"/>
            <a:pathLst>
              <a:path w="32" h="33">
                <a:moveTo>
                  <a:pt x="32" y="17"/>
                </a:moveTo>
                <a:cubicBezTo>
                  <a:pt x="32" y="21"/>
                  <a:pt x="31" y="25"/>
                  <a:pt x="27" y="28"/>
                </a:cubicBezTo>
                <a:cubicBezTo>
                  <a:pt x="23" y="31"/>
                  <a:pt x="20" y="33"/>
                  <a:pt x="15" y="33"/>
                </a:cubicBezTo>
                <a:cubicBezTo>
                  <a:pt x="11" y="33"/>
                  <a:pt x="7" y="31"/>
                  <a:pt x="4" y="28"/>
                </a:cubicBezTo>
                <a:cubicBezTo>
                  <a:pt x="1" y="25"/>
                  <a:pt x="0" y="21"/>
                  <a:pt x="0" y="17"/>
                </a:cubicBezTo>
                <a:cubicBezTo>
                  <a:pt x="0" y="13"/>
                  <a:pt x="1" y="9"/>
                  <a:pt x="4" y="6"/>
                </a:cubicBezTo>
                <a:cubicBezTo>
                  <a:pt x="7" y="3"/>
                  <a:pt x="11" y="0"/>
                  <a:pt x="15" y="0"/>
                </a:cubicBezTo>
                <a:cubicBezTo>
                  <a:pt x="20" y="0"/>
                  <a:pt x="23" y="3"/>
                  <a:pt x="27" y="6"/>
                </a:cubicBezTo>
                <a:cubicBezTo>
                  <a:pt x="31" y="9"/>
                  <a:pt x="32" y="13"/>
                  <a:pt x="32" y="17"/>
                </a:cubicBezTo>
                <a:close/>
              </a:path>
            </a:pathLst>
          </a:custGeom>
          <a:solidFill>
            <a:srgbClr val="3D42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29" name="フリーフォーム: 図形 1028"/>
          <p:cNvSpPr/>
          <p:nvPr/>
        </p:nvSpPr>
        <p:spPr>
          <a:xfrm>
            <a:off x="9468720" y="5442480"/>
            <a:ext cx="490320" cy="168840"/>
          </a:xfrm>
          <a:custGeom>
            <a:avLst/>
            <a:gdLst/>
            <a:ahLst/>
            <a:cxnLst/>
            <a:rect l="0" t="0" r="r" b="b"/>
            <a:pathLst>
              <a:path w="1362" h="469">
                <a:moveTo>
                  <a:pt x="1319" y="406"/>
                </a:moveTo>
                <a:cubicBezTo>
                  <a:pt x="1319" y="417"/>
                  <a:pt x="1309" y="427"/>
                  <a:pt x="1298" y="427"/>
                </a:cubicBezTo>
                <a:lnTo>
                  <a:pt x="63" y="427"/>
                </a:lnTo>
                <a:cubicBezTo>
                  <a:pt x="52" y="427"/>
                  <a:pt x="42" y="417"/>
                  <a:pt x="42" y="406"/>
                </a:cubicBezTo>
                <a:lnTo>
                  <a:pt x="42" y="65"/>
                </a:lnTo>
                <a:cubicBezTo>
                  <a:pt x="42" y="53"/>
                  <a:pt x="52" y="43"/>
                  <a:pt x="63" y="43"/>
                </a:cubicBezTo>
                <a:lnTo>
                  <a:pt x="1298" y="43"/>
                </a:lnTo>
                <a:cubicBezTo>
                  <a:pt x="1309" y="43"/>
                  <a:pt x="1319" y="53"/>
                  <a:pt x="1319" y="65"/>
                </a:cubicBezTo>
                <a:lnTo>
                  <a:pt x="1319" y="406"/>
                </a:lnTo>
                <a:moveTo>
                  <a:pt x="1340" y="0"/>
                </a:moveTo>
                <a:lnTo>
                  <a:pt x="21" y="0"/>
                </a:lnTo>
                <a:cubicBezTo>
                  <a:pt x="9" y="0"/>
                  <a:pt x="0" y="10"/>
                  <a:pt x="0" y="21"/>
                </a:cubicBezTo>
                <a:lnTo>
                  <a:pt x="0" y="448"/>
                </a:lnTo>
                <a:cubicBezTo>
                  <a:pt x="0" y="459"/>
                  <a:pt x="9" y="469"/>
                  <a:pt x="21" y="469"/>
                </a:cubicBezTo>
                <a:lnTo>
                  <a:pt x="1340" y="469"/>
                </a:lnTo>
                <a:cubicBezTo>
                  <a:pt x="1352" y="469"/>
                  <a:pt x="1362" y="459"/>
                  <a:pt x="1362" y="448"/>
                </a:cubicBezTo>
                <a:lnTo>
                  <a:pt x="1362" y="21"/>
                </a:lnTo>
                <a:cubicBezTo>
                  <a:pt x="1362" y="10"/>
                  <a:pt x="1352" y="0"/>
                  <a:pt x="1340" y="0"/>
                </a:cubicBezTo>
                <a:close/>
              </a:path>
            </a:pathLst>
          </a:custGeom>
          <a:solidFill>
            <a:srgbClr val="D0D0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30" name="フリーフォーム: 図形 1029"/>
          <p:cNvSpPr/>
          <p:nvPr/>
        </p:nvSpPr>
        <p:spPr>
          <a:xfrm>
            <a:off x="9468720" y="5442480"/>
            <a:ext cx="490320" cy="168840"/>
          </a:xfrm>
          <a:custGeom>
            <a:avLst/>
            <a:gdLst/>
            <a:ahLst/>
            <a:cxnLst/>
            <a:rect l="0" t="0" r="r" b="b"/>
            <a:pathLst>
              <a:path w="1362" h="469">
                <a:moveTo>
                  <a:pt x="63" y="427"/>
                </a:moveTo>
                <a:cubicBezTo>
                  <a:pt x="52" y="427"/>
                  <a:pt x="42" y="417"/>
                  <a:pt x="42" y="406"/>
                </a:cubicBezTo>
                <a:lnTo>
                  <a:pt x="42" y="65"/>
                </a:lnTo>
                <a:cubicBezTo>
                  <a:pt x="42" y="53"/>
                  <a:pt x="52" y="43"/>
                  <a:pt x="63" y="43"/>
                </a:cubicBezTo>
                <a:lnTo>
                  <a:pt x="1298" y="43"/>
                </a:lnTo>
                <a:cubicBezTo>
                  <a:pt x="1309" y="43"/>
                  <a:pt x="1319" y="53"/>
                  <a:pt x="1319" y="65"/>
                </a:cubicBezTo>
                <a:lnTo>
                  <a:pt x="1319" y="406"/>
                </a:lnTo>
                <a:cubicBezTo>
                  <a:pt x="1319" y="417"/>
                  <a:pt x="1309" y="427"/>
                  <a:pt x="1298" y="427"/>
                </a:cubicBezTo>
                <a:lnTo>
                  <a:pt x="63" y="427"/>
                </a:lnTo>
                <a:moveTo>
                  <a:pt x="1340" y="0"/>
                </a:moveTo>
                <a:lnTo>
                  <a:pt x="21" y="0"/>
                </a:lnTo>
                <a:cubicBezTo>
                  <a:pt x="9" y="0"/>
                  <a:pt x="0" y="10"/>
                  <a:pt x="0" y="21"/>
                </a:cubicBezTo>
                <a:lnTo>
                  <a:pt x="0" y="448"/>
                </a:lnTo>
                <a:cubicBezTo>
                  <a:pt x="0" y="459"/>
                  <a:pt x="9" y="469"/>
                  <a:pt x="21" y="469"/>
                </a:cubicBezTo>
                <a:lnTo>
                  <a:pt x="1340" y="469"/>
                </a:lnTo>
                <a:cubicBezTo>
                  <a:pt x="1352" y="469"/>
                  <a:pt x="1362" y="459"/>
                  <a:pt x="1362" y="448"/>
                </a:cubicBezTo>
                <a:lnTo>
                  <a:pt x="1362" y="21"/>
                </a:lnTo>
                <a:cubicBezTo>
                  <a:pt x="1362" y="10"/>
                  <a:pt x="1352" y="0"/>
                  <a:pt x="1340" y="0"/>
                </a:cubicBezTo>
                <a:moveTo>
                  <a:pt x="63" y="438"/>
                </a:moveTo>
                <a:lnTo>
                  <a:pt x="1298" y="438"/>
                </a:lnTo>
                <a:cubicBezTo>
                  <a:pt x="1315" y="438"/>
                  <a:pt x="1330" y="423"/>
                  <a:pt x="1330" y="406"/>
                </a:cubicBezTo>
                <a:lnTo>
                  <a:pt x="1330" y="65"/>
                </a:lnTo>
                <a:cubicBezTo>
                  <a:pt x="1330" y="47"/>
                  <a:pt x="1315" y="32"/>
                  <a:pt x="1298" y="32"/>
                </a:cubicBezTo>
                <a:lnTo>
                  <a:pt x="63" y="32"/>
                </a:lnTo>
                <a:cubicBezTo>
                  <a:pt x="46" y="32"/>
                  <a:pt x="31" y="47"/>
                  <a:pt x="31" y="65"/>
                </a:cubicBezTo>
                <a:lnTo>
                  <a:pt x="31" y="406"/>
                </a:lnTo>
                <a:cubicBezTo>
                  <a:pt x="31" y="423"/>
                  <a:pt x="46" y="438"/>
                  <a:pt x="63" y="438"/>
                </a:cubicBezTo>
                <a:moveTo>
                  <a:pt x="1340" y="11"/>
                </a:moveTo>
                <a:cubicBezTo>
                  <a:pt x="1347" y="11"/>
                  <a:pt x="1351" y="16"/>
                  <a:pt x="1351" y="22"/>
                </a:cubicBezTo>
                <a:lnTo>
                  <a:pt x="1351" y="449"/>
                </a:lnTo>
                <a:cubicBezTo>
                  <a:pt x="1351" y="455"/>
                  <a:pt x="1347" y="459"/>
                  <a:pt x="1340" y="459"/>
                </a:cubicBezTo>
                <a:lnTo>
                  <a:pt x="21" y="459"/>
                </a:lnTo>
                <a:cubicBezTo>
                  <a:pt x="15" y="459"/>
                  <a:pt x="10" y="455"/>
                  <a:pt x="10" y="449"/>
                </a:cubicBezTo>
                <a:lnTo>
                  <a:pt x="10" y="22"/>
                </a:lnTo>
                <a:cubicBezTo>
                  <a:pt x="10" y="16"/>
                  <a:pt x="15" y="11"/>
                  <a:pt x="21" y="11"/>
                </a:cubicBezTo>
                <a:lnTo>
                  <a:pt x="1340" y="11"/>
                </a:lnTo>
                <a:close/>
              </a:path>
            </a:pathLst>
          </a:custGeom>
          <a:solidFill>
            <a:srgbClr val="9397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31" name="フリーフォーム: 図形 1030"/>
          <p:cNvSpPr/>
          <p:nvPr/>
        </p:nvSpPr>
        <p:spPr>
          <a:xfrm>
            <a:off x="9574560" y="5832360"/>
            <a:ext cx="367920" cy="198000"/>
          </a:xfrm>
          <a:custGeom>
            <a:avLst/>
            <a:gdLst/>
            <a:ahLst/>
            <a:cxnLst/>
            <a:rect l="0" t="0" r="r" b="b"/>
            <a:pathLst>
              <a:path w="1022" h="550">
                <a:moveTo>
                  <a:pt x="1022" y="274"/>
                </a:moveTo>
                <a:cubicBezTo>
                  <a:pt x="1022" y="292"/>
                  <a:pt x="1018" y="310"/>
                  <a:pt x="1012" y="328"/>
                </a:cubicBezTo>
                <a:cubicBezTo>
                  <a:pt x="1005" y="346"/>
                  <a:pt x="996" y="363"/>
                  <a:pt x="983" y="380"/>
                </a:cubicBezTo>
                <a:cubicBezTo>
                  <a:pt x="970" y="396"/>
                  <a:pt x="954" y="412"/>
                  <a:pt x="936" y="427"/>
                </a:cubicBezTo>
                <a:cubicBezTo>
                  <a:pt x="917" y="442"/>
                  <a:pt x="896" y="456"/>
                  <a:pt x="872" y="469"/>
                </a:cubicBezTo>
                <a:cubicBezTo>
                  <a:pt x="848" y="481"/>
                  <a:pt x="823" y="493"/>
                  <a:pt x="795" y="503"/>
                </a:cubicBezTo>
                <a:cubicBezTo>
                  <a:pt x="767" y="513"/>
                  <a:pt x="738" y="521"/>
                  <a:pt x="707" y="528"/>
                </a:cubicBezTo>
                <a:cubicBezTo>
                  <a:pt x="676" y="535"/>
                  <a:pt x="644" y="540"/>
                  <a:pt x="611" y="545"/>
                </a:cubicBezTo>
                <a:cubicBezTo>
                  <a:pt x="578" y="548"/>
                  <a:pt x="545" y="550"/>
                  <a:pt x="511" y="550"/>
                </a:cubicBezTo>
                <a:cubicBezTo>
                  <a:pt x="478" y="550"/>
                  <a:pt x="444" y="548"/>
                  <a:pt x="411" y="545"/>
                </a:cubicBezTo>
                <a:cubicBezTo>
                  <a:pt x="378" y="540"/>
                  <a:pt x="346" y="535"/>
                  <a:pt x="315" y="528"/>
                </a:cubicBezTo>
                <a:cubicBezTo>
                  <a:pt x="284" y="521"/>
                  <a:pt x="254" y="513"/>
                  <a:pt x="227" y="503"/>
                </a:cubicBezTo>
                <a:cubicBezTo>
                  <a:pt x="199" y="493"/>
                  <a:pt x="173" y="481"/>
                  <a:pt x="149" y="469"/>
                </a:cubicBezTo>
                <a:cubicBezTo>
                  <a:pt x="126" y="456"/>
                  <a:pt x="104" y="442"/>
                  <a:pt x="86" y="427"/>
                </a:cubicBezTo>
                <a:cubicBezTo>
                  <a:pt x="67" y="412"/>
                  <a:pt x="51" y="396"/>
                  <a:pt x="39" y="380"/>
                </a:cubicBezTo>
                <a:cubicBezTo>
                  <a:pt x="26" y="363"/>
                  <a:pt x="16" y="346"/>
                  <a:pt x="10" y="328"/>
                </a:cubicBezTo>
                <a:cubicBezTo>
                  <a:pt x="3" y="310"/>
                  <a:pt x="0" y="292"/>
                  <a:pt x="0" y="274"/>
                </a:cubicBezTo>
                <a:cubicBezTo>
                  <a:pt x="0" y="256"/>
                  <a:pt x="3" y="238"/>
                  <a:pt x="10" y="221"/>
                </a:cubicBezTo>
                <a:cubicBezTo>
                  <a:pt x="16" y="203"/>
                  <a:pt x="26" y="186"/>
                  <a:pt x="39" y="169"/>
                </a:cubicBezTo>
                <a:cubicBezTo>
                  <a:pt x="51" y="153"/>
                  <a:pt x="67" y="137"/>
                  <a:pt x="86" y="122"/>
                </a:cubicBezTo>
                <a:cubicBezTo>
                  <a:pt x="104" y="107"/>
                  <a:pt x="126" y="93"/>
                  <a:pt x="149" y="80"/>
                </a:cubicBezTo>
                <a:cubicBezTo>
                  <a:pt x="173" y="67"/>
                  <a:pt x="199" y="56"/>
                  <a:pt x="227" y="46"/>
                </a:cubicBezTo>
                <a:cubicBezTo>
                  <a:pt x="254" y="36"/>
                  <a:pt x="284" y="27"/>
                  <a:pt x="315" y="20"/>
                </a:cubicBezTo>
                <a:cubicBezTo>
                  <a:pt x="346" y="14"/>
                  <a:pt x="378" y="8"/>
                  <a:pt x="411" y="5"/>
                </a:cubicBezTo>
                <a:cubicBezTo>
                  <a:pt x="444" y="1"/>
                  <a:pt x="478" y="0"/>
                  <a:pt x="511" y="0"/>
                </a:cubicBezTo>
                <a:cubicBezTo>
                  <a:pt x="545" y="0"/>
                  <a:pt x="578" y="1"/>
                  <a:pt x="611" y="5"/>
                </a:cubicBezTo>
                <a:cubicBezTo>
                  <a:pt x="644" y="8"/>
                  <a:pt x="676" y="14"/>
                  <a:pt x="707" y="20"/>
                </a:cubicBezTo>
                <a:cubicBezTo>
                  <a:pt x="738" y="27"/>
                  <a:pt x="767" y="36"/>
                  <a:pt x="795" y="46"/>
                </a:cubicBezTo>
                <a:cubicBezTo>
                  <a:pt x="823" y="56"/>
                  <a:pt x="848" y="67"/>
                  <a:pt x="872" y="80"/>
                </a:cubicBezTo>
                <a:cubicBezTo>
                  <a:pt x="896" y="93"/>
                  <a:pt x="917" y="107"/>
                  <a:pt x="936" y="122"/>
                </a:cubicBezTo>
                <a:cubicBezTo>
                  <a:pt x="954" y="137"/>
                  <a:pt x="970" y="153"/>
                  <a:pt x="983" y="169"/>
                </a:cubicBezTo>
                <a:cubicBezTo>
                  <a:pt x="996" y="186"/>
                  <a:pt x="1005" y="203"/>
                  <a:pt x="1012" y="221"/>
                </a:cubicBezTo>
                <a:cubicBezTo>
                  <a:pt x="1018" y="238"/>
                  <a:pt x="1022" y="256"/>
                  <a:pt x="1022" y="274"/>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32" name="テキスト ボックス 1031"/>
          <p:cNvSpPr txBox="1"/>
          <p:nvPr/>
        </p:nvSpPr>
        <p:spPr>
          <a:xfrm>
            <a:off x="10612440" y="1657440"/>
            <a:ext cx="1283760" cy="290160"/>
          </a:xfrm>
          <a:prstGeom prst="rect">
            <a:avLst/>
          </a:prstGeom>
          <a:noFill/>
          <a:ln w="0">
            <a:noFill/>
          </a:ln>
        </p:spPr>
        <p:txBody>
          <a:bodyPr wrap="none" lIns="0" tIns="0" rIns="0" bIns="0" anchor="t">
            <a:noAutofit/>
          </a:bodyPr>
          <a:lstStyle/>
          <a:p>
            <a:r>
              <a:rPr lang="en-US" sz="2060" b="0" strike="noStrike" spc="-1">
                <a:solidFill>
                  <a:srgbClr val="231815"/>
                </a:solidFill>
                <a:latin typeface="Tinos"/>
                <a:ea typeface="Tinos"/>
              </a:rPr>
              <a:t>)=10000000</a:t>
            </a:r>
            <a:endParaRPr lang="en-US" sz="2060" b="0" strike="noStrike" spc="-1">
              <a:solidFill>
                <a:srgbClr val="000000"/>
              </a:solidFill>
              <a:latin typeface="Times New Roman"/>
            </a:endParaRPr>
          </a:p>
        </p:txBody>
      </p:sp>
      <p:sp>
        <p:nvSpPr>
          <p:cNvPr id="1033" name="テキスト ボックス 1032"/>
          <p:cNvSpPr txBox="1"/>
          <p:nvPr/>
        </p:nvSpPr>
        <p:spPr>
          <a:xfrm>
            <a:off x="10045800" y="5697360"/>
            <a:ext cx="261000" cy="290160"/>
          </a:xfrm>
          <a:prstGeom prst="rect">
            <a:avLst/>
          </a:prstGeom>
          <a:noFill/>
          <a:ln w="0">
            <a:noFill/>
          </a:ln>
        </p:spPr>
        <p:txBody>
          <a:bodyPr wrap="none" lIns="0" tIns="0" rIns="0" bIns="0" anchor="t">
            <a:noAutofit/>
          </a:bodyPr>
          <a:lstStyle/>
          <a:p>
            <a:r>
              <a:rPr lang="en-US" sz="2060" b="0" i="1" strike="noStrike" spc="-1">
                <a:solidFill>
                  <a:srgbClr val="231815"/>
                </a:solidFill>
                <a:latin typeface="Tinos"/>
                <a:ea typeface="Tinos"/>
              </a:rPr>
              <a:t>V</a:t>
            </a:r>
            <a:endParaRPr lang="en-US" sz="2060" b="0" strike="noStrike" spc="-1">
              <a:solidFill>
                <a:srgbClr val="000000"/>
              </a:solidFill>
              <a:latin typeface="Times New Roman"/>
            </a:endParaRPr>
          </a:p>
        </p:txBody>
      </p:sp>
      <p:sp>
        <p:nvSpPr>
          <p:cNvPr id="1034" name="テキスト ボックス 1033"/>
          <p:cNvSpPr txBox="1"/>
          <p:nvPr/>
        </p:nvSpPr>
        <p:spPr>
          <a:xfrm>
            <a:off x="10205280" y="5698440"/>
            <a:ext cx="261000" cy="290160"/>
          </a:xfrm>
          <a:prstGeom prst="rect">
            <a:avLst/>
          </a:prstGeom>
          <a:noFill/>
          <a:ln w="0">
            <a:noFill/>
          </a:ln>
        </p:spPr>
        <p:txBody>
          <a:bodyPr wrap="none" lIns="0" tIns="0" rIns="0" bIns="0" anchor="t">
            <a:noAutofit/>
          </a:bodyPr>
          <a:lstStyle/>
          <a:p>
            <a:r>
              <a:rPr lang="en-US" sz="2060" b="0" strike="noStrike" spc="-1">
                <a:solidFill>
                  <a:srgbClr val="231815"/>
                </a:solidFill>
                <a:latin typeface="Tinos"/>
                <a:ea typeface="Tinos"/>
              </a:rPr>
              <a:t>(</a:t>
            </a:r>
            <a:endParaRPr lang="en-US" sz="2060" b="0" strike="noStrike" spc="-1">
              <a:solidFill>
                <a:srgbClr val="000000"/>
              </a:solidFill>
              <a:latin typeface="Times New Roman"/>
            </a:endParaRPr>
          </a:p>
        </p:txBody>
      </p:sp>
      <p:sp>
        <p:nvSpPr>
          <p:cNvPr id="1035" name="テキスト ボックス 1034"/>
          <p:cNvSpPr txBox="1"/>
          <p:nvPr/>
        </p:nvSpPr>
        <p:spPr>
          <a:xfrm>
            <a:off x="10292400" y="5699520"/>
            <a:ext cx="261000" cy="290160"/>
          </a:xfrm>
          <a:prstGeom prst="rect">
            <a:avLst/>
          </a:prstGeom>
          <a:noFill/>
          <a:ln w="0">
            <a:noFill/>
          </a:ln>
        </p:spPr>
        <p:txBody>
          <a:bodyPr wrap="none" lIns="0" tIns="0" rIns="0" bIns="0" anchor="t">
            <a:noAutofit/>
          </a:bodyPr>
          <a:lstStyle/>
          <a:p>
            <a:r>
              <a:rPr lang="en-US" sz="2060" b="1" i="1" strike="noStrike" spc="-1">
                <a:solidFill>
                  <a:srgbClr val="231815"/>
                </a:solidFill>
                <a:latin typeface="Tinos"/>
                <a:ea typeface="Tinos"/>
              </a:rPr>
              <a:t>x</a:t>
            </a:r>
            <a:endParaRPr lang="en-US" sz="2060" b="0" strike="noStrike" spc="-1">
              <a:solidFill>
                <a:srgbClr val="000000"/>
              </a:solidFill>
              <a:latin typeface="Times New Roman"/>
            </a:endParaRPr>
          </a:p>
        </p:txBody>
      </p:sp>
      <p:sp>
        <p:nvSpPr>
          <p:cNvPr id="1036" name="テキスト ボックス 1035"/>
          <p:cNvSpPr txBox="1"/>
          <p:nvPr/>
        </p:nvSpPr>
        <p:spPr>
          <a:xfrm>
            <a:off x="10423080" y="5812920"/>
            <a:ext cx="173880" cy="194040"/>
          </a:xfrm>
          <a:prstGeom prst="rect">
            <a:avLst/>
          </a:prstGeom>
          <a:noFill/>
          <a:ln w="0">
            <a:noFill/>
          </a:ln>
        </p:spPr>
        <p:txBody>
          <a:bodyPr wrap="none" lIns="0" tIns="0" rIns="0" bIns="0" anchor="t">
            <a:noAutofit/>
          </a:bodyPr>
          <a:lstStyle/>
          <a:p>
            <a:r>
              <a:rPr lang="en-US" sz="1370" b="0" strike="noStrike" spc="-1">
                <a:solidFill>
                  <a:srgbClr val="231815"/>
                </a:solidFill>
                <a:latin typeface="Tinos"/>
                <a:ea typeface="Tinos"/>
              </a:rPr>
              <a:t>f</a:t>
            </a:r>
            <a:endParaRPr lang="en-US" sz="1370" b="0" strike="noStrike" spc="-1">
              <a:solidFill>
                <a:srgbClr val="000000"/>
              </a:solidFill>
              <a:latin typeface="Times New Roman"/>
            </a:endParaRPr>
          </a:p>
        </p:txBody>
      </p:sp>
      <p:sp>
        <p:nvSpPr>
          <p:cNvPr id="1037" name="フリーフォーム: 図形 1036"/>
          <p:cNvSpPr/>
          <p:nvPr/>
        </p:nvSpPr>
        <p:spPr>
          <a:xfrm>
            <a:off x="8539560" y="557640"/>
            <a:ext cx="3647160" cy="3283200"/>
          </a:xfrm>
          <a:custGeom>
            <a:avLst/>
            <a:gdLst/>
            <a:ahLst/>
            <a:cxnLst/>
            <a:rect l="0" t="0" r="r" b="b"/>
            <a:pathLst>
              <a:path w="10131" h="9120">
                <a:moveTo>
                  <a:pt x="0" y="0"/>
                </a:moveTo>
                <a:lnTo>
                  <a:pt x="10131" y="0"/>
                </a:lnTo>
                <a:lnTo>
                  <a:pt x="10131" y="9120"/>
                </a:lnTo>
                <a:lnTo>
                  <a:pt x="0" y="9120"/>
                </a:lnTo>
                <a:lnTo>
                  <a:pt x="0" y="0"/>
                </a:lnTo>
                <a:close/>
              </a:path>
            </a:pathLst>
          </a:custGeom>
          <a:noFill/>
          <a:ln w="10800">
            <a:solidFill>
              <a:srgbClr val="231815"/>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1038" name="フリーフォーム: 図形 1037"/>
          <p:cNvSpPr/>
          <p:nvPr/>
        </p:nvSpPr>
        <p:spPr>
          <a:xfrm>
            <a:off x="8539560" y="3954240"/>
            <a:ext cx="3647160" cy="2355480"/>
          </a:xfrm>
          <a:custGeom>
            <a:avLst/>
            <a:gdLst/>
            <a:ahLst/>
            <a:cxnLst/>
            <a:rect l="0" t="0" r="r" b="b"/>
            <a:pathLst>
              <a:path w="10131" h="6543">
                <a:moveTo>
                  <a:pt x="0" y="0"/>
                </a:moveTo>
                <a:lnTo>
                  <a:pt x="10131" y="0"/>
                </a:lnTo>
                <a:lnTo>
                  <a:pt x="10131" y="6543"/>
                </a:lnTo>
                <a:lnTo>
                  <a:pt x="0" y="6543"/>
                </a:lnTo>
                <a:lnTo>
                  <a:pt x="0" y="0"/>
                </a:lnTo>
                <a:close/>
              </a:path>
            </a:pathLst>
          </a:custGeom>
          <a:noFill/>
          <a:ln w="10800">
            <a:solidFill>
              <a:srgbClr val="231815"/>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1039" name="テキスト ボックス 1038"/>
          <p:cNvSpPr txBox="1"/>
          <p:nvPr/>
        </p:nvSpPr>
        <p:spPr>
          <a:xfrm>
            <a:off x="10481040" y="5698440"/>
            <a:ext cx="1283760" cy="290160"/>
          </a:xfrm>
          <a:prstGeom prst="rect">
            <a:avLst/>
          </a:prstGeom>
          <a:noFill/>
          <a:ln w="0">
            <a:noFill/>
          </a:ln>
        </p:spPr>
        <p:txBody>
          <a:bodyPr wrap="none" lIns="0" tIns="0" rIns="0" bIns="0" anchor="t">
            <a:noAutofit/>
          </a:bodyPr>
          <a:lstStyle/>
          <a:p>
            <a:r>
              <a:rPr lang="en-US" sz="2060" b="0" strike="noStrike" spc="-1">
                <a:solidFill>
                  <a:srgbClr val="231815"/>
                </a:solidFill>
                <a:latin typeface="Tinos"/>
                <a:ea typeface="Tinos"/>
              </a:rPr>
              <a:t>)=10000000</a:t>
            </a:r>
            <a:endParaRPr lang="en-US" sz="2060" b="0" strike="noStrike" spc="-1">
              <a:solidFill>
                <a:srgbClr val="000000"/>
              </a:solidFill>
              <a:latin typeface="Times New Roman"/>
            </a:endParaRPr>
          </a:p>
        </p:txBody>
      </p:sp>
      <p:sp>
        <p:nvSpPr>
          <p:cNvPr id="1040" name="テキスト ボックス 1039"/>
          <p:cNvSpPr txBox="1"/>
          <p:nvPr/>
        </p:nvSpPr>
        <p:spPr>
          <a:xfrm>
            <a:off x="8985960" y="4026600"/>
            <a:ext cx="2085480" cy="227520"/>
          </a:xfrm>
          <a:prstGeom prst="rect">
            <a:avLst/>
          </a:prstGeom>
          <a:noFill/>
          <a:ln w="0">
            <a:noFill/>
          </a:ln>
        </p:spPr>
        <p:txBody>
          <a:bodyPr wrap="none" lIns="0" tIns="0" rIns="0" bIns="0" anchor="t">
            <a:noAutofit/>
          </a:bodyPr>
          <a:lstStyle/>
          <a:p>
            <a:r>
              <a:rPr lang="zh-CN" sz="1370" b="0" strike="noStrike" spc="-1">
                <a:solidFill>
                  <a:srgbClr val="231815"/>
                </a:solidFill>
                <a:latin typeface="DroidSansFallback"/>
                <a:ea typeface="DroidSansFallback"/>
              </a:rPr>
              <a:t>衝突全力回避方策ができる</a:t>
            </a:r>
            <a:endParaRPr lang="en-US" sz="1370" b="0" strike="noStrike" spc="-1">
              <a:solidFill>
                <a:srgbClr val="000000"/>
              </a:solidFill>
              <a:latin typeface="Times New Roman"/>
            </a:endParaRPr>
          </a:p>
        </p:txBody>
      </p:sp>
      <p:sp>
        <p:nvSpPr>
          <p:cNvPr id="1041" name="テキスト ボックス 1040"/>
          <p:cNvSpPr txBox="1"/>
          <p:nvPr/>
        </p:nvSpPr>
        <p:spPr>
          <a:xfrm>
            <a:off x="8898840" y="4266360"/>
            <a:ext cx="3301560" cy="227520"/>
          </a:xfrm>
          <a:prstGeom prst="rect">
            <a:avLst/>
          </a:prstGeom>
          <a:noFill/>
          <a:ln w="0">
            <a:noFill/>
          </a:ln>
        </p:spPr>
        <p:txBody>
          <a:bodyPr wrap="none" lIns="0" tIns="0" rIns="0" bIns="0" anchor="t">
            <a:noAutofit/>
          </a:bodyPr>
          <a:lstStyle/>
          <a:p>
            <a:r>
              <a:rPr lang="zh-CN" sz="1370" b="0" strike="noStrike" spc="-1">
                <a:solidFill>
                  <a:srgbClr val="231815"/>
                </a:solidFill>
                <a:latin typeface="DroidSansFallback"/>
                <a:ea typeface="DroidSansFallback"/>
              </a:rPr>
              <a:t>（本来のゴールより近いので先にできる）</a:t>
            </a:r>
            <a:endParaRPr lang="en-US" sz="1370" b="0" strike="noStrike" spc="-1">
              <a:solidFill>
                <a:srgbClr val="000000"/>
              </a:solidFill>
              <a:latin typeface="Times New Roman"/>
            </a:endParaRPr>
          </a:p>
        </p:txBody>
      </p:sp>
      <p:sp>
        <p:nvSpPr>
          <p:cNvPr id="1042" name="直線コネクタ 1041"/>
          <p:cNvSpPr/>
          <p:nvPr/>
        </p:nvSpPr>
        <p:spPr>
          <a:xfrm flipH="1">
            <a:off x="9640800" y="4728240"/>
            <a:ext cx="432720" cy="471600"/>
          </a:xfrm>
          <a:prstGeom prst="line">
            <a:avLst/>
          </a:prstGeom>
          <a:ln w="16200">
            <a:solidFill>
              <a:srgbClr val="231815"/>
            </a:solidFill>
            <a:miter/>
          </a:ln>
        </p:spPr>
        <p:style>
          <a:lnRef idx="0">
            <a:scrgbClr r="0" g="0" b="0"/>
          </a:lnRef>
          <a:fillRef idx="0">
            <a:scrgbClr r="0" g="0" b="0"/>
          </a:fillRef>
          <a:effectRef idx="0">
            <a:scrgbClr r="0" g="0" b="0"/>
          </a:effectRef>
          <a:fontRef idx="minor"/>
        </p:style>
        <p:txBody>
          <a:bodyPr lIns="7920" tIns="7920" rIns="7920" bIns="7920" anchor="t">
            <a:noAutofit/>
          </a:bodyPr>
          <a:lstStyle/>
          <a:p>
            <a:endParaRPr lang="en-US" sz="2400" b="0" strike="noStrike" spc="-1">
              <a:solidFill>
                <a:srgbClr val="000000"/>
              </a:solidFill>
              <a:latin typeface="Times New Roman"/>
            </a:endParaRPr>
          </a:p>
        </p:txBody>
      </p:sp>
      <p:sp>
        <p:nvSpPr>
          <p:cNvPr id="1043" name="フリーフォーム: 図形 1042"/>
          <p:cNvSpPr/>
          <p:nvPr/>
        </p:nvSpPr>
        <p:spPr>
          <a:xfrm>
            <a:off x="9573840" y="5116680"/>
            <a:ext cx="151920" cy="155520"/>
          </a:xfrm>
          <a:custGeom>
            <a:avLst/>
            <a:gdLst/>
            <a:ahLst/>
            <a:cxnLst/>
            <a:rect l="0" t="0" r="r" b="b"/>
            <a:pathLst>
              <a:path w="422" h="432">
                <a:moveTo>
                  <a:pt x="0" y="432"/>
                </a:moveTo>
                <a:cubicBezTo>
                  <a:pt x="53" y="305"/>
                  <a:pt x="102" y="131"/>
                  <a:pt x="105" y="0"/>
                </a:cubicBezTo>
                <a:lnTo>
                  <a:pt x="211" y="203"/>
                </a:lnTo>
                <a:lnTo>
                  <a:pt x="422" y="292"/>
                </a:lnTo>
                <a:cubicBezTo>
                  <a:pt x="292" y="307"/>
                  <a:pt x="124" y="369"/>
                  <a:pt x="0" y="432"/>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44" name="テキスト ボックス 1043"/>
          <p:cNvSpPr txBox="1"/>
          <p:nvPr/>
        </p:nvSpPr>
        <p:spPr>
          <a:xfrm>
            <a:off x="8898840" y="4506120"/>
            <a:ext cx="3128040" cy="227520"/>
          </a:xfrm>
          <a:prstGeom prst="rect">
            <a:avLst/>
          </a:prstGeom>
          <a:noFill/>
          <a:ln w="0">
            <a:noFill/>
          </a:ln>
        </p:spPr>
        <p:txBody>
          <a:bodyPr wrap="none" lIns="0" tIns="0" rIns="0" bIns="0" anchor="t">
            <a:noAutofit/>
          </a:bodyPr>
          <a:lstStyle/>
          <a:p>
            <a:r>
              <a:rPr lang="zh-CN" sz="1370" b="0" strike="noStrike" spc="-1">
                <a:solidFill>
                  <a:srgbClr val="231815"/>
                </a:solidFill>
                <a:latin typeface="DroidSansFallback"/>
                <a:ea typeface="DroidSansFallback"/>
              </a:rPr>
              <a:t>（衝突ギリギリまで回避しようとする）</a:t>
            </a:r>
            <a:endParaRPr lang="en-US" sz="1370" b="0" strike="noStrike" spc="-1">
              <a:solidFill>
                <a:srgbClr val="000000"/>
              </a:solidFill>
              <a:latin typeface="Times New Roman"/>
            </a:endParaRPr>
          </a:p>
        </p:txBody>
      </p:sp>
      <p:sp>
        <p:nvSpPr>
          <p:cNvPr id="1045" name="テキスト ボックス 1044"/>
          <p:cNvSpPr txBox="1"/>
          <p:nvPr/>
        </p:nvSpPr>
        <p:spPr>
          <a:xfrm>
            <a:off x="747720" y="902160"/>
            <a:ext cx="697608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「事故もゴール（終端状態）」という考え方の欠如</a:t>
            </a:r>
            <a:endParaRPr lang="en-US" sz="2390" b="0" strike="noStrike" spc="-1">
              <a:solidFill>
                <a:srgbClr val="000000"/>
              </a:solidFill>
              <a:latin typeface="Times New Roman"/>
            </a:endParaRPr>
          </a:p>
        </p:txBody>
      </p:sp>
      <p:sp>
        <p:nvSpPr>
          <p:cNvPr id="1046" name="フリーフォーム: 図形 1045"/>
          <p:cNvSpPr/>
          <p:nvPr/>
        </p:nvSpPr>
        <p:spPr>
          <a:xfrm>
            <a:off x="1874520" y="1533240"/>
            <a:ext cx="253440" cy="229320"/>
          </a:xfrm>
          <a:custGeom>
            <a:avLst/>
            <a:gdLst/>
            <a:ahLst/>
            <a:cxnLst/>
            <a:rect l="0" t="0" r="r" b="b"/>
            <a:pathLst>
              <a:path w="704" h="637">
                <a:moveTo>
                  <a:pt x="254" y="65"/>
                </a:moveTo>
                <a:cubicBezTo>
                  <a:pt x="234" y="88"/>
                  <a:pt x="211" y="101"/>
                  <a:pt x="185" y="103"/>
                </a:cubicBezTo>
                <a:cubicBezTo>
                  <a:pt x="174" y="103"/>
                  <a:pt x="168" y="99"/>
                  <a:pt x="168" y="93"/>
                </a:cubicBezTo>
                <a:cubicBezTo>
                  <a:pt x="168" y="89"/>
                  <a:pt x="168" y="87"/>
                  <a:pt x="169" y="85"/>
                </a:cubicBezTo>
                <a:cubicBezTo>
                  <a:pt x="171" y="79"/>
                  <a:pt x="174" y="73"/>
                  <a:pt x="180" y="65"/>
                </a:cubicBezTo>
                <a:cubicBezTo>
                  <a:pt x="185" y="57"/>
                  <a:pt x="194" y="48"/>
                  <a:pt x="205" y="38"/>
                </a:cubicBezTo>
                <a:cubicBezTo>
                  <a:pt x="216" y="28"/>
                  <a:pt x="233" y="19"/>
                  <a:pt x="254" y="12"/>
                </a:cubicBezTo>
                <a:cubicBezTo>
                  <a:pt x="276" y="4"/>
                  <a:pt x="300" y="0"/>
                  <a:pt x="325" y="0"/>
                </a:cubicBezTo>
                <a:lnTo>
                  <a:pt x="328" y="0"/>
                </a:lnTo>
                <a:cubicBezTo>
                  <a:pt x="364" y="0"/>
                  <a:pt x="389" y="23"/>
                  <a:pt x="400" y="68"/>
                </a:cubicBezTo>
                <a:cubicBezTo>
                  <a:pt x="403" y="78"/>
                  <a:pt x="406" y="98"/>
                  <a:pt x="409" y="129"/>
                </a:cubicBezTo>
                <a:cubicBezTo>
                  <a:pt x="412" y="159"/>
                  <a:pt x="414" y="187"/>
                  <a:pt x="416" y="213"/>
                </a:cubicBezTo>
                <a:lnTo>
                  <a:pt x="419" y="252"/>
                </a:lnTo>
                <a:cubicBezTo>
                  <a:pt x="421" y="252"/>
                  <a:pt x="436" y="243"/>
                  <a:pt x="465" y="225"/>
                </a:cubicBezTo>
                <a:cubicBezTo>
                  <a:pt x="495" y="207"/>
                  <a:pt x="525" y="186"/>
                  <a:pt x="556" y="162"/>
                </a:cubicBezTo>
                <a:cubicBezTo>
                  <a:pt x="587" y="139"/>
                  <a:pt x="604" y="123"/>
                  <a:pt x="609" y="114"/>
                </a:cubicBezTo>
                <a:cubicBezTo>
                  <a:pt x="610" y="111"/>
                  <a:pt x="611" y="106"/>
                  <a:pt x="611" y="98"/>
                </a:cubicBezTo>
                <a:cubicBezTo>
                  <a:pt x="611" y="78"/>
                  <a:pt x="603" y="67"/>
                  <a:pt x="587" y="65"/>
                </a:cubicBezTo>
                <a:cubicBezTo>
                  <a:pt x="578" y="65"/>
                  <a:pt x="573" y="61"/>
                  <a:pt x="573" y="53"/>
                </a:cubicBezTo>
                <a:cubicBezTo>
                  <a:pt x="573" y="44"/>
                  <a:pt x="582" y="33"/>
                  <a:pt x="599" y="20"/>
                </a:cubicBezTo>
                <a:cubicBezTo>
                  <a:pt x="617" y="7"/>
                  <a:pt x="635" y="0"/>
                  <a:pt x="655" y="0"/>
                </a:cubicBezTo>
                <a:cubicBezTo>
                  <a:pt x="661" y="0"/>
                  <a:pt x="668" y="1"/>
                  <a:pt x="674" y="3"/>
                </a:cubicBezTo>
                <a:cubicBezTo>
                  <a:pt x="680" y="5"/>
                  <a:pt x="687" y="11"/>
                  <a:pt x="693" y="20"/>
                </a:cubicBezTo>
                <a:cubicBezTo>
                  <a:pt x="700" y="29"/>
                  <a:pt x="704" y="41"/>
                  <a:pt x="704" y="56"/>
                </a:cubicBezTo>
                <a:cubicBezTo>
                  <a:pt x="704" y="73"/>
                  <a:pt x="699" y="89"/>
                  <a:pt x="690" y="104"/>
                </a:cubicBezTo>
                <a:cubicBezTo>
                  <a:pt x="680" y="119"/>
                  <a:pt x="656" y="141"/>
                  <a:pt x="616" y="172"/>
                </a:cubicBezTo>
                <a:cubicBezTo>
                  <a:pt x="576" y="202"/>
                  <a:pt x="520" y="240"/>
                  <a:pt x="446" y="286"/>
                </a:cubicBezTo>
                <a:lnTo>
                  <a:pt x="423" y="300"/>
                </a:lnTo>
                <a:lnTo>
                  <a:pt x="423" y="305"/>
                </a:lnTo>
                <a:cubicBezTo>
                  <a:pt x="424" y="311"/>
                  <a:pt x="426" y="335"/>
                  <a:pt x="428" y="377"/>
                </a:cubicBezTo>
                <a:cubicBezTo>
                  <a:pt x="430" y="419"/>
                  <a:pt x="434" y="460"/>
                  <a:pt x="440" y="498"/>
                </a:cubicBezTo>
                <a:cubicBezTo>
                  <a:pt x="447" y="538"/>
                  <a:pt x="457" y="560"/>
                  <a:pt x="471" y="567"/>
                </a:cubicBezTo>
                <a:cubicBezTo>
                  <a:pt x="478" y="571"/>
                  <a:pt x="486" y="573"/>
                  <a:pt x="492" y="573"/>
                </a:cubicBezTo>
                <a:cubicBezTo>
                  <a:pt x="496" y="573"/>
                  <a:pt x="500" y="570"/>
                  <a:pt x="504" y="565"/>
                </a:cubicBezTo>
                <a:cubicBezTo>
                  <a:pt x="524" y="546"/>
                  <a:pt x="544" y="536"/>
                  <a:pt x="567" y="534"/>
                </a:cubicBezTo>
                <a:cubicBezTo>
                  <a:pt x="571" y="534"/>
                  <a:pt x="574" y="534"/>
                  <a:pt x="576" y="534"/>
                </a:cubicBezTo>
                <a:cubicBezTo>
                  <a:pt x="578" y="534"/>
                  <a:pt x="580" y="536"/>
                  <a:pt x="582" y="538"/>
                </a:cubicBezTo>
                <a:cubicBezTo>
                  <a:pt x="584" y="541"/>
                  <a:pt x="584" y="544"/>
                  <a:pt x="584" y="549"/>
                </a:cubicBezTo>
                <a:cubicBezTo>
                  <a:pt x="577" y="571"/>
                  <a:pt x="561" y="591"/>
                  <a:pt x="533" y="609"/>
                </a:cubicBezTo>
                <a:cubicBezTo>
                  <a:pt x="506" y="627"/>
                  <a:pt x="471" y="636"/>
                  <a:pt x="427" y="637"/>
                </a:cubicBezTo>
                <a:cubicBezTo>
                  <a:pt x="413" y="637"/>
                  <a:pt x="401" y="634"/>
                  <a:pt x="391" y="628"/>
                </a:cubicBezTo>
                <a:cubicBezTo>
                  <a:pt x="381" y="623"/>
                  <a:pt x="373" y="616"/>
                  <a:pt x="367" y="607"/>
                </a:cubicBezTo>
                <a:cubicBezTo>
                  <a:pt x="361" y="598"/>
                  <a:pt x="356" y="586"/>
                  <a:pt x="353" y="571"/>
                </a:cubicBezTo>
                <a:cubicBezTo>
                  <a:pt x="350" y="555"/>
                  <a:pt x="347" y="541"/>
                  <a:pt x="345" y="528"/>
                </a:cubicBezTo>
                <a:cubicBezTo>
                  <a:pt x="344" y="515"/>
                  <a:pt x="342" y="497"/>
                  <a:pt x="341" y="475"/>
                </a:cubicBezTo>
                <a:cubicBezTo>
                  <a:pt x="340" y="469"/>
                  <a:pt x="340" y="464"/>
                  <a:pt x="340" y="461"/>
                </a:cubicBezTo>
                <a:cubicBezTo>
                  <a:pt x="338" y="445"/>
                  <a:pt x="336" y="427"/>
                  <a:pt x="335" y="409"/>
                </a:cubicBezTo>
                <a:cubicBezTo>
                  <a:pt x="334" y="390"/>
                  <a:pt x="333" y="377"/>
                  <a:pt x="331" y="370"/>
                </a:cubicBezTo>
                <a:cubicBezTo>
                  <a:pt x="330" y="362"/>
                  <a:pt x="330" y="358"/>
                  <a:pt x="330" y="358"/>
                </a:cubicBezTo>
                <a:cubicBezTo>
                  <a:pt x="328" y="358"/>
                  <a:pt x="309" y="369"/>
                  <a:pt x="273" y="391"/>
                </a:cubicBezTo>
                <a:cubicBezTo>
                  <a:pt x="236" y="413"/>
                  <a:pt x="199" y="439"/>
                  <a:pt x="160" y="466"/>
                </a:cubicBezTo>
                <a:cubicBezTo>
                  <a:pt x="122" y="494"/>
                  <a:pt x="100" y="514"/>
                  <a:pt x="96" y="523"/>
                </a:cubicBezTo>
                <a:cubicBezTo>
                  <a:pt x="95" y="526"/>
                  <a:pt x="94" y="531"/>
                  <a:pt x="94" y="539"/>
                </a:cubicBezTo>
                <a:cubicBezTo>
                  <a:pt x="94" y="561"/>
                  <a:pt x="103" y="573"/>
                  <a:pt x="120" y="573"/>
                </a:cubicBezTo>
                <a:cubicBezTo>
                  <a:pt x="122" y="573"/>
                  <a:pt x="124" y="574"/>
                  <a:pt x="127" y="575"/>
                </a:cubicBezTo>
                <a:cubicBezTo>
                  <a:pt x="129" y="577"/>
                  <a:pt x="131" y="579"/>
                  <a:pt x="131" y="581"/>
                </a:cubicBezTo>
                <a:lnTo>
                  <a:pt x="131" y="583"/>
                </a:lnTo>
                <a:lnTo>
                  <a:pt x="131" y="585"/>
                </a:lnTo>
                <a:cubicBezTo>
                  <a:pt x="131" y="594"/>
                  <a:pt x="122" y="605"/>
                  <a:pt x="105" y="617"/>
                </a:cubicBezTo>
                <a:cubicBezTo>
                  <a:pt x="87" y="630"/>
                  <a:pt x="69" y="636"/>
                  <a:pt x="50" y="637"/>
                </a:cubicBezTo>
                <a:cubicBezTo>
                  <a:pt x="43" y="637"/>
                  <a:pt x="36" y="636"/>
                  <a:pt x="30" y="634"/>
                </a:cubicBezTo>
                <a:cubicBezTo>
                  <a:pt x="24" y="632"/>
                  <a:pt x="17" y="627"/>
                  <a:pt x="10" y="617"/>
                </a:cubicBezTo>
                <a:cubicBezTo>
                  <a:pt x="4" y="608"/>
                  <a:pt x="0" y="596"/>
                  <a:pt x="0" y="581"/>
                </a:cubicBezTo>
                <a:cubicBezTo>
                  <a:pt x="0" y="570"/>
                  <a:pt x="1" y="561"/>
                  <a:pt x="4" y="553"/>
                </a:cubicBezTo>
                <a:cubicBezTo>
                  <a:pt x="6" y="545"/>
                  <a:pt x="15" y="532"/>
                  <a:pt x="31" y="515"/>
                </a:cubicBezTo>
                <a:cubicBezTo>
                  <a:pt x="46" y="497"/>
                  <a:pt x="69" y="478"/>
                  <a:pt x="97" y="458"/>
                </a:cubicBezTo>
                <a:cubicBezTo>
                  <a:pt x="123" y="438"/>
                  <a:pt x="155" y="416"/>
                  <a:pt x="194" y="391"/>
                </a:cubicBezTo>
                <a:cubicBezTo>
                  <a:pt x="232" y="366"/>
                  <a:pt x="264" y="346"/>
                  <a:pt x="290" y="332"/>
                </a:cubicBezTo>
                <a:cubicBezTo>
                  <a:pt x="315" y="317"/>
                  <a:pt x="327" y="309"/>
                  <a:pt x="327" y="308"/>
                </a:cubicBezTo>
                <a:lnTo>
                  <a:pt x="317" y="181"/>
                </a:lnTo>
                <a:cubicBezTo>
                  <a:pt x="317" y="179"/>
                  <a:pt x="316" y="174"/>
                  <a:pt x="316" y="166"/>
                </a:cubicBezTo>
                <a:cubicBezTo>
                  <a:pt x="315" y="158"/>
                  <a:pt x="314" y="151"/>
                  <a:pt x="313" y="146"/>
                </a:cubicBezTo>
                <a:cubicBezTo>
                  <a:pt x="312" y="142"/>
                  <a:pt x="311" y="135"/>
                  <a:pt x="310" y="127"/>
                </a:cubicBezTo>
                <a:cubicBezTo>
                  <a:pt x="309" y="119"/>
                  <a:pt x="308" y="112"/>
                  <a:pt x="305" y="107"/>
                </a:cubicBezTo>
                <a:cubicBezTo>
                  <a:pt x="303" y="102"/>
                  <a:pt x="301" y="97"/>
                  <a:pt x="299" y="91"/>
                </a:cubicBezTo>
                <a:cubicBezTo>
                  <a:pt x="297" y="84"/>
                  <a:pt x="294" y="79"/>
                  <a:pt x="289" y="76"/>
                </a:cubicBezTo>
                <a:cubicBezTo>
                  <a:pt x="284" y="72"/>
                  <a:pt x="280" y="69"/>
                  <a:pt x="277" y="67"/>
                </a:cubicBezTo>
                <a:cubicBezTo>
                  <a:pt x="275" y="67"/>
                  <a:pt x="273" y="66"/>
                  <a:pt x="270" y="66"/>
                </a:cubicBezTo>
                <a:cubicBezTo>
                  <a:pt x="267" y="65"/>
                  <a:pt x="264" y="65"/>
                  <a:pt x="263" y="65"/>
                </a:cubicBezTo>
                <a:lnTo>
                  <a:pt x="254" y="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47" name="フリーフォーム: 図形 1046"/>
          <p:cNvSpPr/>
          <p:nvPr/>
        </p:nvSpPr>
        <p:spPr>
          <a:xfrm>
            <a:off x="2113200" y="1645560"/>
            <a:ext cx="82080" cy="167040"/>
          </a:xfrm>
          <a:custGeom>
            <a:avLst/>
            <a:gdLst/>
            <a:ahLst/>
            <a:cxnLst/>
            <a:rect l="0" t="0" r="r" b="b"/>
            <a:pathLst>
              <a:path w="228" h="464">
                <a:moveTo>
                  <a:pt x="163" y="464"/>
                </a:moveTo>
                <a:cubicBezTo>
                  <a:pt x="155" y="463"/>
                  <a:pt x="127" y="462"/>
                  <a:pt x="79" y="462"/>
                </a:cubicBezTo>
                <a:cubicBezTo>
                  <a:pt x="34" y="462"/>
                  <a:pt x="9" y="463"/>
                  <a:pt x="5" y="464"/>
                </a:cubicBezTo>
                <a:lnTo>
                  <a:pt x="0" y="464"/>
                </a:lnTo>
                <a:lnTo>
                  <a:pt x="0" y="434"/>
                </a:lnTo>
                <a:lnTo>
                  <a:pt x="10" y="434"/>
                </a:lnTo>
                <a:cubicBezTo>
                  <a:pt x="23" y="434"/>
                  <a:pt x="33" y="433"/>
                  <a:pt x="43" y="432"/>
                </a:cubicBezTo>
                <a:cubicBezTo>
                  <a:pt x="46" y="431"/>
                  <a:pt x="49" y="428"/>
                  <a:pt x="51" y="425"/>
                </a:cubicBezTo>
                <a:cubicBezTo>
                  <a:pt x="51" y="424"/>
                  <a:pt x="51" y="388"/>
                  <a:pt x="51" y="317"/>
                </a:cubicBezTo>
                <a:lnTo>
                  <a:pt x="51" y="210"/>
                </a:lnTo>
                <a:lnTo>
                  <a:pt x="5" y="210"/>
                </a:lnTo>
                <a:lnTo>
                  <a:pt x="5" y="180"/>
                </a:lnTo>
                <a:lnTo>
                  <a:pt x="51" y="180"/>
                </a:lnTo>
                <a:lnTo>
                  <a:pt x="51" y="136"/>
                </a:lnTo>
                <a:lnTo>
                  <a:pt x="52" y="92"/>
                </a:lnTo>
                <a:lnTo>
                  <a:pt x="53" y="86"/>
                </a:lnTo>
                <a:cubicBezTo>
                  <a:pt x="62" y="57"/>
                  <a:pt x="76" y="37"/>
                  <a:pt x="95" y="24"/>
                </a:cubicBezTo>
                <a:cubicBezTo>
                  <a:pt x="115" y="11"/>
                  <a:pt x="136" y="3"/>
                  <a:pt x="159" y="0"/>
                </a:cubicBezTo>
                <a:cubicBezTo>
                  <a:pt x="159" y="0"/>
                  <a:pt x="161" y="0"/>
                  <a:pt x="165" y="0"/>
                </a:cubicBezTo>
                <a:cubicBezTo>
                  <a:pt x="168" y="0"/>
                  <a:pt x="171" y="0"/>
                  <a:pt x="174" y="0"/>
                </a:cubicBezTo>
                <a:cubicBezTo>
                  <a:pt x="192" y="1"/>
                  <a:pt x="205" y="7"/>
                  <a:pt x="215" y="17"/>
                </a:cubicBezTo>
                <a:cubicBezTo>
                  <a:pt x="224" y="27"/>
                  <a:pt x="228" y="38"/>
                  <a:pt x="228" y="51"/>
                </a:cubicBezTo>
                <a:cubicBezTo>
                  <a:pt x="228" y="61"/>
                  <a:pt x="225" y="69"/>
                  <a:pt x="219" y="75"/>
                </a:cubicBezTo>
                <a:cubicBezTo>
                  <a:pt x="213" y="81"/>
                  <a:pt x="205" y="84"/>
                  <a:pt x="195" y="84"/>
                </a:cubicBezTo>
                <a:cubicBezTo>
                  <a:pt x="185" y="84"/>
                  <a:pt x="177" y="81"/>
                  <a:pt x="171" y="75"/>
                </a:cubicBezTo>
                <a:cubicBezTo>
                  <a:pt x="164" y="69"/>
                  <a:pt x="161" y="61"/>
                  <a:pt x="161" y="51"/>
                </a:cubicBezTo>
                <a:cubicBezTo>
                  <a:pt x="161" y="42"/>
                  <a:pt x="165" y="33"/>
                  <a:pt x="173" y="25"/>
                </a:cubicBezTo>
                <a:lnTo>
                  <a:pt x="171" y="25"/>
                </a:lnTo>
                <a:cubicBezTo>
                  <a:pt x="169" y="24"/>
                  <a:pt x="166" y="24"/>
                  <a:pt x="163" y="24"/>
                </a:cubicBezTo>
                <a:cubicBezTo>
                  <a:pt x="151" y="24"/>
                  <a:pt x="139" y="29"/>
                  <a:pt x="129" y="38"/>
                </a:cubicBezTo>
                <a:cubicBezTo>
                  <a:pt x="120" y="47"/>
                  <a:pt x="112" y="59"/>
                  <a:pt x="107" y="74"/>
                </a:cubicBezTo>
                <a:cubicBezTo>
                  <a:pt x="104" y="83"/>
                  <a:pt x="103" y="104"/>
                  <a:pt x="103" y="136"/>
                </a:cubicBezTo>
                <a:lnTo>
                  <a:pt x="103" y="180"/>
                </a:lnTo>
                <a:lnTo>
                  <a:pt x="177" y="180"/>
                </a:lnTo>
                <a:lnTo>
                  <a:pt x="177" y="210"/>
                </a:lnTo>
                <a:lnTo>
                  <a:pt x="104" y="210"/>
                </a:lnTo>
                <a:lnTo>
                  <a:pt x="104" y="316"/>
                </a:lnTo>
                <a:cubicBezTo>
                  <a:pt x="104" y="387"/>
                  <a:pt x="105" y="423"/>
                  <a:pt x="105" y="424"/>
                </a:cubicBezTo>
                <a:cubicBezTo>
                  <a:pt x="106" y="425"/>
                  <a:pt x="106" y="426"/>
                  <a:pt x="107" y="427"/>
                </a:cubicBezTo>
                <a:cubicBezTo>
                  <a:pt x="108" y="428"/>
                  <a:pt x="109" y="428"/>
                  <a:pt x="110" y="429"/>
                </a:cubicBezTo>
                <a:cubicBezTo>
                  <a:pt x="112" y="429"/>
                  <a:pt x="113" y="430"/>
                  <a:pt x="114" y="431"/>
                </a:cubicBezTo>
                <a:cubicBezTo>
                  <a:pt x="115" y="432"/>
                  <a:pt x="116" y="432"/>
                  <a:pt x="118" y="432"/>
                </a:cubicBezTo>
                <a:cubicBezTo>
                  <a:pt x="120" y="432"/>
                  <a:pt x="122" y="432"/>
                  <a:pt x="123" y="433"/>
                </a:cubicBezTo>
                <a:cubicBezTo>
                  <a:pt x="124" y="433"/>
                  <a:pt x="126" y="433"/>
                  <a:pt x="129" y="433"/>
                </a:cubicBezTo>
                <a:cubicBezTo>
                  <a:pt x="132" y="433"/>
                  <a:pt x="134" y="433"/>
                  <a:pt x="135" y="433"/>
                </a:cubicBezTo>
                <a:cubicBezTo>
                  <a:pt x="136" y="433"/>
                  <a:pt x="138" y="434"/>
                  <a:pt x="141" y="434"/>
                </a:cubicBezTo>
                <a:cubicBezTo>
                  <a:pt x="145" y="434"/>
                  <a:pt x="148" y="434"/>
                  <a:pt x="149" y="434"/>
                </a:cubicBezTo>
                <a:lnTo>
                  <a:pt x="169" y="434"/>
                </a:lnTo>
                <a:lnTo>
                  <a:pt x="169" y="464"/>
                </a:lnTo>
                <a:lnTo>
                  <a:pt x="163" y="46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48" name="フリーフォーム: 図形 1047"/>
          <p:cNvSpPr/>
          <p:nvPr/>
        </p:nvSpPr>
        <p:spPr>
          <a:xfrm>
            <a:off x="1047600" y="2180880"/>
            <a:ext cx="95400" cy="95760"/>
          </a:xfrm>
          <a:custGeom>
            <a:avLst/>
            <a:gdLst/>
            <a:ahLst/>
            <a:cxnLst/>
            <a:rect l="0" t="0" r="r" b="b"/>
            <a:pathLst>
              <a:path w="265" h="266">
                <a:moveTo>
                  <a:pt x="265" y="133"/>
                </a:moveTo>
                <a:cubicBezTo>
                  <a:pt x="265" y="151"/>
                  <a:pt x="262" y="168"/>
                  <a:pt x="255" y="184"/>
                </a:cubicBezTo>
                <a:cubicBezTo>
                  <a:pt x="249" y="201"/>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1"/>
                  <a:pt x="10" y="184"/>
                </a:cubicBezTo>
                <a:cubicBezTo>
                  <a:pt x="3" y="168"/>
                  <a:pt x="0" y="151"/>
                  <a:pt x="0" y="133"/>
                </a:cubicBezTo>
                <a:cubicBezTo>
                  <a:pt x="0" y="115"/>
                  <a:pt x="3" y="98"/>
                  <a:pt x="10" y="82"/>
                </a:cubicBezTo>
                <a:cubicBezTo>
                  <a:pt x="17" y="66"/>
                  <a:pt x="26" y="52"/>
                  <a:pt x="39" y="39"/>
                </a:cubicBezTo>
                <a:cubicBezTo>
                  <a:pt x="51" y="27"/>
                  <a:pt x="65" y="17"/>
                  <a:pt x="82" y="11"/>
                </a:cubicBezTo>
                <a:cubicBezTo>
                  <a:pt x="98" y="4"/>
                  <a:pt x="115" y="0"/>
                  <a:pt x="133" y="0"/>
                </a:cubicBezTo>
                <a:cubicBezTo>
                  <a:pt x="151" y="0"/>
                  <a:pt x="168" y="4"/>
                  <a:pt x="184" y="11"/>
                </a:cubicBezTo>
                <a:cubicBezTo>
                  <a:pt x="200" y="17"/>
                  <a:pt x="214" y="27"/>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49" name="テキスト ボックス 1048"/>
          <p:cNvSpPr txBox="1"/>
          <p:nvPr/>
        </p:nvSpPr>
        <p:spPr>
          <a:xfrm>
            <a:off x="747720" y="1474200"/>
            <a:ext cx="3658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終端状態 の設計に問題がある</a:t>
            </a:r>
            <a:endParaRPr lang="en-US" sz="2170" b="0" strike="noStrike" spc="-1">
              <a:solidFill>
                <a:srgbClr val="000000"/>
              </a:solidFill>
              <a:latin typeface="Times New Roman"/>
            </a:endParaRPr>
          </a:p>
        </p:txBody>
      </p:sp>
      <p:sp>
        <p:nvSpPr>
          <p:cNvPr id="1050" name="テキスト ボックス 1049"/>
          <p:cNvSpPr txBox="1"/>
          <p:nvPr/>
        </p:nvSpPr>
        <p:spPr>
          <a:xfrm>
            <a:off x="1300320" y="203616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「ゴールに行く方策」だけを解いており、「何にも</a:t>
            </a:r>
            <a:endParaRPr lang="en-US" sz="2170" b="0" strike="noStrike" spc="-1">
              <a:solidFill>
                <a:srgbClr val="000000"/>
              </a:solidFill>
              <a:latin typeface="Times New Roman"/>
            </a:endParaRPr>
          </a:p>
        </p:txBody>
      </p:sp>
      <p:sp>
        <p:nvSpPr>
          <p:cNvPr id="1051" name="フリーフォーム: 図形 1050"/>
          <p:cNvSpPr/>
          <p:nvPr/>
        </p:nvSpPr>
        <p:spPr>
          <a:xfrm>
            <a:off x="1599840" y="3009600"/>
            <a:ext cx="95760" cy="95760"/>
          </a:xfrm>
          <a:custGeom>
            <a:avLst/>
            <a:gdLst/>
            <a:ahLst/>
            <a:cxnLst/>
            <a:rect l="0" t="0" r="r" b="b"/>
            <a:pathLst>
              <a:path w="266" h="266">
                <a:moveTo>
                  <a:pt x="266" y="133"/>
                </a:moveTo>
                <a:cubicBezTo>
                  <a:pt x="266" y="150"/>
                  <a:pt x="263" y="167"/>
                  <a:pt x="256" y="183"/>
                </a:cubicBezTo>
                <a:cubicBezTo>
                  <a:pt x="249" y="199"/>
                  <a:pt x="240" y="214"/>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4"/>
                  <a:pt x="17" y="199"/>
                  <a:pt x="11" y="183"/>
                </a:cubicBezTo>
                <a:cubicBezTo>
                  <a:pt x="4" y="167"/>
                  <a:pt x="0" y="150"/>
                  <a:pt x="0" y="133"/>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052" name="テキスト ボックス 1051"/>
          <p:cNvSpPr txBox="1"/>
          <p:nvPr/>
        </p:nvSpPr>
        <p:spPr>
          <a:xfrm>
            <a:off x="1300320" y="245520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ぶつからない方策」を、厳密な意味で解いていない</a:t>
            </a:r>
            <a:endParaRPr lang="en-US" sz="2170" b="0" strike="noStrike" spc="-1">
              <a:solidFill>
                <a:srgbClr val="000000"/>
              </a:solidFill>
              <a:latin typeface="Times New Roman"/>
            </a:endParaRPr>
          </a:p>
        </p:txBody>
      </p:sp>
      <p:sp>
        <p:nvSpPr>
          <p:cNvPr id="1053" name="フリーフォーム: 図形 1052"/>
          <p:cNvSpPr/>
          <p:nvPr/>
        </p:nvSpPr>
        <p:spPr>
          <a:xfrm>
            <a:off x="1047600" y="3495600"/>
            <a:ext cx="95400" cy="95400"/>
          </a:xfrm>
          <a:custGeom>
            <a:avLst/>
            <a:gdLst/>
            <a:ahLst/>
            <a:cxnLst/>
            <a:rect l="0" t="0" r="r" b="b"/>
            <a:pathLst>
              <a:path w="265" h="265">
                <a:moveTo>
                  <a:pt x="265" y="132"/>
                </a:moveTo>
                <a:cubicBezTo>
                  <a:pt x="265" y="150"/>
                  <a:pt x="262" y="166"/>
                  <a:pt x="255" y="183"/>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3"/>
                </a:cubicBezTo>
                <a:cubicBezTo>
                  <a:pt x="3" y="166"/>
                  <a:pt x="0" y="150"/>
                  <a:pt x="0" y="132"/>
                </a:cubicBezTo>
                <a:cubicBezTo>
                  <a:pt x="0" y="114"/>
                  <a:pt x="3" y="98"/>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8"/>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54" name="テキスト ボックス 1053"/>
          <p:cNvSpPr txBox="1"/>
          <p:nvPr/>
        </p:nvSpPr>
        <p:spPr>
          <a:xfrm>
            <a:off x="1852560" y="286452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なにかあってぶつかりそうになったときに無策</a:t>
            </a:r>
            <a:endParaRPr lang="en-US" sz="2170" b="0" strike="noStrike" spc="-1">
              <a:solidFill>
                <a:srgbClr val="000000"/>
              </a:solidFill>
              <a:latin typeface="Times New Roman"/>
            </a:endParaRPr>
          </a:p>
        </p:txBody>
      </p:sp>
      <p:sp>
        <p:nvSpPr>
          <p:cNvPr id="1055" name="テキスト ボックス 1054"/>
          <p:cNvSpPr txBox="1"/>
          <p:nvPr/>
        </p:nvSpPr>
        <p:spPr>
          <a:xfrm>
            <a:off x="1300320" y="335052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「厳密に解く」</a:t>
            </a:r>
            <a:endParaRPr lang="en-US" sz="2170" b="0" strike="noStrike" spc="-1">
              <a:solidFill>
                <a:srgbClr val="000000"/>
              </a:solidFill>
              <a:latin typeface="Times New Roman"/>
            </a:endParaRPr>
          </a:p>
        </p:txBody>
      </p:sp>
      <p:sp>
        <p:nvSpPr>
          <p:cNvPr id="1056" name="テキスト ボックス 1055"/>
          <p:cNvSpPr txBox="1"/>
          <p:nvPr/>
        </p:nvSpPr>
        <p:spPr>
          <a:xfrm>
            <a:off x="3233880" y="3343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1057" name="フリーフォーム: 図形 1056"/>
          <p:cNvSpPr/>
          <p:nvPr/>
        </p:nvSpPr>
        <p:spPr>
          <a:xfrm>
            <a:off x="1599840" y="390492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6"/>
                  <a:pt x="4" y="98"/>
                  <a:pt x="11" y="82"/>
                </a:cubicBezTo>
                <a:cubicBezTo>
                  <a:pt x="17" y="66"/>
                  <a:pt x="27" y="52"/>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2"/>
                  <a:pt x="249" y="66"/>
                  <a:pt x="256" y="82"/>
                </a:cubicBezTo>
                <a:cubicBezTo>
                  <a:pt x="263" y="98"/>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058" name="フリーフォーム: 図形 1057"/>
          <p:cNvSpPr/>
          <p:nvPr/>
        </p:nvSpPr>
        <p:spPr>
          <a:xfrm>
            <a:off x="1874520" y="3822840"/>
            <a:ext cx="240480" cy="236160"/>
          </a:xfrm>
          <a:custGeom>
            <a:avLst/>
            <a:gdLst/>
            <a:ahLst/>
            <a:cxnLst/>
            <a:rect l="0" t="0" r="r" b="b"/>
            <a:pathLst>
              <a:path w="668" h="656">
                <a:moveTo>
                  <a:pt x="0" y="32"/>
                </a:moveTo>
                <a:cubicBezTo>
                  <a:pt x="0" y="19"/>
                  <a:pt x="4" y="8"/>
                  <a:pt x="13" y="0"/>
                </a:cubicBezTo>
                <a:lnTo>
                  <a:pt x="23" y="0"/>
                </a:lnTo>
                <a:cubicBezTo>
                  <a:pt x="49" y="2"/>
                  <a:pt x="81" y="2"/>
                  <a:pt x="120" y="2"/>
                </a:cubicBezTo>
                <a:cubicBezTo>
                  <a:pt x="194" y="2"/>
                  <a:pt x="237" y="2"/>
                  <a:pt x="250" y="0"/>
                </a:cubicBezTo>
                <a:lnTo>
                  <a:pt x="259" y="0"/>
                </a:lnTo>
                <a:cubicBezTo>
                  <a:pt x="263" y="3"/>
                  <a:pt x="265" y="6"/>
                  <a:pt x="265" y="8"/>
                </a:cubicBezTo>
                <a:cubicBezTo>
                  <a:pt x="265" y="10"/>
                  <a:pt x="264" y="16"/>
                  <a:pt x="263" y="25"/>
                </a:cubicBezTo>
                <a:cubicBezTo>
                  <a:pt x="260" y="34"/>
                  <a:pt x="257" y="40"/>
                  <a:pt x="254" y="42"/>
                </a:cubicBezTo>
                <a:lnTo>
                  <a:pt x="235" y="42"/>
                </a:lnTo>
                <a:cubicBezTo>
                  <a:pt x="221" y="44"/>
                  <a:pt x="212" y="44"/>
                  <a:pt x="207" y="44"/>
                </a:cubicBezTo>
                <a:cubicBezTo>
                  <a:pt x="189" y="47"/>
                  <a:pt x="179" y="52"/>
                  <a:pt x="177" y="58"/>
                </a:cubicBezTo>
                <a:cubicBezTo>
                  <a:pt x="177" y="60"/>
                  <a:pt x="186" y="137"/>
                  <a:pt x="204" y="293"/>
                </a:cubicBezTo>
                <a:cubicBezTo>
                  <a:pt x="222" y="447"/>
                  <a:pt x="231" y="525"/>
                  <a:pt x="232" y="526"/>
                </a:cubicBezTo>
                <a:lnTo>
                  <a:pt x="300" y="417"/>
                </a:lnTo>
                <a:cubicBezTo>
                  <a:pt x="345" y="345"/>
                  <a:pt x="390" y="272"/>
                  <a:pt x="436" y="198"/>
                </a:cubicBezTo>
                <a:cubicBezTo>
                  <a:pt x="482" y="123"/>
                  <a:pt x="505" y="85"/>
                  <a:pt x="507" y="82"/>
                </a:cubicBezTo>
                <a:cubicBezTo>
                  <a:pt x="509" y="78"/>
                  <a:pt x="510" y="73"/>
                  <a:pt x="510" y="69"/>
                </a:cubicBezTo>
                <a:cubicBezTo>
                  <a:pt x="510" y="54"/>
                  <a:pt x="497" y="45"/>
                  <a:pt x="469" y="42"/>
                </a:cubicBezTo>
                <a:cubicBezTo>
                  <a:pt x="458" y="42"/>
                  <a:pt x="452" y="39"/>
                  <a:pt x="452" y="32"/>
                </a:cubicBezTo>
                <a:cubicBezTo>
                  <a:pt x="452" y="32"/>
                  <a:pt x="452" y="28"/>
                  <a:pt x="453" y="20"/>
                </a:cubicBezTo>
                <a:cubicBezTo>
                  <a:pt x="456" y="11"/>
                  <a:pt x="458" y="6"/>
                  <a:pt x="460" y="3"/>
                </a:cubicBezTo>
                <a:cubicBezTo>
                  <a:pt x="462" y="1"/>
                  <a:pt x="466" y="0"/>
                  <a:pt x="472" y="0"/>
                </a:cubicBezTo>
                <a:cubicBezTo>
                  <a:pt x="473" y="0"/>
                  <a:pt x="477" y="0"/>
                  <a:pt x="483" y="0"/>
                </a:cubicBezTo>
                <a:cubicBezTo>
                  <a:pt x="489" y="0"/>
                  <a:pt x="500" y="0"/>
                  <a:pt x="515" y="1"/>
                </a:cubicBezTo>
                <a:cubicBezTo>
                  <a:pt x="530" y="1"/>
                  <a:pt x="550" y="2"/>
                  <a:pt x="574" y="2"/>
                </a:cubicBezTo>
                <a:cubicBezTo>
                  <a:pt x="617" y="2"/>
                  <a:pt x="644" y="1"/>
                  <a:pt x="655" y="0"/>
                </a:cubicBezTo>
                <a:lnTo>
                  <a:pt x="662" y="0"/>
                </a:lnTo>
                <a:cubicBezTo>
                  <a:pt x="666" y="4"/>
                  <a:pt x="668" y="7"/>
                  <a:pt x="668" y="10"/>
                </a:cubicBezTo>
                <a:cubicBezTo>
                  <a:pt x="668" y="20"/>
                  <a:pt x="666" y="30"/>
                  <a:pt x="660" y="40"/>
                </a:cubicBezTo>
                <a:cubicBezTo>
                  <a:pt x="658" y="42"/>
                  <a:pt x="653" y="42"/>
                  <a:pt x="644" y="42"/>
                </a:cubicBezTo>
                <a:cubicBezTo>
                  <a:pt x="636" y="43"/>
                  <a:pt x="629" y="44"/>
                  <a:pt x="622" y="44"/>
                </a:cubicBezTo>
                <a:cubicBezTo>
                  <a:pt x="615" y="45"/>
                  <a:pt x="609" y="47"/>
                  <a:pt x="602" y="49"/>
                </a:cubicBezTo>
                <a:cubicBezTo>
                  <a:pt x="596" y="51"/>
                  <a:pt x="591" y="54"/>
                  <a:pt x="587" y="56"/>
                </a:cubicBezTo>
                <a:cubicBezTo>
                  <a:pt x="584" y="57"/>
                  <a:pt x="580" y="60"/>
                  <a:pt x="576" y="63"/>
                </a:cubicBezTo>
                <a:cubicBezTo>
                  <a:pt x="573" y="66"/>
                  <a:pt x="569" y="68"/>
                  <a:pt x="567" y="69"/>
                </a:cubicBezTo>
                <a:cubicBezTo>
                  <a:pt x="564" y="71"/>
                  <a:pt x="562" y="73"/>
                  <a:pt x="560" y="78"/>
                </a:cubicBezTo>
                <a:cubicBezTo>
                  <a:pt x="557" y="82"/>
                  <a:pt x="555" y="84"/>
                  <a:pt x="553" y="84"/>
                </a:cubicBezTo>
                <a:lnTo>
                  <a:pt x="372" y="374"/>
                </a:lnTo>
                <a:cubicBezTo>
                  <a:pt x="261" y="554"/>
                  <a:pt x="203" y="647"/>
                  <a:pt x="199" y="651"/>
                </a:cubicBezTo>
                <a:cubicBezTo>
                  <a:pt x="198" y="652"/>
                  <a:pt x="195" y="654"/>
                  <a:pt x="193" y="656"/>
                </a:cubicBezTo>
                <a:lnTo>
                  <a:pt x="176" y="656"/>
                </a:lnTo>
                <a:lnTo>
                  <a:pt x="170" y="656"/>
                </a:lnTo>
                <a:cubicBezTo>
                  <a:pt x="159" y="656"/>
                  <a:pt x="153" y="654"/>
                  <a:pt x="153" y="650"/>
                </a:cubicBezTo>
                <a:cubicBezTo>
                  <a:pt x="151" y="646"/>
                  <a:pt x="139" y="547"/>
                  <a:pt x="117" y="352"/>
                </a:cubicBezTo>
                <a:cubicBezTo>
                  <a:pt x="93" y="154"/>
                  <a:pt x="81" y="55"/>
                  <a:pt x="80" y="53"/>
                </a:cubicBezTo>
                <a:cubicBezTo>
                  <a:pt x="77" y="46"/>
                  <a:pt x="58" y="42"/>
                  <a:pt x="23" y="42"/>
                </a:cubicBezTo>
                <a:lnTo>
                  <a:pt x="7" y="42"/>
                </a:lnTo>
                <a:cubicBezTo>
                  <a:pt x="3"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59" name="フリーフォーム: 図形 1058"/>
          <p:cNvSpPr/>
          <p:nvPr/>
        </p:nvSpPr>
        <p:spPr>
          <a:xfrm>
            <a:off x="2146320" y="3800160"/>
            <a:ext cx="80280" cy="335520"/>
          </a:xfrm>
          <a:custGeom>
            <a:avLst/>
            <a:gdLst/>
            <a:ahLst/>
            <a:cxnLst/>
            <a:rect l="0" t="0" r="r" b="b"/>
            <a:pathLst>
              <a:path w="223" h="932">
                <a:moveTo>
                  <a:pt x="0" y="466"/>
                </a:moveTo>
                <a:cubicBezTo>
                  <a:pt x="0" y="424"/>
                  <a:pt x="3" y="383"/>
                  <a:pt x="9" y="345"/>
                </a:cubicBezTo>
                <a:cubicBezTo>
                  <a:pt x="15" y="306"/>
                  <a:pt x="22" y="273"/>
                  <a:pt x="30" y="245"/>
                </a:cubicBezTo>
                <a:cubicBezTo>
                  <a:pt x="39" y="217"/>
                  <a:pt x="50" y="190"/>
                  <a:pt x="65" y="163"/>
                </a:cubicBezTo>
                <a:cubicBezTo>
                  <a:pt x="80" y="136"/>
                  <a:pt x="92" y="115"/>
                  <a:pt x="100" y="100"/>
                </a:cubicBezTo>
                <a:cubicBezTo>
                  <a:pt x="109" y="85"/>
                  <a:pt x="122" y="69"/>
                  <a:pt x="139" y="52"/>
                </a:cubicBezTo>
                <a:cubicBezTo>
                  <a:pt x="158" y="34"/>
                  <a:pt x="168" y="24"/>
                  <a:pt x="171" y="20"/>
                </a:cubicBezTo>
                <a:cubicBezTo>
                  <a:pt x="174" y="16"/>
                  <a:pt x="182" y="10"/>
                  <a:pt x="194" y="0"/>
                </a:cubicBezTo>
                <a:lnTo>
                  <a:pt x="206" y="0"/>
                </a:lnTo>
                <a:lnTo>
                  <a:pt x="210" y="0"/>
                </a:lnTo>
                <a:cubicBezTo>
                  <a:pt x="219" y="0"/>
                  <a:pt x="223" y="3"/>
                  <a:pt x="223" y="9"/>
                </a:cubicBezTo>
                <a:cubicBezTo>
                  <a:pt x="223" y="11"/>
                  <a:pt x="218" y="17"/>
                  <a:pt x="207" y="28"/>
                </a:cubicBezTo>
                <a:cubicBezTo>
                  <a:pt x="197" y="39"/>
                  <a:pt x="184" y="56"/>
                  <a:pt x="169" y="78"/>
                </a:cubicBezTo>
                <a:cubicBezTo>
                  <a:pt x="154" y="99"/>
                  <a:pt x="138" y="126"/>
                  <a:pt x="123" y="159"/>
                </a:cubicBezTo>
                <a:cubicBezTo>
                  <a:pt x="107" y="190"/>
                  <a:pt x="94" y="233"/>
                  <a:pt x="84" y="287"/>
                </a:cubicBezTo>
                <a:cubicBezTo>
                  <a:pt x="73" y="341"/>
                  <a:pt x="68" y="401"/>
                  <a:pt x="68" y="466"/>
                </a:cubicBezTo>
                <a:cubicBezTo>
                  <a:pt x="68" y="532"/>
                  <a:pt x="73" y="592"/>
                  <a:pt x="84" y="645"/>
                </a:cubicBezTo>
                <a:cubicBezTo>
                  <a:pt x="94" y="698"/>
                  <a:pt x="107" y="741"/>
                  <a:pt x="122" y="774"/>
                </a:cubicBezTo>
                <a:cubicBezTo>
                  <a:pt x="137" y="807"/>
                  <a:pt x="153" y="834"/>
                  <a:pt x="168" y="854"/>
                </a:cubicBezTo>
                <a:cubicBezTo>
                  <a:pt x="184" y="875"/>
                  <a:pt x="197" y="891"/>
                  <a:pt x="207" y="904"/>
                </a:cubicBezTo>
                <a:cubicBezTo>
                  <a:pt x="218" y="916"/>
                  <a:pt x="223" y="923"/>
                  <a:pt x="223" y="923"/>
                </a:cubicBezTo>
                <a:cubicBezTo>
                  <a:pt x="223" y="929"/>
                  <a:pt x="218" y="932"/>
                  <a:pt x="209" y="932"/>
                </a:cubicBezTo>
                <a:lnTo>
                  <a:pt x="206" y="932"/>
                </a:lnTo>
                <a:lnTo>
                  <a:pt x="194" y="932"/>
                </a:lnTo>
                <a:lnTo>
                  <a:pt x="168" y="909"/>
                </a:lnTo>
                <a:cubicBezTo>
                  <a:pt x="109" y="857"/>
                  <a:pt x="66" y="791"/>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60" name="フリーフォーム: 図形 1059"/>
          <p:cNvSpPr/>
          <p:nvPr/>
        </p:nvSpPr>
        <p:spPr>
          <a:xfrm>
            <a:off x="2259360" y="3900240"/>
            <a:ext cx="186480" cy="154080"/>
          </a:xfrm>
          <a:custGeom>
            <a:avLst/>
            <a:gdLst/>
            <a:ahLst/>
            <a:cxnLst/>
            <a:rect l="0" t="0" r="r" b="b"/>
            <a:pathLst>
              <a:path w="518" h="428">
                <a:moveTo>
                  <a:pt x="29" y="159"/>
                </a:moveTo>
                <a:lnTo>
                  <a:pt x="19" y="159"/>
                </a:lnTo>
                <a:cubicBezTo>
                  <a:pt x="6" y="159"/>
                  <a:pt x="0" y="154"/>
                  <a:pt x="0" y="146"/>
                </a:cubicBezTo>
                <a:cubicBezTo>
                  <a:pt x="0" y="144"/>
                  <a:pt x="1" y="141"/>
                  <a:pt x="2" y="135"/>
                </a:cubicBezTo>
                <a:cubicBezTo>
                  <a:pt x="3" y="130"/>
                  <a:pt x="7" y="122"/>
                  <a:pt x="12" y="112"/>
                </a:cubicBezTo>
                <a:cubicBezTo>
                  <a:pt x="18" y="102"/>
                  <a:pt x="24" y="92"/>
                  <a:pt x="31" y="81"/>
                </a:cubicBezTo>
                <a:cubicBezTo>
                  <a:pt x="38" y="71"/>
                  <a:pt x="48" y="60"/>
                  <a:pt x="63" y="47"/>
                </a:cubicBezTo>
                <a:cubicBezTo>
                  <a:pt x="77" y="35"/>
                  <a:pt x="92" y="25"/>
                  <a:pt x="108" y="17"/>
                </a:cubicBezTo>
                <a:cubicBezTo>
                  <a:pt x="134" y="6"/>
                  <a:pt x="156" y="0"/>
                  <a:pt x="177" y="0"/>
                </a:cubicBezTo>
                <a:lnTo>
                  <a:pt x="180" y="0"/>
                </a:lnTo>
                <a:cubicBezTo>
                  <a:pt x="204" y="0"/>
                  <a:pt x="218" y="1"/>
                  <a:pt x="224" y="1"/>
                </a:cubicBezTo>
                <a:cubicBezTo>
                  <a:pt x="271" y="9"/>
                  <a:pt x="302" y="25"/>
                  <a:pt x="317" y="48"/>
                </a:cubicBezTo>
                <a:lnTo>
                  <a:pt x="326" y="39"/>
                </a:lnTo>
                <a:cubicBezTo>
                  <a:pt x="352" y="13"/>
                  <a:pt x="380" y="0"/>
                  <a:pt x="410" y="0"/>
                </a:cubicBezTo>
                <a:cubicBezTo>
                  <a:pt x="445" y="0"/>
                  <a:pt x="471" y="9"/>
                  <a:pt x="490" y="28"/>
                </a:cubicBezTo>
                <a:cubicBezTo>
                  <a:pt x="508" y="48"/>
                  <a:pt x="518" y="72"/>
                  <a:pt x="518" y="99"/>
                </a:cubicBezTo>
                <a:cubicBezTo>
                  <a:pt x="518" y="126"/>
                  <a:pt x="510" y="146"/>
                  <a:pt x="494" y="161"/>
                </a:cubicBezTo>
                <a:cubicBezTo>
                  <a:pt x="478" y="175"/>
                  <a:pt x="461" y="182"/>
                  <a:pt x="442" y="183"/>
                </a:cubicBezTo>
                <a:cubicBezTo>
                  <a:pt x="428" y="183"/>
                  <a:pt x="416" y="179"/>
                  <a:pt x="406" y="170"/>
                </a:cubicBezTo>
                <a:cubicBezTo>
                  <a:pt x="396" y="161"/>
                  <a:pt x="391" y="149"/>
                  <a:pt x="391" y="135"/>
                </a:cubicBezTo>
                <a:cubicBezTo>
                  <a:pt x="391" y="113"/>
                  <a:pt x="399" y="95"/>
                  <a:pt x="415" y="80"/>
                </a:cubicBezTo>
                <a:cubicBezTo>
                  <a:pt x="423" y="73"/>
                  <a:pt x="433" y="68"/>
                  <a:pt x="445" y="63"/>
                </a:cubicBezTo>
                <a:cubicBezTo>
                  <a:pt x="445" y="62"/>
                  <a:pt x="444" y="61"/>
                  <a:pt x="441" y="59"/>
                </a:cubicBezTo>
                <a:cubicBezTo>
                  <a:pt x="439" y="57"/>
                  <a:pt x="434" y="54"/>
                  <a:pt x="428" y="52"/>
                </a:cubicBezTo>
                <a:cubicBezTo>
                  <a:pt x="422" y="49"/>
                  <a:pt x="415" y="48"/>
                  <a:pt x="408" y="48"/>
                </a:cubicBezTo>
                <a:cubicBezTo>
                  <a:pt x="400" y="48"/>
                  <a:pt x="395" y="49"/>
                  <a:pt x="391" y="50"/>
                </a:cubicBezTo>
                <a:cubicBezTo>
                  <a:pt x="370" y="60"/>
                  <a:pt x="356" y="78"/>
                  <a:pt x="347" y="104"/>
                </a:cubicBezTo>
                <a:cubicBezTo>
                  <a:pt x="309" y="243"/>
                  <a:pt x="290" y="324"/>
                  <a:pt x="290" y="347"/>
                </a:cubicBezTo>
                <a:cubicBezTo>
                  <a:pt x="290" y="369"/>
                  <a:pt x="306" y="380"/>
                  <a:pt x="338" y="380"/>
                </a:cubicBezTo>
                <a:cubicBezTo>
                  <a:pt x="365" y="380"/>
                  <a:pt x="390" y="371"/>
                  <a:pt x="412" y="352"/>
                </a:cubicBezTo>
                <a:cubicBezTo>
                  <a:pt x="435" y="334"/>
                  <a:pt x="450" y="312"/>
                  <a:pt x="459" y="289"/>
                </a:cubicBezTo>
                <a:cubicBezTo>
                  <a:pt x="461" y="280"/>
                  <a:pt x="463" y="275"/>
                  <a:pt x="465" y="273"/>
                </a:cubicBezTo>
                <a:cubicBezTo>
                  <a:pt x="467" y="271"/>
                  <a:pt x="473" y="270"/>
                  <a:pt x="484" y="270"/>
                </a:cubicBezTo>
                <a:lnTo>
                  <a:pt x="490" y="270"/>
                </a:lnTo>
                <a:lnTo>
                  <a:pt x="500" y="270"/>
                </a:lnTo>
                <a:cubicBezTo>
                  <a:pt x="512" y="270"/>
                  <a:pt x="518" y="275"/>
                  <a:pt x="518" y="283"/>
                </a:cubicBezTo>
                <a:cubicBezTo>
                  <a:pt x="518" y="291"/>
                  <a:pt x="514" y="303"/>
                  <a:pt x="506" y="318"/>
                </a:cubicBezTo>
                <a:cubicBezTo>
                  <a:pt x="498" y="333"/>
                  <a:pt x="487" y="348"/>
                  <a:pt x="473" y="365"/>
                </a:cubicBezTo>
                <a:cubicBezTo>
                  <a:pt x="459" y="382"/>
                  <a:pt x="438" y="397"/>
                  <a:pt x="412" y="410"/>
                </a:cubicBezTo>
                <a:cubicBezTo>
                  <a:pt x="386" y="423"/>
                  <a:pt x="359" y="429"/>
                  <a:pt x="330" y="428"/>
                </a:cubicBezTo>
                <a:cubicBezTo>
                  <a:pt x="278" y="428"/>
                  <a:pt x="238" y="415"/>
                  <a:pt x="209" y="388"/>
                </a:cubicBezTo>
                <a:lnTo>
                  <a:pt x="201" y="380"/>
                </a:lnTo>
                <a:cubicBezTo>
                  <a:pt x="174" y="412"/>
                  <a:pt x="143" y="428"/>
                  <a:pt x="110" y="428"/>
                </a:cubicBezTo>
                <a:lnTo>
                  <a:pt x="105" y="428"/>
                </a:lnTo>
                <a:cubicBezTo>
                  <a:pt x="70" y="428"/>
                  <a:pt x="44" y="418"/>
                  <a:pt x="26" y="398"/>
                </a:cubicBezTo>
                <a:cubicBezTo>
                  <a:pt x="9" y="378"/>
                  <a:pt x="0" y="356"/>
                  <a:pt x="0" y="333"/>
                </a:cubicBezTo>
                <a:cubicBezTo>
                  <a:pt x="0" y="303"/>
                  <a:pt x="9" y="281"/>
                  <a:pt x="25" y="268"/>
                </a:cubicBezTo>
                <a:cubicBezTo>
                  <a:pt x="42" y="254"/>
                  <a:pt x="59" y="247"/>
                  <a:pt x="76" y="246"/>
                </a:cubicBezTo>
                <a:cubicBezTo>
                  <a:pt x="91" y="246"/>
                  <a:pt x="103" y="250"/>
                  <a:pt x="113" y="259"/>
                </a:cubicBezTo>
                <a:cubicBezTo>
                  <a:pt x="123" y="268"/>
                  <a:pt x="128" y="280"/>
                  <a:pt x="128" y="295"/>
                </a:cubicBezTo>
                <a:cubicBezTo>
                  <a:pt x="128" y="316"/>
                  <a:pt x="120" y="335"/>
                  <a:pt x="103" y="349"/>
                </a:cubicBezTo>
                <a:cubicBezTo>
                  <a:pt x="95" y="356"/>
                  <a:pt x="85" y="361"/>
                  <a:pt x="74" y="366"/>
                </a:cubicBezTo>
                <a:cubicBezTo>
                  <a:pt x="75" y="369"/>
                  <a:pt x="79" y="372"/>
                  <a:pt x="87" y="375"/>
                </a:cubicBezTo>
                <a:cubicBezTo>
                  <a:pt x="94" y="379"/>
                  <a:pt x="102" y="380"/>
                  <a:pt x="110" y="381"/>
                </a:cubicBezTo>
                <a:cubicBezTo>
                  <a:pt x="124" y="381"/>
                  <a:pt x="136" y="375"/>
                  <a:pt x="146" y="364"/>
                </a:cubicBezTo>
                <a:cubicBezTo>
                  <a:pt x="157" y="353"/>
                  <a:pt x="165" y="340"/>
                  <a:pt x="170" y="325"/>
                </a:cubicBezTo>
                <a:cubicBezTo>
                  <a:pt x="209" y="186"/>
                  <a:pt x="228" y="105"/>
                  <a:pt x="228" y="82"/>
                </a:cubicBezTo>
                <a:cubicBezTo>
                  <a:pt x="228" y="60"/>
                  <a:pt x="212" y="48"/>
                  <a:pt x="180" y="48"/>
                </a:cubicBezTo>
                <a:cubicBezTo>
                  <a:pt x="157" y="48"/>
                  <a:pt x="135" y="56"/>
                  <a:pt x="113" y="70"/>
                </a:cubicBezTo>
                <a:cubicBezTo>
                  <a:pt x="90" y="85"/>
                  <a:pt x="73" y="108"/>
                  <a:pt x="60" y="140"/>
                </a:cubicBezTo>
                <a:cubicBezTo>
                  <a:pt x="57" y="149"/>
                  <a:pt x="55" y="154"/>
                  <a:pt x="53" y="156"/>
                </a:cubicBezTo>
                <a:cubicBezTo>
                  <a:pt x="51" y="158"/>
                  <a:pt x="45" y="159"/>
                  <a:pt x="35"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61" name="フリーフォーム: 図形 1060"/>
          <p:cNvSpPr/>
          <p:nvPr/>
        </p:nvSpPr>
        <p:spPr>
          <a:xfrm>
            <a:off x="2482920" y="3934800"/>
            <a:ext cx="82440" cy="167400"/>
          </a:xfrm>
          <a:custGeom>
            <a:avLst/>
            <a:gdLst/>
            <a:ahLst/>
            <a:cxnLst/>
            <a:rect l="0" t="0" r="r" b="b"/>
            <a:pathLst>
              <a:path w="229" h="465">
                <a:moveTo>
                  <a:pt x="163" y="465"/>
                </a:moveTo>
                <a:cubicBezTo>
                  <a:pt x="156" y="463"/>
                  <a:pt x="128" y="463"/>
                  <a:pt x="80" y="463"/>
                </a:cubicBezTo>
                <a:cubicBezTo>
                  <a:pt x="35" y="463"/>
                  <a:pt x="9" y="463"/>
                  <a:pt x="5" y="465"/>
                </a:cubicBezTo>
                <a:lnTo>
                  <a:pt x="0" y="465"/>
                </a:lnTo>
                <a:lnTo>
                  <a:pt x="0" y="434"/>
                </a:lnTo>
                <a:lnTo>
                  <a:pt x="10" y="434"/>
                </a:lnTo>
                <a:cubicBezTo>
                  <a:pt x="23" y="434"/>
                  <a:pt x="35" y="434"/>
                  <a:pt x="44" y="432"/>
                </a:cubicBezTo>
                <a:cubicBezTo>
                  <a:pt x="47" y="431"/>
                  <a:pt x="50" y="429"/>
                  <a:pt x="52" y="425"/>
                </a:cubicBezTo>
                <a:cubicBezTo>
                  <a:pt x="52" y="424"/>
                  <a:pt x="52" y="387"/>
                  <a:pt x="52" y="316"/>
                </a:cubicBezTo>
                <a:lnTo>
                  <a:pt x="52" y="210"/>
                </a:lnTo>
                <a:lnTo>
                  <a:pt x="5" y="210"/>
                </a:lnTo>
                <a:lnTo>
                  <a:pt x="5" y="180"/>
                </a:lnTo>
                <a:lnTo>
                  <a:pt x="52" y="180"/>
                </a:lnTo>
                <a:lnTo>
                  <a:pt x="52" y="137"/>
                </a:lnTo>
                <a:lnTo>
                  <a:pt x="53" y="93"/>
                </a:lnTo>
                <a:lnTo>
                  <a:pt x="54" y="86"/>
                </a:lnTo>
                <a:cubicBezTo>
                  <a:pt x="63" y="58"/>
                  <a:pt x="77" y="37"/>
                  <a:pt x="96" y="24"/>
                </a:cubicBezTo>
                <a:cubicBezTo>
                  <a:pt x="116" y="12"/>
                  <a:pt x="137" y="4"/>
                  <a:pt x="159" y="1"/>
                </a:cubicBezTo>
                <a:cubicBezTo>
                  <a:pt x="159" y="1"/>
                  <a:pt x="161" y="1"/>
                  <a:pt x="165" y="1"/>
                </a:cubicBezTo>
                <a:cubicBezTo>
                  <a:pt x="168" y="1"/>
                  <a:pt x="171" y="0"/>
                  <a:pt x="174" y="0"/>
                </a:cubicBezTo>
                <a:cubicBezTo>
                  <a:pt x="192" y="1"/>
                  <a:pt x="205" y="7"/>
                  <a:pt x="215" y="17"/>
                </a:cubicBezTo>
                <a:cubicBezTo>
                  <a:pt x="224" y="27"/>
                  <a:pt x="229" y="38"/>
                  <a:pt x="229" y="51"/>
                </a:cubicBezTo>
                <a:cubicBezTo>
                  <a:pt x="229" y="61"/>
                  <a:pt x="225" y="69"/>
                  <a:pt x="219" y="76"/>
                </a:cubicBezTo>
                <a:cubicBezTo>
                  <a:pt x="213" y="82"/>
                  <a:pt x="205" y="85"/>
                  <a:pt x="195" y="85"/>
                </a:cubicBezTo>
                <a:cubicBezTo>
                  <a:pt x="185" y="85"/>
                  <a:pt x="177" y="82"/>
                  <a:pt x="171" y="76"/>
                </a:cubicBezTo>
                <a:cubicBezTo>
                  <a:pt x="165" y="69"/>
                  <a:pt x="161" y="61"/>
                  <a:pt x="161" y="51"/>
                </a:cubicBezTo>
                <a:cubicBezTo>
                  <a:pt x="161" y="42"/>
                  <a:pt x="165" y="34"/>
                  <a:pt x="173" y="25"/>
                </a:cubicBezTo>
                <a:lnTo>
                  <a:pt x="171" y="25"/>
                </a:lnTo>
                <a:cubicBezTo>
                  <a:pt x="169" y="24"/>
                  <a:pt x="166" y="24"/>
                  <a:pt x="163" y="24"/>
                </a:cubicBezTo>
                <a:cubicBezTo>
                  <a:pt x="151" y="24"/>
                  <a:pt x="140" y="29"/>
                  <a:pt x="131" y="38"/>
                </a:cubicBezTo>
                <a:cubicBezTo>
                  <a:pt x="121" y="47"/>
                  <a:pt x="113" y="59"/>
                  <a:pt x="108" y="74"/>
                </a:cubicBezTo>
                <a:cubicBezTo>
                  <a:pt x="106" y="83"/>
                  <a:pt x="104" y="104"/>
                  <a:pt x="104" y="137"/>
                </a:cubicBezTo>
                <a:lnTo>
                  <a:pt x="104" y="180"/>
                </a:lnTo>
                <a:lnTo>
                  <a:pt x="177" y="180"/>
                </a:lnTo>
                <a:lnTo>
                  <a:pt x="177" y="210"/>
                </a:lnTo>
                <a:lnTo>
                  <a:pt x="106" y="210"/>
                </a:lnTo>
                <a:lnTo>
                  <a:pt x="106" y="316"/>
                </a:lnTo>
                <a:cubicBezTo>
                  <a:pt x="106" y="387"/>
                  <a:pt x="106" y="424"/>
                  <a:pt x="106" y="424"/>
                </a:cubicBezTo>
                <a:cubicBezTo>
                  <a:pt x="107" y="425"/>
                  <a:pt x="107" y="426"/>
                  <a:pt x="108" y="427"/>
                </a:cubicBezTo>
                <a:cubicBezTo>
                  <a:pt x="109" y="428"/>
                  <a:pt x="110" y="429"/>
                  <a:pt x="111" y="429"/>
                </a:cubicBezTo>
                <a:cubicBezTo>
                  <a:pt x="113" y="429"/>
                  <a:pt x="114" y="430"/>
                  <a:pt x="115" y="431"/>
                </a:cubicBezTo>
                <a:cubicBezTo>
                  <a:pt x="116" y="432"/>
                  <a:pt x="117" y="432"/>
                  <a:pt x="119" y="432"/>
                </a:cubicBezTo>
                <a:cubicBezTo>
                  <a:pt x="122" y="432"/>
                  <a:pt x="123" y="433"/>
                  <a:pt x="124" y="433"/>
                </a:cubicBezTo>
                <a:cubicBezTo>
                  <a:pt x="125" y="433"/>
                  <a:pt x="127" y="434"/>
                  <a:pt x="130" y="434"/>
                </a:cubicBezTo>
                <a:cubicBezTo>
                  <a:pt x="133" y="434"/>
                  <a:pt x="135" y="434"/>
                  <a:pt x="136" y="434"/>
                </a:cubicBezTo>
                <a:cubicBezTo>
                  <a:pt x="137" y="434"/>
                  <a:pt x="139" y="434"/>
                  <a:pt x="142" y="434"/>
                </a:cubicBezTo>
                <a:cubicBezTo>
                  <a:pt x="146" y="435"/>
                  <a:pt x="148" y="435"/>
                  <a:pt x="149" y="434"/>
                </a:cubicBezTo>
                <a:lnTo>
                  <a:pt x="169" y="434"/>
                </a:lnTo>
                <a:lnTo>
                  <a:pt x="169" y="465"/>
                </a:lnTo>
                <a:lnTo>
                  <a:pt x="163" y="4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62" name="フリーフォーム: 図形 1061"/>
          <p:cNvSpPr/>
          <p:nvPr/>
        </p:nvSpPr>
        <p:spPr>
          <a:xfrm>
            <a:off x="2584440" y="3800160"/>
            <a:ext cx="80280" cy="335520"/>
          </a:xfrm>
          <a:custGeom>
            <a:avLst/>
            <a:gdLst/>
            <a:ahLst/>
            <a:cxnLst/>
            <a:rect l="0" t="0" r="r" b="b"/>
            <a:pathLst>
              <a:path w="223" h="932">
                <a:moveTo>
                  <a:pt x="4" y="1"/>
                </a:moveTo>
                <a:lnTo>
                  <a:pt x="8" y="0"/>
                </a:lnTo>
                <a:cubicBezTo>
                  <a:pt x="11" y="0"/>
                  <a:pt x="14" y="0"/>
                  <a:pt x="18" y="0"/>
                </a:cubicBezTo>
                <a:lnTo>
                  <a:pt x="29" y="0"/>
                </a:lnTo>
                <a:lnTo>
                  <a:pt x="56" y="23"/>
                </a:lnTo>
                <a:cubicBezTo>
                  <a:pt x="114" y="75"/>
                  <a:pt x="156" y="142"/>
                  <a:pt x="183" y="221"/>
                </a:cubicBezTo>
                <a:cubicBezTo>
                  <a:pt x="210" y="300"/>
                  <a:pt x="223" y="382"/>
                  <a:pt x="223" y="466"/>
                </a:cubicBezTo>
                <a:cubicBezTo>
                  <a:pt x="223" y="509"/>
                  <a:pt x="220" y="549"/>
                  <a:pt x="214" y="588"/>
                </a:cubicBezTo>
                <a:cubicBezTo>
                  <a:pt x="208" y="627"/>
                  <a:pt x="201" y="661"/>
                  <a:pt x="192" y="688"/>
                </a:cubicBezTo>
                <a:cubicBezTo>
                  <a:pt x="184" y="715"/>
                  <a:pt x="173" y="742"/>
                  <a:pt x="158" y="770"/>
                </a:cubicBezTo>
                <a:cubicBezTo>
                  <a:pt x="143" y="797"/>
                  <a:pt x="131" y="818"/>
                  <a:pt x="123" y="832"/>
                </a:cubicBezTo>
                <a:cubicBezTo>
                  <a:pt x="114" y="846"/>
                  <a:pt x="101" y="862"/>
                  <a:pt x="85" y="879"/>
                </a:cubicBezTo>
                <a:cubicBezTo>
                  <a:pt x="68" y="897"/>
                  <a:pt x="58" y="907"/>
                  <a:pt x="55" y="910"/>
                </a:cubicBezTo>
                <a:cubicBezTo>
                  <a:pt x="52" y="913"/>
                  <a:pt x="45" y="919"/>
                  <a:pt x="32" y="928"/>
                </a:cubicBezTo>
                <a:cubicBezTo>
                  <a:pt x="31" y="930"/>
                  <a:pt x="29" y="931"/>
                  <a:pt x="29" y="932"/>
                </a:cubicBezTo>
                <a:lnTo>
                  <a:pt x="18" y="932"/>
                </a:lnTo>
                <a:cubicBezTo>
                  <a:pt x="13" y="932"/>
                  <a:pt x="9" y="932"/>
                  <a:pt x="7" y="932"/>
                </a:cubicBezTo>
                <a:cubicBezTo>
                  <a:pt x="5" y="932"/>
                  <a:pt x="4" y="931"/>
                  <a:pt x="3" y="929"/>
                </a:cubicBezTo>
                <a:cubicBezTo>
                  <a:pt x="1" y="927"/>
                  <a:pt x="0" y="924"/>
                  <a:pt x="0" y="920"/>
                </a:cubicBezTo>
                <a:cubicBezTo>
                  <a:pt x="0" y="920"/>
                  <a:pt x="4" y="916"/>
                  <a:pt x="10" y="908"/>
                </a:cubicBezTo>
                <a:cubicBezTo>
                  <a:pt x="107" y="808"/>
                  <a:pt x="155" y="661"/>
                  <a:pt x="155" y="466"/>
                </a:cubicBezTo>
                <a:cubicBezTo>
                  <a:pt x="155" y="272"/>
                  <a:pt x="107" y="123"/>
                  <a:pt x="10" y="24"/>
                </a:cubicBezTo>
                <a:cubicBezTo>
                  <a:pt x="4" y="16"/>
                  <a:pt x="0" y="12"/>
                  <a:pt x="0" y="12"/>
                </a:cubicBezTo>
                <a:cubicBezTo>
                  <a:pt x="0" y="7"/>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63" name="テキスト ボックス 1062"/>
          <p:cNvSpPr txBox="1"/>
          <p:nvPr/>
        </p:nvSpPr>
        <p:spPr>
          <a:xfrm>
            <a:off x="3379680" y="335052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危ない状態はゴール</a:t>
            </a:r>
            <a:endParaRPr lang="en-US" sz="2170" b="0" strike="noStrike" spc="-1">
              <a:solidFill>
                <a:srgbClr val="000000"/>
              </a:solidFill>
              <a:latin typeface="Times New Roman"/>
            </a:endParaRPr>
          </a:p>
        </p:txBody>
      </p:sp>
      <p:sp>
        <p:nvSpPr>
          <p:cNvPr id="1064" name="フリーフォーム: 図形 1063"/>
          <p:cNvSpPr/>
          <p:nvPr/>
        </p:nvSpPr>
        <p:spPr>
          <a:xfrm>
            <a:off x="2152440" y="432432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65" name="フリーフォーム: 図形 1064"/>
          <p:cNvSpPr/>
          <p:nvPr/>
        </p:nvSpPr>
        <p:spPr>
          <a:xfrm>
            <a:off x="2417400" y="4314600"/>
            <a:ext cx="218160" cy="151920"/>
          </a:xfrm>
          <a:custGeom>
            <a:avLst/>
            <a:gdLst/>
            <a:ahLst/>
            <a:cxnLst/>
            <a:rect l="0" t="0" r="r" b="b"/>
            <a:pathLst>
              <a:path w="606" h="422">
                <a:moveTo>
                  <a:pt x="30" y="144"/>
                </a:moveTo>
                <a:lnTo>
                  <a:pt x="19" y="144"/>
                </a:lnTo>
                <a:cubicBezTo>
                  <a:pt x="6" y="144"/>
                  <a:pt x="0" y="140"/>
                  <a:pt x="0" y="131"/>
                </a:cubicBezTo>
                <a:cubicBezTo>
                  <a:pt x="0" y="128"/>
                  <a:pt x="3" y="122"/>
                  <a:pt x="9" y="114"/>
                </a:cubicBezTo>
                <a:cubicBezTo>
                  <a:pt x="61" y="44"/>
                  <a:pt x="112" y="7"/>
                  <a:pt x="164" y="1"/>
                </a:cubicBezTo>
                <a:cubicBezTo>
                  <a:pt x="164" y="0"/>
                  <a:pt x="232" y="0"/>
                  <a:pt x="368" y="0"/>
                </a:cubicBezTo>
                <a:cubicBezTo>
                  <a:pt x="476" y="0"/>
                  <a:pt x="537" y="0"/>
                  <a:pt x="553" y="0"/>
                </a:cubicBezTo>
                <a:cubicBezTo>
                  <a:pt x="570" y="0"/>
                  <a:pt x="580" y="2"/>
                  <a:pt x="586" y="5"/>
                </a:cubicBezTo>
                <a:cubicBezTo>
                  <a:pt x="600" y="13"/>
                  <a:pt x="606" y="25"/>
                  <a:pt x="606" y="41"/>
                </a:cubicBezTo>
                <a:cubicBezTo>
                  <a:pt x="606" y="55"/>
                  <a:pt x="602" y="67"/>
                  <a:pt x="594" y="78"/>
                </a:cubicBezTo>
                <a:cubicBezTo>
                  <a:pt x="586" y="89"/>
                  <a:pt x="575" y="97"/>
                  <a:pt x="561" y="102"/>
                </a:cubicBezTo>
                <a:cubicBezTo>
                  <a:pt x="558" y="102"/>
                  <a:pt x="535" y="103"/>
                  <a:pt x="490" y="103"/>
                </a:cubicBezTo>
                <a:lnTo>
                  <a:pt x="425" y="103"/>
                </a:lnTo>
                <a:lnTo>
                  <a:pt x="423" y="115"/>
                </a:lnTo>
                <a:cubicBezTo>
                  <a:pt x="423" y="120"/>
                  <a:pt x="422" y="133"/>
                  <a:pt x="422" y="154"/>
                </a:cubicBezTo>
                <a:cubicBezTo>
                  <a:pt x="422" y="191"/>
                  <a:pt x="427" y="223"/>
                  <a:pt x="436" y="251"/>
                </a:cubicBezTo>
                <a:cubicBezTo>
                  <a:pt x="446" y="279"/>
                  <a:pt x="455" y="301"/>
                  <a:pt x="464" y="316"/>
                </a:cubicBezTo>
                <a:cubicBezTo>
                  <a:pt x="473" y="332"/>
                  <a:pt x="478" y="344"/>
                  <a:pt x="478" y="353"/>
                </a:cubicBezTo>
                <a:cubicBezTo>
                  <a:pt x="478" y="369"/>
                  <a:pt x="470" y="385"/>
                  <a:pt x="455" y="399"/>
                </a:cubicBezTo>
                <a:cubicBezTo>
                  <a:pt x="439" y="414"/>
                  <a:pt x="423" y="422"/>
                  <a:pt x="405" y="422"/>
                </a:cubicBezTo>
                <a:cubicBezTo>
                  <a:pt x="371" y="422"/>
                  <a:pt x="349" y="389"/>
                  <a:pt x="339" y="326"/>
                </a:cubicBezTo>
                <a:cubicBezTo>
                  <a:pt x="337" y="316"/>
                  <a:pt x="337" y="302"/>
                  <a:pt x="337" y="284"/>
                </a:cubicBezTo>
                <a:cubicBezTo>
                  <a:pt x="337" y="258"/>
                  <a:pt x="339" y="230"/>
                  <a:pt x="343" y="200"/>
                </a:cubicBezTo>
                <a:cubicBezTo>
                  <a:pt x="348" y="170"/>
                  <a:pt x="352" y="147"/>
                  <a:pt x="357" y="130"/>
                </a:cubicBezTo>
                <a:lnTo>
                  <a:pt x="364" y="105"/>
                </a:lnTo>
                <a:cubicBezTo>
                  <a:pt x="364" y="104"/>
                  <a:pt x="349" y="103"/>
                  <a:pt x="319" y="103"/>
                </a:cubicBezTo>
                <a:lnTo>
                  <a:pt x="273" y="103"/>
                </a:lnTo>
                <a:lnTo>
                  <a:pt x="273" y="107"/>
                </a:lnTo>
                <a:cubicBezTo>
                  <a:pt x="273" y="108"/>
                  <a:pt x="272" y="112"/>
                  <a:pt x="270" y="121"/>
                </a:cubicBezTo>
                <a:cubicBezTo>
                  <a:pt x="268" y="130"/>
                  <a:pt x="265" y="143"/>
                  <a:pt x="260" y="160"/>
                </a:cubicBezTo>
                <a:cubicBezTo>
                  <a:pt x="255" y="177"/>
                  <a:pt x="251" y="194"/>
                  <a:pt x="247" y="208"/>
                </a:cubicBezTo>
                <a:cubicBezTo>
                  <a:pt x="238" y="241"/>
                  <a:pt x="228" y="278"/>
                  <a:pt x="219" y="317"/>
                </a:cubicBezTo>
                <a:cubicBezTo>
                  <a:pt x="210" y="351"/>
                  <a:pt x="204" y="371"/>
                  <a:pt x="202" y="378"/>
                </a:cubicBezTo>
                <a:cubicBezTo>
                  <a:pt x="199" y="385"/>
                  <a:pt x="196" y="391"/>
                  <a:pt x="191" y="396"/>
                </a:cubicBezTo>
                <a:cubicBezTo>
                  <a:pt x="189" y="398"/>
                  <a:pt x="188" y="399"/>
                  <a:pt x="187" y="400"/>
                </a:cubicBezTo>
                <a:cubicBezTo>
                  <a:pt x="172" y="415"/>
                  <a:pt x="156" y="422"/>
                  <a:pt x="139" y="422"/>
                </a:cubicBezTo>
                <a:cubicBezTo>
                  <a:pt x="122" y="422"/>
                  <a:pt x="110" y="417"/>
                  <a:pt x="101" y="408"/>
                </a:cubicBezTo>
                <a:cubicBezTo>
                  <a:pt x="93" y="397"/>
                  <a:pt x="88" y="386"/>
                  <a:pt x="88" y="372"/>
                </a:cubicBezTo>
                <a:cubicBezTo>
                  <a:pt x="88" y="366"/>
                  <a:pt x="89" y="361"/>
                  <a:pt x="91" y="356"/>
                </a:cubicBezTo>
                <a:cubicBezTo>
                  <a:pt x="92" y="354"/>
                  <a:pt x="98" y="341"/>
                  <a:pt x="111" y="318"/>
                </a:cubicBezTo>
                <a:cubicBezTo>
                  <a:pt x="123" y="295"/>
                  <a:pt x="138" y="266"/>
                  <a:pt x="155" y="232"/>
                </a:cubicBezTo>
                <a:cubicBezTo>
                  <a:pt x="173" y="197"/>
                  <a:pt x="187" y="167"/>
                  <a:pt x="197" y="141"/>
                </a:cubicBezTo>
                <a:cubicBezTo>
                  <a:pt x="206" y="118"/>
                  <a:pt x="211" y="106"/>
                  <a:pt x="211" y="103"/>
                </a:cubicBezTo>
                <a:cubicBezTo>
                  <a:pt x="166" y="103"/>
                  <a:pt x="140" y="104"/>
                  <a:pt x="133" y="104"/>
                </a:cubicBezTo>
                <a:cubicBezTo>
                  <a:pt x="101" y="107"/>
                  <a:pt x="77" y="116"/>
                  <a:pt x="60" y="133"/>
                </a:cubicBezTo>
                <a:lnTo>
                  <a:pt x="50"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66" name="テキスト ボックス 1065"/>
          <p:cNvSpPr txBox="1"/>
          <p:nvPr/>
        </p:nvSpPr>
        <p:spPr>
          <a:xfrm>
            <a:off x="2691720" y="376020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を大きな値で固定</a:t>
            </a:r>
            <a:endParaRPr lang="en-US" sz="2170" b="0" strike="noStrike" spc="-1">
              <a:solidFill>
                <a:srgbClr val="000000"/>
              </a:solidFill>
              <a:latin typeface="Times New Roman"/>
            </a:endParaRPr>
          </a:p>
        </p:txBody>
      </p:sp>
      <p:sp>
        <p:nvSpPr>
          <p:cNvPr id="1067" name="フリーフォーム: 図形 1066"/>
          <p:cNvSpPr/>
          <p:nvPr/>
        </p:nvSpPr>
        <p:spPr>
          <a:xfrm>
            <a:off x="2152440" y="480996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68" name="テキスト ボックス 1067"/>
          <p:cNvSpPr txBox="1"/>
          <p:nvPr/>
        </p:nvSpPr>
        <p:spPr>
          <a:xfrm>
            <a:off x="2633400" y="417924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は危ない状態を避ける制御則に</a:t>
            </a:r>
            <a:endParaRPr lang="en-US" sz="2170" b="0" strike="noStrike" spc="-1">
              <a:solidFill>
                <a:srgbClr val="000000"/>
              </a:solidFill>
              <a:latin typeface="Times New Roman"/>
            </a:endParaRPr>
          </a:p>
        </p:txBody>
      </p:sp>
      <p:sp>
        <p:nvSpPr>
          <p:cNvPr id="1069" name="フリーフォーム: 図形 1068"/>
          <p:cNvSpPr/>
          <p:nvPr/>
        </p:nvSpPr>
        <p:spPr>
          <a:xfrm>
            <a:off x="1047600" y="5286240"/>
            <a:ext cx="95400" cy="95400"/>
          </a:xfrm>
          <a:custGeom>
            <a:avLst/>
            <a:gdLst/>
            <a:ahLst/>
            <a:cxnLst/>
            <a:rect l="0" t="0" r="r" b="b"/>
            <a:pathLst>
              <a:path w="265" h="265">
                <a:moveTo>
                  <a:pt x="265" y="132"/>
                </a:moveTo>
                <a:cubicBezTo>
                  <a:pt x="265" y="150"/>
                  <a:pt x="262" y="167"/>
                  <a:pt x="255" y="183"/>
                </a:cubicBezTo>
                <a:cubicBezTo>
                  <a:pt x="249" y="199"/>
                  <a:pt x="239" y="213"/>
                  <a:pt x="227" y="226"/>
                </a:cubicBezTo>
                <a:cubicBezTo>
                  <a:pt x="214" y="239"/>
                  <a:pt x="200" y="249"/>
                  <a:pt x="184" y="255"/>
                </a:cubicBezTo>
                <a:cubicBezTo>
                  <a:pt x="168" y="262"/>
                  <a:pt x="151" y="265"/>
                  <a:pt x="133" y="265"/>
                </a:cubicBezTo>
                <a:cubicBezTo>
                  <a:pt x="115" y="265"/>
                  <a:pt x="98" y="262"/>
                  <a:pt x="82" y="255"/>
                </a:cubicBezTo>
                <a:cubicBezTo>
                  <a:pt x="65" y="249"/>
                  <a:pt x="51" y="239"/>
                  <a:pt x="39" y="226"/>
                </a:cubicBezTo>
                <a:cubicBezTo>
                  <a:pt x="26" y="213"/>
                  <a:pt x="17" y="199"/>
                  <a:pt x="10" y="183"/>
                </a:cubicBezTo>
                <a:cubicBezTo>
                  <a:pt x="3" y="167"/>
                  <a:pt x="0" y="150"/>
                  <a:pt x="0" y="132"/>
                </a:cubicBezTo>
                <a:cubicBezTo>
                  <a:pt x="0" y="115"/>
                  <a:pt x="3" y="98"/>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70" name="テキスト ボックス 1069"/>
          <p:cNvSpPr txBox="1"/>
          <p:nvPr/>
        </p:nvSpPr>
        <p:spPr>
          <a:xfrm>
            <a:off x="2405160" y="466488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ゴールに行く・危険回避を統一的に解ける</a:t>
            </a:r>
            <a:endParaRPr lang="en-US" sz="2170" b="0" strike="noStrike" spc="-1">
              <a:solidFill>
                <a:srgbClr val="000000"/>
              </a:solidFill>
              <a:latin typeface="Times New Roman"/>
            </a:endParaRPr>
          </a:p>
        </p:txBody>
      </p:sp>
      <p:sp>
        <p:nvSpPr>
          <p:cNvPr id="1071" name="テキスト ボックス 1070"/>
          <p:cNvSpPr txBox="1"/>
          <p:nvPr/>
        </p:nvSpPr>
        <p:spPr>
          <a:xfrm>
            <a:off x="1300320" y="514116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探索や制御、最適化では「境界（制約）条件」とし</a:t>
            </a:r>
            <a:endParaRPr lang="en-US" sz="2170" b="0" strike="noStrike" spc="-1">
              <a:solidFill>
                <a:srgbClr val="000000"/>
              </a:solidFill>
              <a:latin typeface="Times New Roman"/>
            </a:endParaRPr>
          </a:p>
        </p:txBody>
      </p:sp>
      <p:sp>
        <p:nvSpPr>
          <p:cNvPr id="1072" name="テキスト ボックス 1071"/>
          <p:cNvSpPr txBox="1"/>
          <p:nvPr/>
        </p:nvSpPr>
        <p:spPr>
          <a:xfrm>
            <a:off x="1300320" y="556020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て扱ってしまう（いいの？）</a:t>
            </a:r>
            <a:endParaRPr lang="en-US" sz="2170" b="0" strike="noStrike" spc="-1">
              <a:solidFill>
                <a:srgbClr val="000000"/>
              </a:solidFill>
              <a:latin typeface="Times New Roman"/>
            </a:endParaRPr>
          </a:p>
        </p:txBody>
      </p:sp>
      <p:sp>
        <p:nvSpPr>
          <p:cNvPr id="1073" name="テキスト ボックス 1072"/>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1074" name="テキスト ボックス 1073"/>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1075" name="テキスト ボックス 1074"/>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1076" name="テキスト ボックス 1075"/>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1077" name="テキスト ボックス 1076"/>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1078" name="テキスト ボックス 1077"/>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1079" name="テキスト ボックス 1078"/>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1080" name="テキスト ボックス 1079"/>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1081" name="テキスト ボックス 1080"/>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15</a:t>
            </a:r>
            <a:endParaRPr lang="en-US" sz="1800" b="0" strike="noStrike" spc="-1">
              <a:solidFill>
                <a:srgbClr val="000000"/>
              </a:solidFill>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フリーフォーム: 図形 108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83" name="フリーフォーム: 図形 108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84" name="フリーフォーム: 図形 108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85" name="フリーフォーム: 図形 1084"/>
          <p:cNvSpPr/>
          <p:nvPr/>
        </p:nvSpPr>
        <p:spPr>
          <a:xfrm>
            <a:off x="11178000" y="2074680"/>
            <a:ext cx="385200" cy="192600"/>
          </a:xfrm>
          <a:custGeom>
            <a:avLst/>
            <a:gdLst/>
            <a:ahLst/>
            <a:cxnLst/>
            <a:rect l="0" t="0" r="r" b="b"/>
            <a:pathLst>
              <a:path w="1070" h="535">
                <a:moveTo>
                  <a:pt x="1070" y="267"/>
                </a:moveTo>
                <a:cubicBezTo>
                  <a:pt x="1070" y="284"/>
                  <a:pt x="1066" y="302"/>
                  <a:pt x="1060" y="319"/>
                </a:cubicBezTo>
                <a:cubicBezTo>
                  <a:pt x="1053" y="336"/>
                  <a:pt x="1043" y="353"/>
                  <a:pt x="1029" y="369"/>
                </a:cubicBezTo>
                <a:cubicBezTo>
                  <a:pt x="1016" y="386"/>
                  <a:pt x="999" y="402"/>
                  <a:pt x="980" y="416"/>
                </a:cubicBezTo>
                <a:cubicBezTo>
                  <a:pt x="960" y="431"/>
                  <a:pt x="938" y="444"/>
                  <a:pt x="913" y="457"/>
                </a:cubicBezTo>
                <a:cubicBezTo>
                  <a:pt x="889" y="469"/>
                  <a:pt x="862" y="480"/>
                  <a:pt x="832" y="490"/>
                </a:cubicBezTo>
                <a:cubicBezTo>
                  <a:pt x="803" y="500"/>
                  <a:pt x="772" y="508"/>
                  <a:pt x="740" y="515"/>
                </a:cubicBezTo>
                <a:cubicBezTo>
                  <a:pt x="708" y="522"/>
                  <a:pt x="674" y="527"/>
                  <a:pt x="640" y="530"/>
                </a:cubicBezTo>
                <a:cubicBezTo>
                  <a:pt x="605" y="533"/>
                  <a:pt x="571" y="535"/>
                  <a:pt x="536" y="535"/>
                </a:cubicBezTo>
                <a:cubicBezTo>
                  <a:pt x="501" y="535"/>
                  <a:pt x="466" y="533"/>
                  <a:pt x="430" y="530"/>
                </a:cubicBezTo>
                <a:cubicBezTo>
                  <a:pt x="396" y="527"/>
                  <a:pt x="363" y="522"/>
                  <a:pt x="330" y="515"/>
                </a:cubicBezTo>
                <a:cubicBezTo>
                  <a:pt x="298" y="508"/>
                  <a:pt x="267" y="500"/>
                  <a:pt x="238" y="490"/>
                </a:cubicBezTo>
                <a:cubicBezTo>
                  <a:pt x="209" y="480"/>
                  <a:pt x="182" y="469"/>
                  <a:pt x="157" y="457"/>
                </a:cubicBezTo>
                <a:cubicBezTo>
                  <a:pt x="132" y="444"/>
                  <a:pt x="110" y="431"/>
                  <a:pt x="90" y="416"/>
                </a:cubicBezTo>
                <a:cubicBezTo>
                  <a:pt x="71" y="402"/>
                  <a:pt x="55" y="386"/>
                  <a:pt x="41" y="369"/>
                </a:cubicBezTo>
                <a:cubicBezTo>
                  <a:pt x="28" y="353"/>
                  <a:pt x="18" y="336"/>
                  <a:pt x="11" y="319"/>
                </a:cubicBezTo>
                <a:cubicBezTo>
                  <a:pt x="4" y="302"/>
                  <a:pt x="0" y="284"/>
                  <a:pt x="0" y="267"/>
                </a:cubicBezTo>
                <a:cubicBezTo>
                  <a:pt x="0" y="249"/>
                  <a:pt x="4" y="232"/>
                  <a:pt x="11" y="215"/>
                </a:cubicBezTo>
                <a:cubicBezTo>
                  <a:pt x="18" y="198"/>
                  <a:pt x="28" y="181"/>
                  <a:pt x="41" y="165"/>
                </a:cubicBezTo>
                <a:cubicBezTo>
                  <a:pt x="55" y="148"/>
                  <a:pt x="71" y="133"/>
                  <a:pt x="90" y="118"/>
                </a:cubicBezTo>
                <a:cubicBezTo>
                  <a:pt x="110" y="104"/>
                  <a:pt x="132" y="90"/>
                  <a:pt x="157" y="78"/>
                </a:cubicBezTo>
                <a:cubicBezTo>
                  <a:pt x="182" y="65"/>
                  <a:pt x="209" y="54"/>
                  <a:pt x="238" y="45"/>
                </a:cubicBezTo>
                <a:cubicBezTo>
                  <a:pt x="267" y="35"/>
                  <a:pt x="298" y="27"/>
                  <a:pt x="330" y="20"/>
                </a:cubicBezTo>
                <a:cubicBezTo>
                  <a:pt x="363" y="13"/>
                  <a:pt x="396" y="8"/>
                  <a:pt x="430" y="5"/>
                </a:cubicBezTo>
                <a:cubicBezTo>
                  <a:pt x="466" y="1"/>
                  <a:pt x="501" y="0"/>
                  <a:pt x="536" y="0"/>
                </a:cubicBezTo>
                <a:cubicBezTo>
                  <a:pt x="571" y="0"/>
                  <a:pt x="605" y="1"/>
                  <a:pt x="640" y="5"/>
                </a:cubicBezTo>
                <a:cubicBezTo>
                  <a:pt x="674" y="8"/>
                  <a:pt x="708" y="13"/>
                  <a:pt x="740" y="20"/>
                </a:cubicBezTo>
                <a:cubicBezTo>
                  <a:pt x="772" y="27"/>
                  <a:pt x="803" y="35"/>
                  <a:pt x="832" y="45"/>
                </a:cubicBezTo>
                <a:cubicBezTo>
                  <a:pt x="862" y="54"/>
                  <a:pt x="889" y="65"/>
                  <a:pt x="913" y="78"/>
                </a:cubicBezTo>
                <a:cubicBezTo>
                  <a:pt x="938" y="90"/>
                  <a:pt x="960" y="104"/>
                  <a:pt x="980" y="118"/>
                </a:cubicBezTo>
                <a:cubicBezTo>
                  <a:pt x="999" y="133"/>
                  <a:pt x="1016" y="148"/>
                  <a:pt x="1029" y="165"/>
                </a:cubicBezTo>
                <a:cubicBezTo>
                  <a:pt x="1043" y="181"/>
                  <a:pt x="1053" y="198"/>
                  <a:pt x="1060" y="215"/>
                </a:cubicBezTo>
                <a:cubicBezTo>
                  <a:pt x="1066" y="232"/>
                  <a:pt x="1070" y="249"/>
                  <a:pt x="1070" y="267"/>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086" name="フリーフォーム: 図形 1085"/>
          <p:cNvSpPr/>
          <p:nvPr/>
        </p:nvSpPr>
        <p:spPr>
          <a:xfrm>
            <a:off x="11178000" y="2074680"/>
            <a:ext cx="385200" cy="192600"/>
          </a:xfrm>
          <a:custGeom>
            <a:avLst/>
            <a:gdLst/>
            <a:ahLst/>
            <a:cxnLst/>
            <a:rect l="0" t="0" r="r" b="b"/>
            <a:pathLst>
              <a:path w="1070" h="535">
                <a:moveTo>
                  <a:pt x="1070" y="267"/>
                </a:moveTo>
                <a:cubicBezTo>
                  <a:pt x="1070" y="284"/>
                  <a:pt x="1066" y="302"/>
                  <a:pt x="1060" y="319"/>
                </a:cubicBezTo>
                <a:cubicBezTo>
                  <a:pt x="1053" y="336"/>
                  <a:pt x="1043" y="353"/>
                  <a:pt x="1029" y="369"/>
                </a:cubicBezTo>
                <a:cubicBezTo>
                  <a:pt x="1016" y="386"/>
                  <a:pt x="999" y="402"/>
                  <a:pt x="980" y="416"/>
                </a:cubicBezTo>
                <a:cubicBezTo>
                  <a:pt x="960" y="431"/>
                  <a:pt x="938" y="444"/>
                  <a:pt x="913" y="457"/>
                </a:cubicBezTo>
                <a:cubicBezTo>
                  <a:pt x="889" y="469"/>
                  <a:pt x="862" y="480"/>
                  <a:pt x="832" y="490"/>
                </a:cubicBezTo>
                <a:cubicBezTo>
                  <a:pt x="803" y="500"/>
                  <a:pt x="772" y="508"/>
                  <a:pt x="740" y="515"/>
                </a:cubicBezTo>
                <a:cubicBezTo>
                  <a:pt x="708" y="522"/>
                  <a:pt x="674" y="527"/>
                  <a:pt x="640" y="530"/>
                </a:cubicBezTo>
                <a:cubicBezTo>
                  <a:pt x="605" y="533"/>
                  <a:pt x="571" y="535"/>
                  <a:pt x="536" y="535"/>
                </a:cubicBezTo>
                <a:cubicBezTo>
                  <a:pt x="501" y="535"/>
                  <a:pt x="466" y="533"/>
                  <a:pt x="430" y="530"/>
                </a:cubicBezTo>
                <a:cubicBezTo>
                  <a:pt x="396" y="527"/>
                  <a:pt x="363" y="522"/>
                  <a:pt x="330" y="515"/>
                </a:cubicBezTo>
                <a:cubicBezTo>
                  <a:pt x="298" y="508"/>
                  <a:pt x="267" y="500"/>
                  <a:pt x="238" y="490"/>
                </a:cubicBezTo>
                <a:cubicBezTo>
                  <a:pt x="209" y="480"/>
                  <a:pt x="182" y="469"/>
                  <a:pt x="157" y="457"/>
                </a:cubicBezTo>
                <a:cubicBezTo>
                  <a:pt x="132" y="444"/>
                  <a:pt x="110" y="431"/>
                  <a:pt x="90" y="416"/>
                </a:cubicBezTo>
                <a:cubicBezTo>
                  <a:pt x="71" y="402"/>
                  <a:pt x="55" y="386"/>
                  <a:pt x="41" y="369"/>
                </a:cubicBezTo>
                <a:cubicBezTo>
                  <a:pt x="28" y="353"/>
                  <a:pt x="18" y="336"/>
                  <a:pt x="11" y="319"/>
                </a:cubicBezTo>
                <a:cubicBezTo>
                  <a:pt x="4" y="302"/>
                  <a:pt x="0" y="284"/>
                  <a:pt x="0" y="267"/>
                </a:cubicBezTo>
                <a:cubicBezTo>
                  <a:pt x="0" y="249"/>
                  <a:pt x="4" y="232"/>
                  <a:pt x="11" y="215"/>
                </a:cubicBezTo>
                <a:cubicBezTo>
                  <a:pt x="18" y="198"/>
                  <a:pt x="28" y="181"/>
                  <a:pt x="41" y="165"/>
                </a:cubicBezTo>
                <a:cubicBezTo>
                  <a:pt x="55" y="148"/>
                  <a:pt x="71" y="133"/>
                  <a:pt x="90" y="118"/>
                </a:cubicBezTo>
                <a:cubicBezTo>
                  <a:pt x="110" y="104"/>
                  <a:pt x="132" y="90"/>
                  <a:pt x="157" y="78"/>
                </a:cubicBezTo>
                <a:cubicBezTo>
                  <a:pt x="182" y="65"/>
                  <a:pt x="209" y="54"/>
                  <a:pt x="238" y="45"/>
                </a:cubicBezTo>
                <a:cubicBezTo>
                  <a:pt x="267" y="35"/>
                  <a:pt x="298" y="27"/>
                  <a:pt x="330" y="20"/>
                </a:cubicBezTo>
                <a:cubicBezTo>
                  <a:pt x="363" y="13"/>
                  <a:pt x="396" y="8"/>
                  <a:pt x="430" y="5"/>
                </a:cubicBezTo>
                <a:cubicBezTo>
                  <a:pt x="466" y="1"/>
                  <a:pt x="501" y="0"/>
                  <a:pt x="536" y="0"/>
                </a:cubicBezTo>
                <a:cubicBezTo>
                  <a:pt x="571" y="0"/>
                  <a:pt x="605" y="1"/>
                  <a:pt x="640" y="5"/>
                </a:cubicBezTo>
                <a:cubicBezTo>
                  <a:pt x="674" y="8"/>
                  <a:pt x="708" y="13"/>
                  <a:pt x="740" y="20"/>
                </a:cubicBezTo>
                <a:cubicBezTo>
                  <a:pt x="772" y="27"/>
                  <a:pt x="803" y="35"/>
                  <a:pt x="832" y="45"/>
                </a:cubicBezTo>
                <a:cubicBezTo>
                  <a:pt x="862" y="54"/>
                  <a:pt x="889" y="65"/>
                  <a:pt x="913" y="78"/>
                </a:cubicBezTo>
                <a:cubicBezTo>
                  <a:pt x="938" y="90"/>
                  <a:pt x="960" y="104"/>
                  <a:pt x="980" y="118"/>
                </a:cubicBezTo>
                <a:cubicBezTo>
                  <a:pt x="999" y="133"/>
                  <a:pt x="1016" y="148"/>
                  <a:pt x="1029" y="165"/>
                </a:cubicBezTo>
                <a:cubicBezTo>
                  <a:pt x="1043" y="181"/>
                  <a:pt x="1053" y="198"/>
                  <a:pt x="1060" y="215"/>
                </a:cubicBezTo>
                <a:cubicBezTo>
                  <a:pt x="1066" y="232"/>
                  <a:pt x="1070" y="249"/>
                  <a:pt x="1070" y="267"/>
                </a:cubicBezTo>
                <a:close/>
              </a:path>
            </a:pathLst>
          </a:custGeom>
          <a:noFill/>
          <a:ln w="21600">
            <a:solidFill>
              <a:srgbClr val="231815"/>
            </a:solidFill>
            <a:miter/>
          </a:ln>
        </p:spPr>
        <p:txBody>
          <a:bodyPr lIns="10800" tIns="10800" rIns="10800" bIns="10800" anchor="t">
            <a:noAutofit/>
          </a:bodyPr>
          <a:lstStyle/>
          <a:p>
            <a:endParaRPr lang="en-US" sz="2400" b="0" strike="noStrike" spc="-1">
              <a:solidFill>
                <a:srgbClr val="000000"/>
              </a:solidFill>
              <a:latin typeface="Times New Roman"/>
            </a:endParaRPr>
          </a:p>
        </p:txBody>
      </p:sp>
      <p:sp>
        <p:nvSpPr>
          <p:cNvPr id="1087" name="直線コネクタ 1086"/>
          <p:cNvSpPr/>
          <p:nvPr/>
        </p:nvSpPr>
        <p:spPr>
          <a:xfrm flipV="1">
            <a:off x="11370600" y="1589040"/>
            <a:ext cx="0" cy="555480"/>
          </a:xfrm>
          <a:prstGeom prst="line">
            <a:avLst/>
          </a:prstGeom>
          <a:ln w="21600">
            <a:solidFill>
              <a:srgbClr val="231815"/>
            </a:solidFill>
            <a:miter/>
          </a:ln>
        </p:spPr>
        <p:style>
          <a:lnRef idx="0">
            <a:scrgbClr r="0" g="0" b="0"/>
          </a:lnRef>
          <a:fillRef idx="0">
            <a:scrgbClr r="0" g="0" b="0"/>
          </a:fillRef>
          <a:effectRef idx="0">
            <a:scrgbClr r="0" g="0" b="0"/>
          </a:effectRef>
          <a:fontRef idx="minor"/>
        </p:style>
        <p:txBody>
          <a:bodyPr lIns="10800" tIns="10800" rIns="10800" bIns="10800" anchor="t">
            <a:noAutofit/>
          </a:bodyPr>
          <a:lstStyle/>
          <a:p>
            <a:endParaRPr lang="en-US" sz="2400" b="0" strike="noStrike" spc="-1">
              <a:solidFill>
                <a:srgbClr val="000000"/>
              </a:solidFill>
              <a:latin typeface="Times New Roman"/>
            </a:endParaRPr>
          </a:p>
        </p:txBody>
      </p:sp>
      <p:sp>
        <p:nvSpPr>
          <p:cNvPr id="1088" name="フリーフォーム: 図形 1087"/>
          <p:cNvSpPr/>
          <p:nvPr/>
        </p:nvSpPr>
        <p:spPr>
          <a:xfrm>
            <a:off x="11370600" y="1512000"/>
            <a:ext cx="272520" cy="317520"/>
          </a:xfrm>
          <a:custGeom>
            <a:avLst/>
            <a:gdLst/>
            <a:ahLst/>
            <a:cxnLst/>
            <a:rect l="0" t="0" r="r" b="b"/>
            <a:pathLst>
              <a:path w="757" h="882">
                <a:moveTo>
                  <a:pt x="757" y="440"/>
                </a:moveTo>
                <a:lnTo>
                  <a:pt x="0" y="882"/>
                </a:lnTo>
                <a:lnTo>
                  <a:pt x="0" y="0"/>
                </a:lnTo>
                <a:lnTo>
                  <a:pt x="757" y="440"/>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89" name="フリーフォーム: 図形 1088"/>
          <p:cNvSpPr/>
          <p:nvPr/>
        </p:nvSpPr>
        <p:spPr>
          <a:xfrm>
            <a:off x="11370600" y="1512000"/>
            <a:ext cx="272520" cy="317520"/>
          </a:xfrm>
          <a:custGeom>
            <a:avLst/>
            <a:gdLst/>
            <a:ahLst/>
            <a:cxnLst/>
            <a:rect l="0" t="0" r="r" b="b"/>
            <a:pathLst>
              <a:path w="757" h="882">
                <a:moveTo>
                  <a:pt x="757" y="440"/>
                </a:moveTo>
                <a:lnTo>
                  <a:pt x="0" y="882"/>
                </a:lnTo>
                <a:lnTo>
                  <a:pt x="0" y="0"/>
                </a:lnTo>
                <a:lnTo>
                  <a:pt x="757" y="440"/>
                </a:lnTo>
                <a:close/>
              </a:path>
            </a:pathLst>
          </a:custGeom>
          <a:noFill/>
          <a:ln w="21600">
            <a:solidFill>
              <a:srgbClr val="231815"/>
            </a:solidFill>
            <a:miter/>
          </a:ln>
        </p:spPr>
        <p:txBody>
          <a:bodyPr lIns="10800" tIns="10800" rIns="10800" bIns="10800" anchor="t">
            <a:noAutofit/>
          </a:bodyPr>
          <a:lstStyle/>
          <a:p>
            <a:endParaRPr lang="en-US" sz="2400" b="0" strike="noStrike" spc="-1">
              <a:solidFill>
                <a:srgbClr val="000000"/>
              </a:solidFill>
              <a:latin typeface="Times New Roman"/>
            </a:endParaRPr>
          </a:p>
        </p:txBody>
      </p:sp>
      <p:sp>
        <p:nvSpPr>
          <p:cNvPr id="1090" name="フリーフォーム: 図形 1089"/>
          <p:cNvSpPr/>
          <p:nvPr/>
        </p:nvSpPr>
        <p:spPr>
          <a:xfrm>
            <a:off x="9297000" y="5269680"/>
            <a:ext cx="379440" cy="26280"/>
          </a:xfrm>
          <a:custGeom>
            <a:avLst/>
            <a:gdLst/>
            <a:ahLst/>
            <a:cxnLst/>
            <a:rect l="0" t="0" r="r" b="b"/>
            <a:pathLst>
              <a:path w="1054" h="73">
                <a:moveTo>
                  <a:pt x="0" y="43"/>
                </a:moveTo>
                <a:lnTo>
                  <a:pt x="121" y="38"/>
                </a:lnTo>
                <a:lnTo>
                  <a:pt x="122" y="68"/>
                </a:lnTo>
                <a:lnTo>
                  <a:pt x="1" y="73"/>
                </a:lnTo>
                <a:lnTo>
                  <a:pt x="0" y="43"/>
                </a:lnTo>
                <a:moveTo>
                  <a:pt x="242" y="33"/>
                </a:moveTo>
                <a:lnTo>
                  <a:pt x="363" y="28"/>
                </a:lnTo>
                <a:lnTo>
                  <a:pt x="364" y="59"/>
                </a:lnTo>
                <a:lnTo>
                  <a:pt x="243" y="63"/>
                </a:lnTo>
                <a:lnTo>
                  <a:pt x="242" y="33"/>
                </a:lnTo>
                <a:moveTo>
                  <a:pt x="484" y="23"/>
                </a:moveTo>
                <a:lnTo>
                  <a:pt x="605" y="19"/>
                </a:lnTo>
                <a:lnTo>
                  <a:pt x="607" y="49"/>
                </a:lnTo>
                <a:lnTo>
                  <a:pt x="486" y="54"/>
                </a:lnTo>
                <a:lnTo>
                  <a:pt x="484" y="23"/>
                </a:lnTo>
                <a:moveTo>
                  <a:pt x="727" y="13"/>
                </a:moveTo>
                <a:lnTo>
                  <a:pt x="848" y="8"/>
                </a:lnTo>
                <a:lnTo>
                  <a:pt x="849" y="39"/>
                </a:lnTo>
                <a:lnTo>
                  <a:pt x="728" y="44"/>
                </a:lnTo>
                <a:lnTo>
                  <a:pt x="727" y="13"/>
                </a:lnTo>
                <a:moveTo>
                  <a:pt x="969" y="3"/>
                </a:moveTo>
                <a:lnTo>
                  <a:pt x="1053" y="0"/>
                </a:lnTo>
                <a:lnTo>
                  <a:pt x="1054" y="31"/>
                </a:lnTo>
                <a:lnTo>
                  <a:pt x="970" y="34"/>
                </a:lnTo>
                <a:lnTo>
                  <a:pt x="969" y="3"/>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91" name="フリーフォーム: 図形 1090"/>
          <p:cNvSpPr/>
          <p:nvPr/>
        </p:nvSpPr>
        <p:spPr>
          <a:xfrm>
            <a:off x="9630720" y="5232240"/>
            <a:ext cx="57240" cy="89280"/>
          </a:xfrm>
          <a:custGeom>
            <a:avLst/>
            <a:gdLst/>
            <a:ahLst/>
            <a:cxnLst/>
            <a:rect l="0" t="0" r="r" b="b"/>
            <a:pathLst>
              <a:path w="159" h="248">
                <a:moveTo>
                  <a:pt x="31" y="248"/>
                </a:moveTo>
                <a:lnTo>
                  <a:pt x="8" y="227"/>
                </a:lnTo>
                <a:lnTo>
                  <a:pt x="115" y="120"/>
                </a:lnTo>
                <a:lnTo>
                  <a:pt x="0" y="22"/>
                </a:lnTo>
                <a:lnTo>
                  <a:pt x="21" y="0"/>
                </a:lnTo>
                <a:lnTo>
                  <a:pt x="159" y="118"/>
                </a:lnTo>
                <a:lnTo>
                  <a:pt x="31" y="24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92" name="フリーフォーム: 図形 1091"/>
          <p:cNvSpPr/>
          <p:nvPr/>
        </p:nvSpPr>
        <p:spPr>
          <a:xfrm>
            <a:off x="9345600" y="3215160"/>
            <a:ext cx="11520" cy="268200"/>
          </a:xfrm>
          <a:custGeom>
            <a:avLst/>
            <a:gdLst/>
            <a:ahLst/>
            <a:cxnLst/>
            <a:rect l="0" t="0" r="r" b="b"/>
            <a:pathLst>
              <a:path w="32" h="745">
                <a:moveTo>
                  <a:pt x="32" y="0"/>
                </a:moveTo>
                <a:lnTo>
                  <a:pt x="32" y="121"/>
                </a:lnTo>
                <a:lnTo>
                  <a:pt x="0" y="121"/>
                </a:lnTo>
                <a:lnTo>
                  <a:pt x="0" y="0"/>
                </a:lnTo>
                <a:lnTo>
                  <a:pt x="32" y="0"/>
                </a:lnTo>
                <a:moveTo>
                  <a:pt x="32" y="242"/>
                </a:moveTo>
                <a:lnTo>
                  <a:pt x="32" y="363"/>
                </a:lnTo>
                <a:lnTo>
                  <a:pt x="0" y="363"/>
                </a:lnTo>
                <a:lnTo>
                  <a:pt x="0" y="242"/>
                </a:lnTo>
                <a:lnTo>
                  <a:pt x="32" y="242"/>
                </a:lnTo>
                <a:moveTo>
                  <a:pt x="32" y="485"/>
                </a:moveTo>
                <a:lnTo>
                  <a:pt x="32" y="607"/>
                </a:lnTo>
                <a:lnTo>
                  <a:pt x="0" y="607"/>
                </a:lnTo>
                <a:lnTo>
                  <a:pt x="0" y="485"/>
                </a:lnTo>
                <a:lnTo>
                  <a:pt x="32" y="485"/>
                </a:lnTo>
                <a:moveTo>
                  <a:pt x="32" y="728"/>
                </a:moveTo>
                <a:lnTo>
                  <a:pt x="32" y="745"/>
                </a:lnTo>
                <a:lnTo>
                  <a:pt x="0" y="745"/>
                </a:lnTo>
                <a:lnTo>
                  <a:pt x="0" y="728"/>
                </a:lnTo>
                <a:lnTo>
                  <a:pt x="32" y="72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93" name="フリーフォーム: 図形 1092"/>
          <p:cNvSpPr/>
          <p:nvPr/>
        </p:nvSpPr>
        <p:spPr>
          <a:xfrm>
            <a:off x="9306360" y="3439440"/>
            <a:ext cx="89640" cy="55800"/>
          </a:xfrm>
          <a:custGeom>
            <a:avLst/>
            <a:gdLst/>
            <a:ahLst/>
            <a:cxnLst/>
            <a:rect l="0" t="0" r="r" b="b"/>
            <a:pathLst>
              <a:path w="249" h="155">
                <a:moveTo>
                  <a:pt x="0" y="21"/>
                </a:moveTo>
                <a:lnTo>
                  <a:pt x="23" y="0"/>
                </a:lnTo>
                <a:lnTo>
                  <a:pt x="125" y="110"/>
                </a:lnTo>
                <a:lnTo>
                  <a:pt x="227" y="0"/>
                </a:lnTo>
                <a:lnTo>
                  <a:pt x="249" y="21"/>
                </a:lnTo>
                <a:lnTo>
                  <a:pt x="125" y="155"/>
                </a:lnTo>
                <a:lnTo>
                  <a:pt x="0" y="21"/>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94" name="フリーフォーム: 図形 1093"/>
          <p:cNvSpPr/>
          <p:nvPr/>
        </p:nvSpPr>
        <p:spPr>
          <a:xfrm>
            <a:off x="9159120" y="2052360"/>
            <a:ext cx="1807560" cy="1100880"/>
          </a:xfrm>
          <a:custGeom>
            <a:avLst/>
            <a:gdLst/>
            <a:ahLst/>
            <a:cxnLst/>
            <a:rect l="0" t="0" r="r" b="b"/>
            <a:pathLst>
              <a:path w="5021" h="3058">
                <a:moveTo>
                  <a:pt x="0" y="0"/>
                </a:moveTo>
                <a:lnTo>
                  <a:pt x="5021" y="0"/>
                </a:lnTo>
                <a:lnTo>
                  <a:pt x="5021" y="3058"/>
                </a:lnTo>
                <a:lnTo>
                  <a:pt x="0" y="3058"/>
                </a:lnTo>
                <a:lnTo>
                  <a:pt x="0" y="0"/>
                </a:lnTo>
                <a:close/>
              </a:path>
            </a:pathLst>
          </a:custGeom>
          <a:solidFill>
            <a:srgbClr val="727171"/>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95" name="フリーフォーム: 図形 1094"/>
          <p:cNvSpPr/>
          <p:nvPr/>
        </p:nvSpPr>
        <p:spPr>
          <a:xfrm>
            <a:off x="9159120" y="2052360"/>
            <a:ext cx="1807560" cy="1100880"/>
          </a:xfrm>
          <a:custGeom>
            <a:avLst/>
            <a:gdLst/>
            <a:ahLst/>
            <a:cxnLst/>
            <a:rect l="0" t="0" r="r" b="b"/>
            <a:pathLst>
              <a:path w="5021" h="3058">
                <a:moveTo>
                  <a:pt x="0" y="0"/>
                </a:moveTo>
                <a:lnTo>
                  <a:pt x="5021" y="0"/>
                </a:lnTo>
                <a:lnTo>
                  <a:pt x="5021" y="3058"/>
                </a:lnTo>
                <a:lnTo>
                  <a:pt x="0" y="3058"/>
                </a:lnTo>
                <a:lnTo>
                  <a:pt x="0" y="0"/>
                </a:lnTo>
                <a:close/>
              </a:path>
            </a:pathLst>
          </a:custGeom>
          <a:noFill/>
          <a:ln w="21600">
            <a:solidFill>
              <a:srgbClr val="231815"/>
            </a:solidFill>
            <a:miter/>
          </a:ln>
        </p:spPr>
        <p:txBody>
          <a:bodyPr lIns="10800" tIns="10800" rIns="10800" bIns="10800" anchor="t">
            <a:noAutofit/>
          </a:bodyPr>
          <a:lstStyle/>
          <a:p>
            <a:endParaRPr lang="en-US" sz="2400" b="0" strike="noStrike" spc="-1">
              <a:solidFill>
                <a:srgbClr val="000000"/>
              </a:solidFill>
              <a:latin typeface="Times New Roman"/>
            </a:endParaRPr>
          </a:p>
        </p:txBody>
      </p:sp>
      <p:sp>
        <p:nvSpPr>
          <p:cNvPr id="1096" name="フリーフォーム: 図形 1095"/>
          <p:cNvSpPr/>
          <p:nvPr/>
        </p:nvSpPr>
        <p:spPr>
          <a:xfrm>
            <a:off x="9633240" y="3215160"/>
            <a:ext cx="11160" cy="268200"/>
          </a:xfrm>
          <a:custGeom>
            <a:avLst/>
            <a:gdLst/>
            <a:ahLst/>
            <a:cxnLst/>
            <a:rect l="0" t="0" r="r" b="b"/>
            <a:pathLst>
              <a:path w="31" h="745">
                <a:moveTo>
                  <a:pt x="31" y="0"/>
                </a:moveTo>
                <a:lnTo>
                  <a:pt x="31" y="121"/>
                </a:lnTo>
                <a:lnTo>
                  <a:pt x="0" y="121"/>
                </a:lnTo>
                <a:lnTo>
                  <a:pt x="0" y="0"/>
                </a:lnTo>
                <a:lnTo>
                  <a:pt x="31" y="0"/>
                </a:lnTo>
                <a:moveTo>
                  <a:pt x="31" y="242"/>
                </a:moveTo>
                <a:lnTo>
                  <a:pt x="31" y="363"/>
                </a:lnTo>
                <a:lnTo>
                  <a:pt x="0" y="363"/>
                </a:lnTo>
                <a:lnTo>
                  <a:pt x="0" y="242"/>
                </a:lnTo>
                <a:lnTo>
                  <a:pt x="31" y="242"/>
                </a:lnTo>
                <a:moveTo>
                  <a:pt x="31" y="485"/>
                </a:moveTo>
                <a:lnTo>
                  <a:pt x="31" y="607"/>
                </a:lnTo>
                <a:lnTo>
                  <a:pt x="0" y="607"/>
                </a:lnTo>
                <a:lnTo>
                  <a:pt x="0" y="485"/>
                </a:lnTo>
                <a:lnTo>
                  <a:pt x="31" y="485"/>
                </a:lnTo>
                <a:moveTo>
                  <a:pt x="31" y="728"/>
                </a:moveTo>
                <a:lnTo>
                  <a:pt x="31" y="745"/>
                </a:lnTo>
                <a:lnTo>
                  <a:pt x="0" y="745"/>
                </a:lnTo>
                <a:lnTo>
                  <a:pt x="0" y="728"/>
                </a:lnTo>
                <a:lnTo>
                  <a:pt x="31" y="72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97" name="フリーフォーム: 図形 1096"/>
          <p:cNvSpPr/>
          <p:nvPr/>
        </p:nvSpPr>
        <p:spPr>
          <a:xfrm>
            <a:off x="9594000" y="3439440"/>
            <a:ext cx="89640" cy="55800"/>
          </a:xfrm>
          <a:custGeom>
            <a:avLst/>
            <a:gdLst/>
            <a:ahLst/>
            <a:cxnLst/>
            <a:rect l="0" t="0" r="r" b="b"/>
            <a:pathLst>
              <a:path w="249" h="155">
                <a:moveTo>
                  <a:pt x="0" y="21"/>
                </a:moveTo>
                <a:lnTo>
                  <a:pt x="22" y="0"/>
                </a:lnTo>
                <a:lnTo>
                  <a:pt x="124" y="110"/>
                </a:lnTo>
                <a:lnTo>
                  <a:pt x="227" y="0"/>
                </a:lnTo>
                <a:lnTo>
                  <a:pt x="249" y="21"/>
                </a:lnTo>
                <a:lnTo>
                  <a:pt x="124" y="155"/>
                </a:lnTo>
                <a:lnTo>
                  <a:pt x="0" y="21"/>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98" name="フリーフォーム: 図形 1097"/>
          <p:cNvSpPr/>
          <p:nvPr/>
        </p:nvSpPr>
        <p:spPr>
          <a:xfrm>
            <a:off x="9913320" y="3215160"/>
            <a:ext cx="11520" cy="268200"/>
          </a:xfrm>
          <a:custGeom>
            <a:avLst/>
            <a:gdLst/>
            <a:ahLst/>
            <a:cxnLst/>
            <a:rect l="0" t="0" r="r" b="b"/>
            <a:pathLst>
              <a:path w="32" h="745">
                <a:moveTo>
                  <a:pt x="32" y="0"/>
                </a:moveTo>
                <a:lnTo>
                  <a:pt x="32" y="121"/>
                </a:lnTo>
                <a:lnTo>
                  <a:pt x="0" y="121"/>
                </a:lnTo>
                <a:lnTo>
                  <a:pt x="0" y="0"/>
                </a:lnTo>
                <a:lnTo>
                  <a:pt x="32" y="0"/>
                </a:lnTo>
                <a:moveTo>
                  <a:pt x="32" y="242"/>
                </a:moveTo>
                <a:lnTo>
                  <a:pt x="32" y="363"/>
                </a:lnTo>
                <a:lnTo>
                  <a:pt x="0" y="363"/>
                </a:lnTo>
                <a:lnTo>
                  <a:pt x="0" y="242"/>
                </a:lnTo>
                <a:lnTo>
                  <a:pt x="32" y="242"/>
                </a:lnTo>
                <a:moveTo>
                  <a:pt x="32" y="485"/>
                </a:moveTo>
                <a:lnTo>
                  <a:pt x="32" y="607"/>
                </a:lnTo>
                <a:lnTo>
                  <a:pt x="0" y="607"/>
                </a:lnTo>
                <a:lnTo>
                  <a:pt x="0" y="485"/>
                </a:lnTo>
                <a:lnTo>
                  <a:pt x="32" y="485"/>
                </a:lnTo>
                <a:moveTo>
                  <a:pt x="32" y="728"/>
                </a:moveTo>
                <a:lnTo>
                  <a:pt x="32" y="745"/>
                </a:lnTo>
                <a:lnTo>
                  <a:pt x="0" y="745"/>
                </a:lnTo>
                <a:lnTo>
                  <a:pt x="0" y="728"/>
                </a:lnTo>
                <a:lnTo>
                  <a:pt x="32" y="72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99" name="フリーフォーム: 図形 1098"/>
          <p:cNvSpPr/>
          <p:nvPr/>
        </p:nvSpPr>
        <p:spPr>
          <a:xfrm>
            <a:off x="9874440" y="3439440"/>
            <a:ext cx="89640" cy="55800"/>
          </a:xfrm>
          <a:custGeom>
            <a:avLst/>
            <a:gdLst/>
            <a:ahLst/>
            <a:cxnLst/>
            <a:rect l="0" t="0" r="r" b="b"/>
            <a:pathLst>
              <a:path w="249" h="155">
                <a:moveTo>
                  <a:pt x="0" y="21"/>
                </a:moveTo>
                <a:lnTo>
                  <a:pt x="22" y="0"/>
                </a:lnTo>
                <a:lnTo>
                  <a:pt x="125" y="110"/>
                </a:lnTo>
                <a:lnTo>
                  <a:pt x="226" y="0"/>
                </a:lnTo>
                <a:lnTo>
                  <a:pt x="249" y="21"/>
                </a:lnTo>
                <a:lnTo>
                  <a:pt x="125" y="155"/>
                </a:lnTo>
                <a:lnTo>
                  <a:pt x="0" y="21"/>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0" name="フリーフォーム: 図形 1099"/>
          <p:cNvSpPr/>
          <p:nvPr/>
        </p:nvSpPr>
        <p:spPr>
          <a:xfrm>
            <a:off x="10200960" y="3215160"/>
            <a:ext cx="11160" cy="268200"/>
          </a:xfrm>
          <a:custGeom>
            <a:avLst/>
            <a:gdLst/>
            <a:ahLst/>
            <a:cxnLst/>
            <a:rect l="0" t="0" r="r" b="b"/>
            <a:pathLst>
              <a:path w="31" h="745">
                <a:moveTo>
                  <a:pt x="31" y="0"/>
                </a:moveTo>
                <a:lnTo>
                  <a:pt x="31" y="121"/>
                </a:lnTo>
                <a:lnTo>
                  <a:pt x="0" y="121"/>
                </a:lnTo>
                <a:lnTo>
                  <a:pt x="0" y="0"/>
                </a:lnTo>
                <a:lnTo>
                  <a:pt x="31" y="0"/>
                </a:lnTo>
                <a:moveTo>
                  <a:pt x="31" y="242"/>
                </a:moveTo>
                <a:lnTo>
                  <a:pt x="31" y="363"/>
                </a:lnTo>
                <a:lnTo>
                  <a:pt x="0" y="363"/>
                </a:lnTo>
                <a:lnTo>
                  <a:pt x="0" y="242"/>
                </a:lnTo>
                <a:lnTo>
                  <a:pt x="31" y="242"/>
                </a:lnTo>
                <a:moveTo>
                  <a:pt x="31" y="485"/>
                </a:moveTo>
                <a:lnTo>
                  <a:pt x="31" y="607"/>
                </a:lnTo>
                <a:lnTo>
                  <a:pt x="0" y="607"/>
                </a:lnTo>
                <a:lnTo>
                  <a:pt x="0" y="485"/>
                </a:lnTo>
                <a:lnTo>
                  <a:pt x="31" y="485"/>
                </a:lnTo>
                <a:moveTo>
                  <a:pt x="31" y="728"/>
                </a:moveTo>
                <a:lnTo>
                  <a:pt x="31" y="745"/>
                </a:lnTo>
                <a:lnTo>
                  <a:pt x="0" y="745"/>
                </a:lnTo>
                <a:lnTo>
                  <a:pt x="0" y="728"/>
                </a:lnTo>
                <a:lnTo>
                  <a:pt x="31" y="72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1" name="フリーフォーム: 図形 1100"/>
          <p:cNvSpPr/>
          <p:nvPr/>
        </p:nvSpPr>
        <p:spPr>
          <a:xfrm>
            <a:off x="10161720" y="3439440"/>
            <a:ext cx="89640" cy="55800"/>
          </a:xfrm>
          <a:custGeom>
            <a:avLst/>
            <a:gdLst/>
            <a:ahLst/>
            <a:cxnLst/>
            <a:rect l="0" t="0" r="r" b="b"/>
            <a:pathLst>
              <a:path w="249" h="155">
                <a:moveTo>
                  <a:pt x="0" y="21"/>
                </a:moveTo>
                <a:lnTo>
                  <a:pt x="22" y="0"/>
                </a:lnTo>
                <a:lnTo>
                  <a:pt x="125" y="110"/>
                </a:lnTo>
                <a:lnTo>
                  <a:pt x="227" y="0"/>
                </a:lnTo>
                <a:lnTo>
                  <a:pt x="249" y="21"/>
                </a:lnTo>
                <a:lnTo>
                  <a:pt x="125" y="155"/>
                </a:lnTo>
                <a:lnTo>
                  <a:pt x="0" y="21"/>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2" name="フリーフォーム: 図形 1101"/>
          <p:cNvSpPr/>
          <p:nvPr/>
        </p:nvSpPr>
        <p:spPr>
          <a:xfrm>
            <a:off x="10488240" y="3240360"/>
            <a:ext cx="11520" cy="268560"/>
          </a:xfrm>
          <a:custGeom>
            <a:avLst/>
            <a:gdLst/>
            <a:ahLst/>
            <a:cxnLst/>
            <a:rect l="0" t="0" r="r" b="b"/>
            <a:pathLst>
              <a:path w="32" h="746">
                <a:moveTo>
                  <a:pt x="32" y="0"/>
                </a:moveTo>
                <a:lnTo>
                  <a:pt x="32" y="122"/>
                </a:lnTo>
                <a:lnTo>
                  <a:pt x="0" y="122"/>
                </a:lnTo>
                <a:lnTo>
                  <a:pt x="0" y="0"/>
                </a:lnTo>
                <a:lnTo>
                  <a:pt x="32" y="0"/>
                </a:lnTo>
                <a:moveTo>
                  <a:pt x="32" y="243"/>
                </a:moveTo>
                <a:lnTo>
                  <a:pt x="32" y="365"/>
                </a:lnTo>
                <a:lnTo>
                  <a:pt x="0" y="365"/>
                </a:lnTo>
                <a:lnTo>
                  <a:pt x="0" y="243"/>
                </a:lnTo>
                <a:lnTo>
                  <a:pt x="32" y="243"/>
                </a:lnTo>
                <a:moveTo>
                  <a:pt x="32" y="486"/>
                </a:moveTo>
                <a:lnTo>
                  <a:pt x="32" y="608"/>
                </a:lnTo>
                <a:lnTo>
                  <a:pt x="0" y="608"/>
                </a:lnTo>
                <a:lnTo>
                  <a:pt x="0" y="486"/>
                </a:lnTo>
                <a:lnTo>
                  <a:pt x="32" y="486"/>
                </a:lnTo>
                <a:moveTo>
                  <a:pt x="32" y="729"/>
                </a:moveTo>
                <a:lnTo>
                  <a:pt x="32" y="746"/>
                </a:lnTo>
                <a:lnTo>
                  <a:pt x="0" y="746"/>
                </a:lnTo>
                <a:lnTo>
                  <a:pt x="0" y="729"/>
                </a:lnTo>
                <a:lnTo>
                  <a:pt x="32" y="729"/>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3" name="フリーフォーム: 図形 1102"/>
          <p:cNvSpPr/>
          <p:nvPr/>
        </p:nvSpPr>
        <p:spPr>
          <a:xfrm>
            <a:off x="10449360" y="3465000"/>
            <a:ext cx="89640" cy="55800"/>
          </a:xfrm>
          <a:custGeom>
            <a:avLst/>
            <a:gdLst/>
            <a:ahLst/>
            <a:cxnLst/>
            <a:rect l="0" t="0" r="r" b="b"/>
            <a:pathLst>
              <a:path w="249" h="155">
                <a:moveTo>
                  <a:pt x="0" y="20"/>
                </a:moveTo>
                <a:lnTo>
                  <a:pt x="22" y="0"/>
                </a:lnTo>
                <a:lnTo>
                  <a:pt x="124" y="110"/>
                </a:lnTo>
                <a:lnTo>
                  <a:pt x="226" y="0"/>
                </a:lnTo>
                <a:lnTo>
                  <a:pt x="249" y="20"/>
                </a:lnTo>
                <a:lnTo>
                  <a:pt x="124" y="155"/>
                </a:lnTo>
                <a:lnTo>
                  <a:pt x="0" y="2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4" name="フリーフォーム: 図形 1103"/>
          <p:cNvSpPr/>
          <p:nvPr/>
        </p:nvSpPr>
        <p:spPr>
          <a:xfrm>
            <a:off x="10775880" y="3240360"/>
            <a:ext cx="11160" cy="268560"/>
          </a:xfrm>
          <a:custGeom>
            <a:avLst/>
            <a:gdLst/>
            <a:ahLst/>
            <a:cxnLst/>
            <a:rect l="0" t="0" r="r" b="b"/>
            <a:pathLst>
              <a:path w="31" h="746">
                <a:moveTo>
                  <a:pt x="31" y="0"/>
                </a:moveTo>
                <a:lnTo>
                  <a:pt x="31" y="122"/>
                </a:lnTo>
                <a:lnTo>
                  <a:pt x="0" y="122"/>
                </a:lnTo>
                <a:lnTo>
                  <a:pt x="0" y="0"/>
                </a:lnTo>
                <a:lnTo>
                  <a:pt x="31" y="0"/>
                </a:lnTo>
                <a:moveTo>
                  <a:pt x="31" y="243"/>
                </a:moveTo>
                <a:lnTo>
                  <a:pt x="31" y="365"/>
                </a:lnTo>
                <a:lnTo>
                  <a:pt x="0" y="365"/>
                </a:lnTo>
                <a:lnTo>
                  <a:pt x="0" y="243"/>
                </a:lnTo>
                <a:lnTo>
                  <a:pt x="31" y="243"/>
                </a:lnTo>
                <a:moveTo>
                  <a:pt x="31" y="486"/>
                </a:moveTo>
                <a:lnTo>
                  <a:pt x="31" y="608"/>
                </a:lnTo>
                <a:lnTo>
                  <a:pt x="0" y="608"/>
                </a:lnTo>
                <a:lnTo>
                  <a:pt x="0" y="486"/>
                </a:lnTo>
                <a:lnTo>
                  <a:pt x="31" y="486"/>
                </a:lnTo>
                <a:moveTo>
                  <a:pt x="31" y="729"/>
                </a:moveTo>
                <a:lnTo>
                  <a:pt x="31" y="746"/>
                </a:lnTo>
                <a:lnTo>
                  <a:pt x="0" y="746"/>
                </a:lnTo>
                <a:lnTo>
                  <a:pt x="0" y="729"/>
                </a:lnTo>
                <a:lnTo>
                  <a:pt x="31" y="729"/>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5" name="フリーフォーム: 図形 1104"/>
          <p:cNvSpPr/>
          <p:nvPr/>
        </p:nvSpPr>
        <p:spPr>
          <a:xfrm>
            <a:off x="10736640" y="3465000"/>
            <a:ext cx="89640" cy="55800"/>
          </a:xfrm>
          <a:custGeom>
            <a:avLst/>
            <a:gdLst/>
            <a:ahLst/>
            <a:cxnLst/>
            <a:rect l="0" t="0" r="r" b="b"/>
            <a:pathLst>
              <a:path w="249" h="155">
                <a:moveTo>
                  <a:pt x="0" y="20"/>
                </a:moveTo>
                <a:lnTo>
                  <a:pt x="23" y="0"/>
                </a:lnTo>
                <a:lnTo>
                  <a:pt x="124" y="110"/>
                </a:lnTo>
                <a:lnTo>
                  <a:pt x="227" y="0"/>
                </a:lnTo>
                <a:lnTo>
                  <a:pt x="249" y="20"/>
                </a:lnTo>
                <a:lnTo>
                  <a:pt x="124" y="155"/>
                </a:lnTo>
                <a:lnTo>
                  <a:pt x="0" y="2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6" name="フリーフォーム: 図形 1105"/>
          <p:cNvSpPr/>
          <p:nvPr/>
        </p:nvSpPr>
        <p:spPr>
          <a:xfrm>
            <a:off x="11057760" y="3236760"/>
            <a:ext cx="153000" cy="171360"/>
          </a:xfrm>
          <a:custGeom>
            <a:avLst/>
            <a:gdLst/>
            <a:ahLst/>
            <a:cxnLst/>
            <a:rect l="0" t="0" r="r" b="b"/>
            <a:pathLst>
              <a:path w="425" h="476">
                <a:moveTo>
                  <a:pt x="23" y="0"/>
                </a:moveTo>
                <a:lnTo>
                  <a:pt x="104" y="91"/>
                </a:lnTo>
                <a:lnTo>
                  <a:pt x="81" y="111"/>
                </a:lnTo>
                <a:lnTo>
                  <a:pt x="0" y="20"/>
                </a:lnTo>
                <a:lnTo>
                  <a:pt x="23" y="0"/>
                </a:lnTo>
                <a:moveTo>
                  <a:pt x="184" y="182"/>
                </a:moveTo>
                <a:lnTo>
                  <a:pt x="265" y="274"/>
                </a:lnTo>
                <a:lnTo>
                  <a:pt x="242" y="294"/>
                </a:lnTo>
                <a:lnTo>
                  <a:pt x="162" y="202"/>
                </a:lnTo>
                <a:lnTo>
                  <a:pt x="184" y="182"/>
                </a:lnTo>
                <a:moveTo>
                  <a:pt x="345" y="365"/>
                </a:moveTo>
                <a:lnTo>
                  <a:pt x="425" y="456"/>
                </a:lnTo>
                <a:lnTo>
                  <a:pt x="403" y="476"/>
                </a:lnTo>
                <a:lnTo>
                  <a:pt x="322" y="385"/>
                </a:lnTo>
                <a:lnTo>
                  <a:pt x="345" y="365"/>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7" name="フリーフォーム: 図形 1106"/>
          <p:cNvSpPr/>
          <p:nvPr/>
        </p:nvSpPr>
        <p:spPr>
          <a:xfrm>
            <a:off x="11161080" y="3360600"/>
            <a:ext cx="67320" cy="66600"/>
          </a:xfrm>
          <a:custGeom>
            <a:avLst/>
            <a:gdLst/>
            <a:ahLst/>
            <a:cxnLst/>
            <a:rect l="0" t="0" r="r" b="b"/>
            <a:pathLst>
              <a:path w="187" h="185">
                <a:moveTo>
                  <a:pt x="0" y="167"/>
                </a:moveTo>
                <a:lnTo>
                  <a:pt x="3" y="137"/>
                </a:lnTo>
                <a:lnTo>
                  <a:pt x="153" y="151"/>
                </a:lnTo>
                <a:lnTo>
                  <a:pt x="157" y="0"/>
                </a:lnTo>
                <a:lnTo>
                  <a:pt x="187" y="2"/>
                </a:lnTo>
                <a:lnTo>
                  <a:pt x="182" y="185"/>
                </a:lnTo>
                <a:lnTo>
                  <a:pt x="0" y="167"/>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8" name="フリーフォーム: 図形 1107"/>
          <p:cNvSpPr/>
          <p:nvPr/>
        </p:nvSpPr>
        <p:spPr>
          <a:xfrm>
            <a:off x="11037960" y="2985480"/>
            <a:ext cx="268560" cy="11160"/>
          </a:xfrm>
          <a:custGeom>
            <a:avLst/>
            <a:gdLst/>
            <a:ahLst/>
            <a:cxnLst/>
            <a:rect l="0" t="0" r="r" b="b"/>
            <a:pathLst>
              <a:path w="746" h="31">
                <a:moveTo>
                  <a:pt x="0" y="0"/>
                </a:moveTo>
                <a:lnTo>
                  <a:pt x="121" y="0"/>
                </a:lnTo>
                <a:lnTo>
                  <a:pt x="121" y="31"/>
                </a:lnTo>
                <a:lnTo>
                  <a:pt x="0" y="31"/>
                </a:lnTo>
                <a:lnTo>
                  <a:pt x="0" y="0"/>
                </a:lnTo>
                <a:moveTo>
                  <a:pt x="243" y="0"/>
                </a:moveTo>
                <a:lnTo>
                  <a:pt x="365" y="0"/>
                </a:lnTo>
                <a:lnTo>
                  <a:pt x="365" y="31"/>
                </a:lnTo>
                <a:lnTo>
                  <a:pt x="243" y="31"/>
                </a:lnTo>
                <a:lnTo>
                  <a:pt x="243" y="0"/>
                </a:lnTo>
                <a:moveTo>
                  <a:pt x="486" y="0"/>
                </a:moveTo>
                <a:lnTo>
                  <a:pt x="608" y="0"/>
                </a:lnTo>
                <a:lnTo>
                  <a:pt x="608" y="31"/>
                </a:lnTo>
                <a:lnTo>
                  <a:pt x="486" y="31"/>
                </a:lnTo>
                <a:lnTo>
                  <a:pt x="486" y="0"/>
                </a:lnTo>
                <a:moveTo>
                  <a:pt x="729" y="0"/>
                </a:moveTo>
                <a:lnTo>
                  <a:pt x="746" y="0"/>
                </a:lnTo>
                <a:lnTo>
                  <a:pt x="746" y="31"/>
                </a:lnTo>
                <a:lnTo>
                  <a:pt x="729" y="31"/>
                </a:lnTo>
                <a:lnTo>
                  <a:pt x="729" y="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09" name="フリーフォーム: 図形 1108"/>
          <p:cNvSpPr/>
          <p:nvPr/>
        </p:nvSpPr>
        <p:spPr>
          <a:xfrm>
            <a:off x="11262600" y="2946240"/>
            <a:ext cx="55800" cy="89640"/>
          </a:xfrm>
          <a:custGeom>
            <a:avLst/>
            <a:gdLst/>
            <a:ahLst/>
            <a:cxnLst/>
            <a:rect l="0" t="0" r="r" b="b"/>
            <a:pathLst>
              <a:path w="155" h="249">
                <a:moveTo>
                  <a:pt x="21" y="249"/>
                </a:moveTo>
                <a:lnTo>
                  <a:pt x="0" y="227"/>
                </a:lnTo>
                <a:lnTo>
                  <a:pt x="111" y="125"/>
                </a:lnTo>
                <a:lnTo>
                  <a:pt x="0" y="22"/>
                </a:lnTo>
                <a:lnTo>
                  <a:pt x="21" y="0"/>
                </a:lnTo>
                <a:lnTo>
                  <a:pt x="155" y="125"/>
                </a:lnTo>
                <a:lnTo>
                  <a:pt x="21" y="249"/>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10" name="フリーフォーム: 図形 1109"/>
          <p:cNvSpPr/>
          <p:nvPr/>
        </p:nvSpPr>
        <p:spPr>
          <a:xfrm>
            <a:off x="11037960" y="2748240"/>
            <a:ext cx="268560" cy="11160"/>
          </a:xfrm>
          <a:custGeom>
            <a:avLst/>
            <a:gdLst/>
            <a:ahLst/>
            <a:cxnLst/>
            <a:rect l="0" t="0" r="r" b="b"/>
            <a:pathLst>
              <a:path w="746" h="31">
                <a:moveTo>
                  <a:pt x="0" y="0"/>
                </a:moveTo>
                <a:lnTo>
                  <a:pt x="121" y="0"/>
                </a:lnTo>
                <a:lnTo>
                  <a:pt x="121" y="31"/>
                </a:lnTo>
                <a:lnTo>
                  <a:pt x="0" y="31"/>
                </a:lnTo>
                <a:lnTo>
                  <a:pt x="0" y="0"/>
                </a:lnTo>
                <a:moveTo>
                  <a:pt x="243" y="0"/>
                </a:moveTo>
                <a:lnTo>
                  <a:pt x="365" y="0"/>
                </a:lnTo>
                <a:lnTo>
                  <a:pt x="365" y="31"/>
                </a:lnTo>
                <a:lnTo>
                  <a:pt x="243" y="31"/>
                </a:lnTo>
                <a:lnTo>
                  <a:pt x="243" y="0"/>
                </a:lnTo>
                <a:moveTo>
                  <a:pt x="486" y="0"/>
                </a:moveTo>
                <a:lnTo>
                  <a:pt x="608" y="0"/>
                </a:lnTo>
                <a:lnTo>
                  <a:pt x="608" y="31"/>
                </a:lnTo>
                <a:lnTo>
                  <a:pt x="486" y="31"/>
                </a:lnTo>
                <a:lnTo>
                  <a:pt x="486" y="0"/>
                </a:lnTo>
                <a:moveTo>
                  <a:pt x="729" y="0"/>
                </a:moveTo>
                <a:lnTo>
                  <a:pt x="746" y="0"/>
                </a:lnTo>
                <a:lnTo>
                  <a:pt x="746" y="31"/>
                </a:lnTo>
                <a:lnTo>
                  <a:pt x="729" y="31"/>
                </a:lnTo>
                <a:lnTo>
                  <a:pt x="729" y="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11" name="フリーフォーム: 図形 1110"/>
          <p:cNvSpPr/>
          <p:nvPr/>
        </p:nvSpPr>
        <p:spPr>
          <a:xfrm>
            <a:off x="11262600" y="2709000"/>
            <a:ext cx="55800" cy="89640"/>
          </a:xfrm>
          <a:custGeom>
            <a:avLst/>
            <a:gdLst/>
            <a:ahLst/>
            <a:cxnLst/>
            <a:rect l="0" t="0" r="r" b="b"/>
            <a:pathLst>
              <a:path w="155" h="249">
                <a:moveTo>
                  <a:pt x="21" y="249"/>
                </a:moveTo>
                <a:lnTo>
                  <a:pt x="0" y="227"/>
                </a:lnTo>
                <a:lnTo>
                  <a:pt x="111" y="125"/>
                </a:lnTo>
                <a:lnTo>
                  <a:pt x="0" y="23"/>
                </a:lnTo>
                <a:lnTo>
                  <a:pt x="21" y="0"/>
                </a:lnTo>
                <a:lnTo>
                  <a:pt x="155" y="125"/>
                </a:lnTo>
                <a:lnTo>
                  <a:pt x="21" y="249"/>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12" name="フリーフォーム: 図形 1111"/>
          <p:cNvSpPr/>
          <p:nvPr/>
        </p:nvSpPr>
        <p:spPr>
          <a:xfrm>
            <a:off x="11037960" y="2476440"/>
            <a:ext cx="268560" cy="11160"/>
          </a:xfrm>
          <a:custGeom>
            <a:avLst/>
            <a:gdLst/>
            <a:ahLst/>
            <a:cxnLst/>
            <a:rect l="0" t="0" r="r" b="b"/>
            <a:pathLst>
              <a:path w="746" h="31">
                <a:moveTo>
                  <a:pt x="0" y="0"/>
                </a:moveTo>
                <a:lnTo>
                  <a:pt x="121" y="0"/>
                </a:lnTo>
                <a:lnTo>
                  <a:pt x="121" y="31"/>
                </a:lnTo>
                <a:lnTo>
                  <a:pt x="0" y="31"/>
                </a:lnTo>
                <a:lnTo>
                  <a:pt x="0" y="0"/>
                </a:lnTo>
                <a:moveTo>
                  <a:pt x="243" y="0"/>
                </a:moveTo>
                <a:lnTo>
                  <a:pt x="365" y="0"/>
                </a:lnTo>
                <a:lnTo>
                  <a:pt x="365" y="31"/>
                </a:lnTo>
                <a:lnTo>
                  <a:pt x="243" y="31"/>
                </a:lnTo>
                <a:lnTo>
                  <a:pt x="243" y="0"/>
                </a:lnTo>
                <a:moveTo>
                  <a:pt x="486" y="0"/>
                </a:moveTo>
                <a:lnTo>
                  <a:pt x="608" y="0"/>
                </a:lnTo>
                <a:lnTo>
                  <a:pt x="608" y="31"/>
                </a:lnTo>
                <a:lnTo>
                  <a:pt x="486" y="31"/>
                </a:lnTo>
                <a:lnTo>
                  <a:pt x="486" y="0"/>
                </a:lnTo>
                <a:moveTo>
                  <a:pt x="729" y="0"/>
                </a:moveTo>
                <a:lnTo>
                  <a:pt x="746" y="0"/>
                </a:lnTo>
                <a:lnTo>
                  <a:pt x="746" y="31"/>
                </a:lnTo>
                <a:lnTo>
                  <a:pt x="729" y="31"/>
                </a:lnTo>
                <a:lnTo>
                  <a:pt x="729" y="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13" name="フリーフォーム: 図形 1112"/>
          <p:cNvSpPr/>
          <p:nvPr/>
        </p:nvSpPr>
        <p:spPr>
          <a:xfrm>
            <a:off x="11262600" y="2437560"/>
            <a:ext cx="55800" cy="89280"/>
          </a:xfrm>
          <a:custGeom>
            <a:avLst/>
            <a:gdLst/>
            <a:ahLst/>
            <a:cxnLst/>
            <a:rect l="0" t="0" r="r" b="b"/>
            <a:pathLst>
              <a:path w="155" h="248">
                <a:moveTo>
                  <a:pt x="21" y="248"/>
                </a:moveTo>
                <a:lnTo>
                  <a:pt x="0" y="226"/>
                </a:lnTo>
                <a:lnTo>
                  <a:pt x="111" y="124"/>
                </a:lnTo>
                <a:lnTo>
                  <a:pt x="0" y="21"/>
                </a:lnTo>
                <a:lnTo>
                  <a:pt x="21" y="0"/>
                </a:lnTo>
                <a:lnTo>
                  <a:pt x="155" y="124"/>
                </a:lnTo>
                <a:lnTo>
                  <a:pt x="21" y="24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14" name="フリーフォーム: 図形 1113"/>
          <p:cNvSpPr/>
          <p:nvPr/>
        </p:nvSpPr>
        <p:spPr>
          <a:xfrm>
            <a:off x="11037960" y="2204640"/>
            <a:ext cx="268560" cy="11520"/>
          </a:xfrm>
          <a:custGeom>
            <a:avLst/>
            <a:gdLst/>
            <a:ahLst/>
            <a:cxnLst/>
            <a:rect l="0" t="0" r="r" b="b"/>
            <a:pathLst>
              <a:path w="746" h="32">
                <a:moveTo>
                  <a:pt x="0" y="0"/>
                </a:moveTo>
                <a:lnTo>
                  <a:pt x="121" y="0"/>
                </a:lnTo>
                <a:lnTo>
                  <a:pt x="121" y="32"/>
                </a:lnTo>
                <a:lnTo>
                  <a:pt x="0" y="32"/>
                </a:lnTo>
                <a:lnTo>
                  <a:pt x="0" y="0"/>
                </a:lnTo>
                <a:moveTo>
                  <a:pt x="243" y="0"/>
                </a:moveTo>
                <a:lnTo>
                  <a:pt x="365" y="0"/>
                </a:lnTo>
                <a:lnTo>
                  <a:pt x="365" y="32"/>
                </a:lnTo>
                <a:lnTo>
                  <a:pt x="243" y="32"/>
                </a:lnTo>
                <a:lnTo>
                  <a:pt x="243" y="0"/>
                </a:lnTo>
                <a:moveTo>
                  <a:pt x="486" y="0"/>
                </a:moveTo>
                <a:lnTo>
                  <a:pt x="608" y="0"/>
                </a:lnTo>
                <a:lnTo>
                  <a:pt x="608" y="32"/>
                </a:lnTo>
                <a:lnTo>
                  <a:pt x="486" y="32"/>
                </a:lnTo>
                <a:lnTo>
                  <a:pt x="486" y="0"/>
                </a:lnTo>
                <a:moveTo>
                  <a:pt x="729" y="0"/>
                </a:moveTo>
                <a:lnTo>
                  <a:pt x="746" y="0"/>
                </a:lnTo>
                <a:lnTo>
                  <a:pt x="746" y="32"/>
                </a:lnTo>
                <a:lnTo>
                  <a:pt x="729" y="32"/>
                </a:lnTo>
                <a:lnTo>
                  <a:pt x="729" y="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15" name="フリーフォーム: 図形 1114"/>
          <p:cNvSpPr/>
          <p:nvPr/>
        </p:nvSpPr>
        <p:spPr>
          <a:xfrm>
            <a:off x="11262600" y="2165760"/>
            <a:ext cx="55800" cy="89280"/>
          </a:xfrm>
          <a:custGeom>
            <a:avLst/>
            <a:gdLst/>
            <a:ahLst/>
            <a:cxnLst/>
            <a:rect l="0" t="0" r="r" b="b"/>
            <a:pathLst>
              <a:path w="155" h="248">
                <a:moveTo>
                  <a:pt x="21" y="248"/>
                </a:moveTo>
                <a:lnTo>
                  <a:pt x="0" y="226"/>
                </a:lnTo>
                <a:lnTo>
                  <a:pt x="111" y="125"/>
                </a:lnTo>
                <a:lnTo>
                  <a:pt x="0" y="22"/>
                </a:lnTo>
                <a:lnTo>
                  <a:pt x="21" y="0"/>
                </a:lnTo>
                <a:lnTo>
                  <a:pt x="155" y="125"/>
                </a:lnTo>
                <a:lnTo>
                  <a:pt x="21" y="24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16" name="テキスト ボックス 1115"/>
          <p:cNvSpPr txBox="1"/>
          <p:nvPr/>
        </p:nvSpPr>
        <p:spPr>
          <a:xfrm>
            <a:off x="9885240" y="5081400"/>
            <a:ext cx="1204560" cy="316080"/>
          </a:xfrm>
          <a:prstGeom prst="rect">
            <a:avLst/>
          </a:prstGeom>
          <a:noFill/>
          <a:ln w="0">
            <a:noFill/>
          </a:ln>
        </p:spPr>
        <p:txBody>
          <a:bodyPr wrap="none" lIns="0" tIns="0" rIns="0" bIns="0" anchor="t">
            <a:noAutofit/>
          </a:bodyPr>
          <a:lstStyle/>
          <a:p>
            <a:r>
              <a:rPr lang="zh-CN" sz="1890" b="0" strike="noStrike" spc="-1">
                <a:solidFill>
                  <a:srgbClr val="231815"/>
                </a:solidFill>
                <a:latin typeface="DroidSansFallback"/>
                <a:ea typeface="DroidSansFallback"/>
              </a:rPr>
              <a:t>壁避け方策</a:t>
            </a:r>
            <a:endParaRPr lang="en-US" sz="1890" b="0" strike="noStrike" spc="-1">
              <a:solidFill>
                <a:srgbClr val="000000"/>
              </a:solidFill>
              <a:latin typeface="Times New Roman"/>
            </a:endParaRPr>
          </a:p>
        </p:txBody>
      </p:sp>
      <p:sp>
        <p:nvSpPr>
          <p:cNvPr id="1117" name="直線コネクタ 1116"/>
          <p:cNvSpPr/>
          <p:nvPr/>
        </p:nvSpPr>
        <p:spPr>
          <a:xfrm flipV="1">
            <a:off x="9297000" y="5547960"/>
            <a:ext cx="379080" cy="15480"/>
          </a:xfrm>
          <a:prstGeom prst="line">
            <a:avLst/>
          </a:prstGeom>
          <a:ln w="10800">
            <a:solidFill>
              <a:srgbClr val="E60012"/>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1118" name="フリーフォーム: 図形 1117"/>
          <p:cNvSpPr/>
          <p:nvPr/>
        </p:nvSpPr>
        <p:spPr>
          <a:xfrm>
            <a:off x="9630720" y="5504760"/>
            <a:ext cx="57240" cy="89640"/>
          </a:xfrm>
          <a:custGeom>
            <a:avLst/>
            <a:gdLst/>
            <a:ahLst/>
            <a:cxnLst/>
            <a:rect l="0" t="0" r="r" b="b"/>
            <a:pathLst>
              <a:path w="159" h="249">
                <a:moveTo>
                  <a:pt x="31" y="249"/>
                </a:moveTo>
                <a:lnTo>
                  <a:pt x="8" y="227"/>
                </a:lnTo>
                <a:lnTo>
                  <a:pt x="115" y="120"/>
                </a:lnTo>
                <a:lnTo>
                  <a:pt x="0" y="23"/>
                </a:lnTo>
                <a:lnTo>
                  <a:pt x="21" y="0"/>
                </a:lnTo>
                <a:lnTo>
                  <a:pt x="159" y="119"/>
                </a:lnTo>
                <a:lnTo>
                  <a:pt x="31" y="249"/>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19" name="テキスト ボックス 1118"/>
          <p:cNvSpPr txBox="1"/>
          <p:nvPr/>
        </p:nvSpPr>
        <p:spPr>
          <a:xfrm>
            <a:off x="9002880" y="4717440"/>
            <a:ext cx="524880" cy="343440"/>
          </a:xfrm>
          <a:prstGeom prst="rect">
            <a:avLst/>
          </a:prstGeom>
          <a:noFill/>
          <a:ln w="0">
            <a:noFill/>
          </a:ln>
        </p:spPr>
        <p:txBody>
          <a:bodyPr wrap="none" lIns="0" tIns="0" rIns="0" bIns="0" anchor="t">
            <a:noAutofit/>
          </a:bodyPr>
          <a:lstStyle/>
          <a:p>
            <a:r>
              <a:rPr lang="zh-CN" sz="2060" b="0" strike="noStrike" spc="-1">
                <a:solidFill>
                  <a:srgbClr val="231815"/>
                </a:solidFill>
                <a:latin typeface="DroidSansFallback"/>
                <a:ea typeface="DroidSansFallback"/>
              </a:rPr>
              <a:t>凡例</a:t>
            </a:r>
            <a:endParaRPr lang="en-US" sz="2060" b="0" strike="noStrike" spc="-1">
              <a:solidFill>
                <a:srgbClr val="000000"/>
              </a:solidFill>
              <a:latin typeface="Times New Roman"/>
            </a:endParaRPr>
          </a:p>
        </p:txBody>
      </p:sp>
      <p:sp>
        <p:nvSpPr>
          <p:cNvPr id="1120" name="フリーフォーム: 図形 1119"/>
          <p:cNvSpPr/>
          <p:nvPr/>
        </p:nvSpPr>
        <p:spPr>
          <a:xfrm>
            <a:off x="9159120" y="2156400"/>
            <a:ext cx="2350080" cy="1419840"/>
          </a:xfrm>
          <a:custGeom>
            <a:avLst/>
            <a:gdLst/>
            <a:ahLst/>
            <a:cxnLst/>
            <a:rect l="0" t="0" r="r" b="b"/>
            <a:pathLst>
              <a:path w="6528" h="3944" fill="none">
                <a:moveTo>
                  <a:pt x="0" y="3944"/>
                </a:moveTo>
                <a:lnTo>
                  <a:pt x="3591" y="3944"/>
                </a:lnTo>
                <a:lnTo>
                  <a:pt x="5987" y="2753"/>
                </a:lnTo>
                <a:lnTo>
                  <a:pt x="6528" y="2320"/>
                </a:lnTo>
                <a:lnTo>
                  <a:pt x="6216" y="0"/>
                </a:lnTo>
              </a:path>
            </a:pathLst>
          </a:custGeom>
          <a:ln w="10800">
            <a:solidFill>
              <a:srgbClr val="E60012"/>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1121" name="フリーフォーム: 図形 1120"/>
          <p:cNvSpPr/>
          <p:nvPr/>
        </p:nvSpPr>
        <p:spPr>
          <a:xfrm>
            <a:off x="11356920" y="2144880"/>
            <a:ext cx="88920" cy="60120"/>
          </a:xfrm>
          <a:custGeom>
            <a:avLst/>
            <a:gdLst/>
            <a:ahLst/>
            <a:cxnLst/>
            <a:rect l="0" t="0" r="r" b="b"/>
            <a:pathLst>
              <a:path w="247" h="167">
                <a:moveTo>
                  <a:pt x="247" y="117"/>
                </a:moveTo>
                <a:lnTo>
                  <a:pt x="228" y="140"/>
                </a:lnTo>
                <a:lnTo>
                  <a:pt x="111" y="44"/>
                </a:lnTo>
                <a:lnTo>
                  <a:pt x="25" y="167"/>
                </a:lnTo>
                <a:lnTo>
                  <a:pt x="0" y="149"/>
                </a:lnTo>
                <a:lnTo>
                  <a:pt x="105" y="0"/>
                </a:lnTo>
                <a:lnTo>
                  <a:pt x="247" y="117"/>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22" name="テキスト ボックス 1121"/>
          <p:cNvSpPr txBox="1"/>
          <p:nvPr/>
        </p:nvSpPr>
        <p:spPr>
          <a:xfrm>
            <a:off x="9876960" y="5394960"/>
            <a:ext cx="1686240" cy="316080"/>
          </a:xfrm>
          <a:prstGeom prst="rect">
            <a:avLst/>
          </a:prstGeom>
          <a:noFill/>
          <a:ln w="0">
            <a:noFill/>
          </a:ln>
        </p:spPr>
        <p:txBody>
          <a:bodyPr wrap="none" lIns="0" tIns="0" rIns="0" bIns="0" anchor="t">
            <a:noAutofit/>
          </a:bodyPr>
          <a:lstStyle/>
          <a:p>
            <a:r>
              <a:rPr lang="zh-CN" sz="1890" b="0" strike="noStrike" spc="-1">
                <a:solidFill>
                  <a:srgbClr val="231815"/>
                </a:solidFill>
                <a:latin typeface="DroidSansFallback"/>
                <a:ea typeface="DroidSansFallback"/>
              </a:rPr>
              <a:t>計画された経路</a:t>
            </a:r>
            <a:endParaRPr lang="en-US" sz="1890" b="0" strike="noStrike" spc="-1">
              <a:solidFill>
                <a:srgbClr val="000000"/>
              </a:solidFill>
              <a:latin typeface="Times New Roman"/>
            </a:endParaRPr>
          </a:p>
        </p:txBody>
      </p:sp>
      <p:sp>
        <p:nvSpPr>
          <p:cNvPr id="1123" name="テキスト ボックス 1122"/>
          <p:cNvSpPr txBox="1"/>
          <p:nvPr/>
        </p:nvSpPr>
        <p:spPr>
          <a:xfrm>
            <a:off x="11144160" y="3467880"/>
            <a:ext cx="1049400" cy="343440"/>
          </a:xfrm>
          <a:prstGeom prst="rect">
            <a:avLst/>
          </a:prstGeom>
          <a:noFill/>
          <a:ln w="0">
            <a:noFill/>
          </a:ln>
        </p:spPr>
        <p:txBody>
          <a:bodyPr wrap="none" lIns="0" tIns="0" rIns="0" bIns="0" anchor="t">
            <a:noAutofit/>
          </a:bodyPr>
          <a:lstStyle/>
          <a:p>
            <a:r>
              <a:rPr lang="zh-CN" sz="2060" b="0" strike="noStrike" spc="-1">
                <a:solidFill>
                  <a:srgbClr val="E60012"/>
                </a:solidFill>
                <a:latin typeface="DroidSansFallback"/>
                <a:ea typeface="DroidSansFallback"/>
              </a:rPr>
              <a:t>角は矛盾</a:t>
            </a:r>
            <a:endParaRPr lang="en-US" sz="2060" b="0" strike="noStrike" spc="-1">
              <a:solidFill>
                <a:srgbClr val="000000"/>
              </a:solidFill>
              <a:latin typeface="Times New Roman"/>
            </a:endParaRPr>
          </a:p>
        </p:txBody>
      </p:sp>
      <p:sp>
        <p:nvSpPr>
          <p:cNvPr id="1124" name="テキスト ボックス 1123"/>
          <p:cNvSpPr txBox="1"/>
          <p:nvPr/>
        </p:nvSpPr>
        <p:spPr>
          <a:xfrm>
            <a:off x="11144160" y="3729960"/>
            <a:ext cx="1049400" cy="343440"/>
          </a:xfrm>
          <a:prstGeom prst="rect">
            <a:avLst/>
          </a:prstGeom>
          <a:noFill/>
          <a:ln w="0">
            <a:noFill/>
          </a:ln>
        </p:spPr>
        <p:txBody>
          <a:bodyPr wrap="none" lIns="0" tIns="0" rIns="0" bIns="0" anchor="t">
            <a:noAutofit/>
          </a:bodyPr>
          <a:lstStyle/>
          <a:p>
            <a:r>
              <a:rPr lang="zh-CN" sz="2060" b="0" strike="noStrike" spc="-1">
                <a:solidFill>
                  <a:srgbClr val="E60012"/>
                </a:solidFill>
                <a:latin typeface="DroidSansFallback"/>
                <a:ea typeface="DroidSansFallback"/>
              </a:rPr>
              <a:t>しやすい</a:t>
            </a:r>
            <a:endParaRPr lang="en-US" sz="2060" b="0" strike="noStrike" spc="-1">
              <a:solidFill>
                <a:srgbClr val="000000"/>
              </a:solidFill>
              <a:latin typeface="Times New Roman"/>
            </a:endParaRPr>
          </a:p>
        </p:txBody>
      </p:sp>
      <p:sp>
        <p:nvSpPr>
          <p:cNvPr id="1125" name="テキスト ボックス 1124"/>
          <p:cNvSpPr txBox="1"/>
          <p:nvPr/>
        </p:nvSpPr>
        <p:spPr>
          <a:xfrm>
            <a:off x="8534520" y="1043280"/>
            <a:ext cx="2359800" cy="343440"/>
          </a:xfrm>
          <a:prstGeom prst="rect">
            <a:avLst/>
          </a:prstGeom>
          <a:noFill/>
          <a:ln w="0">
            <a:noFill/>
          </a:ln>
        </p:spPr>
        <p:txBody>
          <a:bodyPr wrap="none" lIns="0" tIns="0" rIns="0" bIns="0" anchor="t">
            <a:noAutofit/>
          </a:bodyPr>
          <a:lstStyle/>
          <a:p>
            <a:r>
              <a:rPr lang="zh-CN" sz="2060" b="0" strike="noStrike" spc="-1">
                <a:solidFill>
                  <a:srgbClr val="E60012"/>
                </a:solidFill>
                <a:latin typeface="DroidSansFallback"/>
                <a:ea typeface="DroidSansFallback"/>
              </a:rPr>
              <a:t>ゴールと危険個所が</a:t>
            </a:r>
            <a:endParaRPr lang="en-US" sz="2060" b="0" strike="noStrike" spc="-1">
              <a:solidFill>
                <a:srgbClr val="000000"/>
              </a:solidFill>
              <a:latin typeface="Times New Roman"/>
            </a:endParaRPr>
          </a:p>
        </p:txBody>
      </p:sp>
      <p:sp>
        <p:nvSpPr>
          <p:cNvPr id="1126" name="フリーフォーム: 図形 1125"/>
          <p:cNvSpPr/>
          <p:nvPr/>
        </p:nvSpPr>
        <p:spPr>
          <a:xfrm>
            <a:off x="8930160" y="4672440"/>
            <a:ext cx="2665800" cy="1085040"/>
          </a:xfrm>
          <a:custGeom>
            <a:avLst/>
            <a:gdLst/>
            <a:ahLst/>
            <a:cxnLst/>
            <a:rect l="0" t="0" r="r" b="b"/>
            <a:pathLst>
              <a:path w="7405" h="3014">
                <a:moveTo>
                  <a:pt x="0" y="0"/>
                </a:moveTo>
                <a:lnTo>
                  <a:pt x="7405" y="0"/>
                </a:lnTo>
                <a:lnTo>
                  <a:pt x="7405" y="3014"/>
                </a:lnTo>
                <a:lnTo>
                  <a:pt x="0" y="3014"/>
                </a:lnTo>
                <a:lnTo>
                  <a:pt x="0" y="0"/>
                </a:lnTo>
                <a:close/>
              </a:path>
            </a:pathLst>
          </a:custGeom>
          <a:noFill/>
          <a:ln w="10800">
            <a:solidFill>
              <a:srgbClr val="00A0E9"/>
            </a:solidFill>
            <a:miter/>
          </a:ln>
        </p:spPr>
        <p:txBody>
          <a:bodyPr lIns="5400" tIns="5400" rIns="5400" bIns="5400" anchor="t">
            <a:noAutofit/>
          </a:bodyPr>
          <a:lstStyle/>
          <a:p>
            <a:endParaRPr lang="en-US" sz="2400" b="0" strike="noStrike" spc="-1">
              <a:solidFill>
                <a:srgbClr val="000000"/>
              </a:solidFill>
              <a:latin typeface="Times New Roman"/>
            </a:endParaRPr>
          </a:p>
        </p:txBody>
      </p:sp>
      <p:sp>
        <p:nvSpPr>
          <p:cNvPr id="1127" name="直線コネクタ 1126"/>
          <p:cNvSpPr/>
          <p:nvPr/>
        </p:nvSpPr>
        <p:spPr>
          <a:xfrm>
            <a:off x="10861560" y="1609560"/>
            <a:ext cx="348480" cy="428040"/>
          </a:xfrm>
          <a:prstGeom prst="line">
            <a:avLst/>
          </a:prstGeom>
          <a:ln w="10800">
            <a:solidFill>
              <a:srgbClr val="231815"/>
            </a:solidFill>
            <a:miter/>
          </a:ln>
        </p:spPr>
        <p:style>
          <a:lnRef idx="0">
            <a:scrgbClr r="0" g="0" b="0"/>
          </a:lnRef>
          <a:fillRef idx="0">
            <a:scrgbClr r="0" g="0" b="0"/>
          </a:fillRef>
          <a:effectRef idx="0">
            <a:scrgbClr r="0" g="0" b="0"/>
          </a:effectRef>
          <a:fontRef idx="minor"/>
        </p:style>
        <p:txBody>
          <a:bodyPr lIns="5400" tIns="5400" rIns="5400" bIns="5400" anchor="t">
            <a:noAutofit/>
          </a:bodyPr>
          <a:lstStyle/>
          <a:p>
            <a:endParaRPr lang="en-US" sz="2400" b="0" strike="noStrike" spc="-1">
              <a:solidFill>
                <a:srgbClr val="000000"/>
              </a:solidFill>
              <a:latin typeface="Times New Roman"/>
            </a:endParaRPr>
          </a:p>
        </p:txBody>
      </p:sp>
      <p:sp>
        <p:nvSpPr>
          <p:cNvPr id="1128" name="テキスト ボックス 1127"/>
          <p:cNvSpPr txBox="1"/>
          <p:nvPr/>
        </p:nvSpPr>
        <p:spPr>
          <a:xfrm>
            <a:off x="8796240" y="1305000"/>
            <a:ext cx="2097720" cy="343440"/>
          </a:xfrm>
          <a:prstGeom prst="rect">
            <a:avLst/>
          </a:prstGeom>
          <a:noFill/>
          <a:ln w="0">
            <a:noFill/>
          </a:ln>
        </p:spPr>
        <p:txBody>
          <a:bodyPr wrap="none" lIns="0" tIns="0" rIns="0" bIns="0" anchor="t">
            <a:noAutofit/>
          </a:bodyPr>
          <a:lstStyle/>
          <a:p>
            <a:r>
              <a:rPr lang="zh-CN" sz="2060" b="0" strike="noStrike" spc="-1">
                <a:solidFill>
                  <a:srgbClr val="E60012"/>
                </a:solidFill>
                <a:latin typeface="DroidSansFallback"/>
                <a:ea typeface="DroidSansFallback"/>
              </a:rPr>
              <a:t>近いと案外難しい</a:t>
            </a:r>
            <a:endParaRPr lang="en-US" sz="2060" b="0" strike="noStrike" spc="-1">
              <a:solidFill>
                <a:srgbClr val="000000"/>
              </a:solidFill>
              <a:latin typeface="Times New Roman"/>
            </a:endParaRPr>
          </a:p>
        </p:txBody>
      </p:sp>
      <p:sp>
        <p:nvSpPr>
          <p:cNvPr id="1129" name="テキスト ボックス 1128"/>
          <p:cNvSpPr txBox="1"/>
          <p:nvPr/>
        </p:nvSpPr>
        <p:spPr>
          <a:xfrm>
            <a:off x="747720" y="807120"/>
            <a:ext cx="12139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探索結果</a:t>
            </a:r>
            <a:endParaRPr lang="en-US" sz="2390" b="0" strike="noStrike" spc="-1">
              <a:solidFill>
                <a:srgbClr val="000000"/>
              </a:solidFill>
              <a:latin typeface="Times New Roman"/>
            </a:endParaRPr>
          </a:p>
        </p:txBody>
      </p:sp>
      <p:sp>
        <p:nvSpPr>
          <p:cNvPr id="1130" name="テキスト ボックス 1129"/>
          <p:cNvSpPr txBox="1"/>
          <p:nvPr/>
        </p:nvSpPr>
        <p:spPr>
          <a:xfrm>
            <a:off x="1962720" y="79920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a:t>
            </a:r>
            <a:endParaRPr lang="en-US" sz="2390" b="0" strike="noStrike" spc="-1">
              <a:solidFill>
                <a:srgbClr val="000000"/>
              </a:solidFill>
              <a:latin typeface="Times New Roman"/>
            </a:endParaRPr>
          </a:p>
        </p:txBody>
      </p:sp>
      <p:sp>
        <p:nvSpPr>
          <p:cNvPr id="1131" name="フリーフォーム: 図形 1130"/>
          <p:cNvSpPr/>
          <p:nvPr/>
        </p:nvSpPr>
        <p:spPr>
          <a:xfrm>
            <a:off x="1047600" y="151416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0"/>
                  <a:pt x="10" y="184"/>
                </a:cubicBezTo>
                <a:cubicBezTo>
                  <a:pt x="3" y="168"/>
                  <a:pt x="0" y="151"/>
                  <a:pt x="0" y="133"/>
                </a:cubicBezTo>
                <a:cubicBezTo>
                  <a:pt x="0" y="115"/>
                  <a:pt x="3" y="98"/>
                  <a:pt x="10" y="82"/>
                </a:cubicBezTo>
                <a:cubicBezTo>
                  <a:pt x="17" y="66"/>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32" name="テキスト ボックス 1131"/>
          <p:cNvSpPr txBox="1"/>
          <p:nvPr/>
        </p:nvSpPr>
        <p:spPr>
          <a:xfrm>
            <a:off x="2136600" y="807120"/>
            <a:ext cx="42465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別の方策の組み合わせはダメ？</a:t>
            </a:r>
            <a:endParaRPr lang="en-US" sz="2390" b="0" strike="noStrike" spc="-1">
              <a:solidFill>
                <a:srgbClr val="000000"/>
              </a:solidFill>
              <a:latin typeface="Times New Roman"/>
            </a:endParaRPr>
          </a:p>
        </p:txBody>
      </p:sp>
      <p:sp>
        <p:nvSpPr>
          <p:cNvPr id="1133" name="テキスト ボックス 1132"/>
          <p:cNvSpPr txBox="1"/>
          <p:nvPr/>
        </p:nvSpPr>
        <p:spPr>
          <a:xfrm>
            <a:off x="1300320" y="1362240"/>
            <a:ext cx="38628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OK</a:t>
            </a:r>
            <a:endParaRPr lang="en-US" sz="2170" b="0" strike="noStrike" spc="-1">
              <a:solidFill>
                <a:srgbClr val="000000"/>
              </a:solidFill>
              <a:latin typeface="Times New Roman"/>
            </a:endParaRPr>
          </a:p>
        </p:txBody>
      </p:sp>
      <p:sp>
        <p:nvSpPr>
          <p:cNvPr id="1134" name="フリーフォーム: 図形 1133"/>
          <p:cNvSpPr/>
          <p:nvPr/>
        </p:nvSpPr>
        <p:spPr>
          <a:xfrm>
            <a:off x="1599840" y="1933560"/>
            <a:ext cx="95760" cy="95400"/>
          </a:xfrm>
          <a:custGeom>
            <a:avLst/>
            <a:gdLst/>
            <a:ahLst/>
            <a:cxnLst/>
            <a:rect l="0" t="0" r="r" b="b"/>
            <a:pathLst>
              <a:path w="266" h="265">
                <a:moveTo>
                  <a:pt x="266" y="133"/>
                </a:moveTo>
                <a:cubicBezTo>
                  <a:pt x="266" y="150"/>
                  <a:pt x="263" y="167"/>
                  <a:pt x="256" y="183"/>
                </a:cubicBezTo>
                <a:cubicBezTo>
                  <a:pt x="249" y="200"/>
                  <a:pt x="240" y="214"/>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4"/>
                  <a:pt x="17" y="200"/>
                  <a:pt x="11" y="183"/>
                </a:cubicBezTo>
                <a:cubicBezTo>
                  <a:pt x="4" y="167"/>
                  <a:pt x="0" y="150"/>
                  <a:pt x="0" y="133"/>
                </a:cubicBezTo>
                <a:cubicBezTo>
                  <a:pt x="0" y="115"/>
                  <a:pt x="4" y="98"/>
                  <a:pt x="11" y="82"/>
                </a:cubicBezTo>
                <a:cubicBezTo>
                  <a:pt x="17" y="66"/>
                  <a:pt x="27" y="52"/>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2"/>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135" name="テキスト ボックス 1134"/>
          <p:cNvSpPr txBox="1"/>
          <p:nvPr/>
        </p:nvSpPr>
        <p:spPr>
          <a:xfrm>
            <a:off x="1686960" y="1369080"/>
            <a:ext cx="55177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。ただし互いに矛盾しないように（難しい）</a:t>
            </a:r>
            <a:endParaRPr lang="en-US" sz="2170" b="0" strike="noStrike" spc="-1">
              <a:solidFill>
                <a:srgbClr val="000000"/>
              </a:solidFill>
              <a:latin typeface="Times New Roman"/>
            </a:endParaRPr>
          </a:p>
        </p:txBody>
      </p:sp>
      <p:sp>
        <p:nvSpPr>
          <p:cNvPr id="1136" name="テキスト ボックス 1135"/>
          <p:cNvSpPr txBox="1"/>
          <p:nvPr/>
        </p:nvSpPr>
        <p:spPr>
          <a:xfrm>
            <a:off x="1852560" y="178848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矛盾がない</a:t>
            </a:r>
            <a:endParaRPr lang="en-US" sz="2170" b="0" strike="noStrike" spc="-1">
              <a:solidFill>
                <a:srgbClr val="000000"/>
              </a:solidFill>
              <a:latin typeface="Times New Roman"/>
            </a:endParaRPr>
          </a:p>
        </p:txBody>
      </p:sp>
      <p:sp>
        <p:nvSpPr>
          <p:cNvPr id="1137" name="テキスト ボックス 1136"/>
          <p:cNvSpPr txBox="1"/>
          <p:nvPr/>
        </p:nvSpPr>
        <p:spPr>
          <a:xfrm>
            <a:off x="3233880" y="178128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1138" name="フリーフォーム: 図形 1137"/>
          <p:cNvSpPr/>
          <p:nvPr/>
        </p:nvSpPr>
        <p:spPr>
          <a:xfrm>
            <a:off x="6713280" y="1847520"/>
            <a:ext cx="240480" cy="236520"/>
          </a:xfrm>
          <a:custGeom>
            <a:avLst/>
            <a:gdLst/>
            <a:ahLst/>
            <a:cxnLst/>
            <a:rect l="0" t="0" r="r" b="b"/>
            <a:pathLst>
              <a:path w="668" h="657">
                <a:moveTo>
                  <a:pt x="0" y="33"/>
                </a:moveTo>
                <a:cubicBezTo>
                  <a:pt x="0" y="19"/>
                  <a:pt x="4" y="8"/>
                  <a:pt x="12" y="0"/>
                </a:cubicBezTo>
                <a:lnTo>
                  <a:pt x="23" y="0"/>
                </a:lnTo>
                <a:cubicBezTo>
                  <a:pt x="49" y="2"/>
                  <a:pt x="81" y="3"/>
                  <a:pt x="120" y="3"/>
                </a:cubicBezTo>
                <a:cubicBezTo>
                  <a:pt x="193" y="3"/>
                  <a:pt x="237" y="2"/>
                  <a:pt x="250" y="0"/>
                </a:cubicBezTo>
                <a:lnTo>
                  <a:pt x="259" y="0"/>
                </a:lnTo>
                <a:cubicBezTo>
                  <a:pt x="263" y="4"/>
                  <a:pt x="264" y="7"/>
                  <a:pt x="264" y="9"/>
                </a:cubicBezTo>
                <a:cubicBezTo>
                  <a:pt x="264" y="11"/>
                  <a:pt x="264" y="16"/>
                  <a:pt x="263" y="26"/>
                </a:cubicBezTo>
                <a:cubicBezTo>
                  <a:pt x="259" y="35"/>
                  <a:pt x="257" y="41"/>
                  <a:pt x="254" y="43"/>
                </a:cubicBezTo>
                <a:lnTo>
                  <a:pt x="235" y="43"/>
                </a:lnTo>
                <a:cubicBezTo>
                  <a:pt x="221" y="44"/>
                  <a:pt x="212" y="45"/>
                  <a:pt x="207" y="45"/>
                </a:cubicBezTo>
                <a:cubicBezTo>
                  <a:pt x="189" y="48"/>
                  <a:pt x="179" y="53"/>
                  <a:pt x="177" y="59"/>
                </a:cubicBezTo>
                <a:cubicBezTo>
                  <a:pt x="177" y="60"/>
                  <a:pt x="186" y="138"/>
                  <a:pt x="204" y="292"/>
                </a:cubicBezTo>
                <a:cubicBezTo>
                  <a:pt x="222" y="448"/>
                  <a:pt x="231" y="526"/>
                  <a:pt x="232" y="527"/>
                </a:cubicBezTo>
                <a:lnTo>
                  <a:pt x="300" y="417"/>
                </a:lnTo>
                <a:cubicBezTo>
                  <a:pt x="346" y="345"/>
                  <a:pt x="391" y="271"/>
                  <a:pt x="437" y="198"/>
                </a:cubicBezTo>
                <a:cubicBezTo>
                  <a:pt x="482" y="124"/>
                  <a:pt x="505" y="86"/>
                  <a:pt x="506" y="83"/>
                </a:cubicBezTo>
                <a:cubicBezTo>
                  <a:pt x="509" y="79"/>
                  <a:pt x="510" y="74"/>
                  <a:pt x="510" y="69"/>
                </a:cubicBezTo>
                <a:cubicBezTo>
                  <a:pt x="510" y="54"/>
                  <a:pt x="496" y="46"/>
                  <a:pt x="469" y="43"/>
                </a:cubicBezTo>
                <a:cubicBezTo>
                  <a:pt x="458" y="43"/>
                  <a:pt x="452" y="40"/>
                  <a:pt x="452" y="33"/>
                </a:cubicBezTo>
                <a:cubicBezTo>
                  <a:pt x="452" y="32"/>
                  <a:pt x="453" y="28"/>
                  <a:pt x="454" y="21"/>
                </a:cubicBezTo>
                <a:cubicBezTo>
                  <a:pt x="456" y="12"/>
                  <a:pt x="458" y="7"/>
                  <a:pt x="460" y="4"/>
                </a:cubicBezTo>
                <a:cubicBezTo>
                  <a:pt x="462" y="2"/>
                  <a:pt x="466" y="0"/>
                  <a:pt x="472" y="0"/>
                </a:cubicBezTo>
                <a:cubicBezTo>
                  <a:pt x="473" y="0"/>
                  <a:pt x="477" y="0"/>
                  <a:pt x="483" y="0"/>
                </a:cubicBezTo>
                <a:cubicBezTo>
                  <a:pt x="489" y="0"/>
                  <a:pt x="500" y="1"/>
                  <a:pt x="515" y="1"/>
                </a:cubicBezTo>
                <a:cubicBezTo>
                  <a:pt x="530" y="2"/>
                  <a:pt x="549" y="2"/>
                  <a:pt x="574" y="2"/>
                </a:cubicBezTo>
                <a:cubicBezTo>
                  <a:pt x="617" y="2"/>
                  <a:pt x="644" y="2"/>
                  <a:pt x="655" y="0"/>
                </a:cubicBezTo>
                <a:lnTo>
                  <a:pt x="662" y="0"/>
                </a:lnTo>
                <a:cubicBezTo>
                  <a:pt x="666" y="5"/>
                  <a:pt x="668" y="8"/>
                  <a:pt x="668" y="11"/>
                </a:cubicBezTo>
                <a:cubicBezTo>
                  <a:pt x="668" y="21"/>
                  <a:pt x="665" y="31"/>
                  <a:pt x="660" y="40"/>
                </a:cubicBezTo>
                <a:cubicBezTo>
                  <a:pt x="658" y="42"/>
                  <a:pt x="653" y="43"/>
                  <a:pt x="644" y="43"/>
                </a:cubicBezTo>
                <a:cubicBezTo>
                  <a:pt x="636" y="44"/>
                  <a:pt x="628" y="44"/>
                  <a:pt x="622" y="45"/>
                </a:cubicBezTo>
                <a:cubicBezTo>
                  <a:pt x="615" y="46"/>
                  <a:pt x="608" y="47"/>
                  <a:pt x="602" y="50"/>
                </a:cubicBezTo>
                <a:cubicBezTo>
                  <a:pt x="596" y="52"/>
                  <a:pt x="591" y="54"/>
                  <a:pt x="587" y="56"/>
                </a:cubicBezTo>
                <a:cubicBezTo>
                  <a:pt x="583" y="58"/>
                  <a:pt x="580" y="61"/>
                  <a:pt x="576" y="64"/>
                </a:cubicBezTo>
                <a:cubicBezTo>
                  <a:pt x="572" y="67"/>
                  <a:pt x="569" y="69"/>
                  <a:pt x="567" y="70"/>
                </a:cubicBezTo>
                <a:cubicBezTo>
                  <a:pt x="564" y="71"/>
                  <a:pt x="562" y="74"/>
                  <a:pt x="559" y="79"/>
                </a:cubicBezTo>
                <a:cubicBezTo>
                  <a:pt x="557" y="83"/>
                  <a:pt x="555" y="85"/>
                  <a:pt x="553" y="85"/>
                </a:cubicBezTo>
                <a:lnTo>
                  <a:pt x="373" y="373"/>
                </a:lnTo>
                <a:cubicBezTo>
                  <a:pt x="261" y="555"/>
                  <a:pt x="203" y="647"/>
                  <a:pt x="199" y="652"/>
                </a:cubicBezTo>
                <a:cubicBezTo>
                  <a:pt x="197" y="653"/>
                  <a:pt x="195" y="654"/>
                  <a:pt x="193" y="656"/>
                </a:cubicBezTo>
                <a:lnTo>
                  <a:pt x="176" y="657"/>
                </a:lnTo>
                <a:lnTo>
                  <a:pt x="170" y="657"/>
                </a:lnTo>
                <a:cubicBezTo>
                  <a:pt x="158" y="657"/>
                  <a:pt x="153" y="655"/>
                  <a:pt x="153" y="651"/>
                </a:cubicBezTo>
                <a:cubicBezTo>
                  <a:pt x="151" y="647"/>
                  <a:pt x="139" y="548"/>
                  <a:pt x="117" y="352"/>
                </a:cubicBezTo>
                <a:cubicBezTo>
                  <a:pt x="93" y="155"/>
                  <a:pt x="81" y="55"/>
                  <a:pt x="80" y="53"/>
                </a:cubicBezTo>
                <a:cubicBezTo>
                  <a:pt x="77" y="47"/>
                  <a:pt x="58" y="43"/>
                  <a:pt x="23" y="43"/>
                </a:cubicBezTo>
                <a:lnTo>
                  <a:pt x="7" y="43"/>
                </a:lnTo>
                <a:cubicBezTo>
                  <a:pt x="2" y="40"/>
                  <a:pt x="0" y="37"/>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39" name="フリーフォーム: 図形 1138"/>
          <p:cNvSpPr/>
          <p:nvPr/>
        </p:nvSpPr>
        <p:spPr>
          <a:xfrm>
            <a:off x="6989760" y="1849680"/>
            <a:ext cx="154440" cy="107280"/>
          </a:xfrm>
          <a:custGeom>
            <a:avLst/>
            <a:gdLst/>
            <a:ahLst/>
            <a:cxnLst/>
            <a:rect l="0" t="0" r="r" b="b"/>
            <a:pathLst>
              <a:path w="429" h="298">
                <a:moveTo>
                  <a:pt x="21" y="103"/>
                </a:moveTo>
                <a:lnTo>
                  <a:pt x="13" y="103"/>
                </a:lnTo>
                <a:cubicBezTo>
                  <a:pt x="4" y="103"/>
                  <a:pt x="0" y="100"/>
                  <a:pt x="0" y="94"/>
                </a:cubicBezTo>
                <a:cubicBezTo>
                  <a:pt x="0" y="92"/>
                  <a:pt x="2" y="87"/>
                  <a:pt x="7" y="81"/>
                </a:cubicBezTo>
                <a:cubicBezTo>
                  <a:pt x="43" y="31"/>
                  <a:pt x="80" y="5"/>
                  <a:pt x="117" y="1"/>
                </a:cubicBezTo>
                <a:cubicBezTo>
                  <a:pt x="117" y="0"/>
                  <a:pt x="165" y="0"/>
                  <a:pt x="261" y="0"/>
                </a:cubicBezTo>
                <a:cubicBezTo>
                  <a:pt x="337" y="0"/>
                  <a:pt x="380" y="0"/>
                  <a:pt x="392" y="0"/>
                </a:cubicBezTo>
                <a:cubicBezTo>
                  <a:pt x="403" y="0"/>
                  <a:pt x="411" y="1"/>
                  <a:pt x="415" y="3"/>
                </a:cubicBezTo>
                <a:cubicBezTo>
                  <a:pt x="424" y="9"/>
                  <a:pt x="429" y="18"/>
                  <a:pt x="429" y="29"/>
                </a:cubicBezTo>
                <a:cubicBezTo>
                  <a:pt x="429" y="39"/>
                  <a:pt x="426" y="47"/>
                  <a:pt x="421" y="55"/>
                </a:cubicBezTo>
                <a:cubicBezTo>
                  <a:pt x="415" y="64"/>
                  <a:pt x="407" y="70"/>
                  <a:pt x="397" y="73"/>
                </a:cubicBezTo>
                <a:cubicBezTo>
                  <a:pt x="395" y="73"/>
                  <a:pt x="379" y="74"/>
                  <a:pt x="347" y="74"/>
                </a:cubicBezTo>
                <a:lnTo>
                  <a:pt x="301" y="74"/>
                </a:lnTo>
                <a:lnTo>
                  <a:pt x="300" y="82"/>
                </a:lnTo>
                <a:cubicBezTo>
                  <a:pt x="299" y="86"/>
                  <a:pt x="299" y="95"/>
                  <a:pt x="299" y="110"/>
                </a:cubicBezTo>
                <a:cubicBezTo>
                  <a:pt x="299" y="136"/>
                  <a:pt x="302" y="159"/>
                  <a:pt x="309" y="179"/>
                </a:cubicBezTo>
                <a:cubicBezTo>
                  <a:pt x="315" y="198"/>
                  <a:pt x="322" y="214"/>
                  <a:pt x="329" y="225"/>
                </a:cubicBezTo>
                <a:cubicBezTo>
                  <a:pt x="335" y="236"/>
                  <a:pt x="338" y="244"/>
                  <a:pt x="338" y="250"/>
                </a:cubicBezTo>
                <a:cubicBezTo>
                  <a:pt x="338" y="262"/>
                  <a:pt x="333" y="273"/>
                  <a:pt x="322" y="283"/>
                </a:cubicBezTo>
                <a:cubicBezTo>
                  <a:pt x="311" y="293"/>
                  <a:pt x="299" y="298"/>
                  <a:pt x="286" y="298"/>
                </a:cubicBezTo>
                <a:cubicBezTo>
                  <a:pt x="263" y="298"/>
                  <a:pt x="247" y="276"/>
                  <a:pt x="240" y="231"/>
                </a:cubicBezTo>
                <a:cubicBezTo>
                  <a:pt x="239" y="224"/>
                  <a:pt x="238" y="214"/>
                  <a:pt x="238" y="202"/>
                </a:cubicBezTo>
                <a:cubicBezTo>
                  <a:pt x="238" y="183"/>
                  <a:pt x="240" y="163"/>
                  <a:pt x="243" y="142"/>
                </a:cubicBezTo>
                <a:cubicBezTo>
                  <a:pt x="246" y="121"/>
                  <a:pt x="249" y="105"/>
                  <a:pt x="253" y="93"/>
                </a:cubicBezTo>
                <a:lnTo>
                  <a:pt x="258" y="75"/>
                </a:lnTo>
                <a:cubicBezTo>
                  <a:pt x="258" y="75"/>
                  <a:pt x="247" y="74"/>
                  <a:pt x="226" y="74"/>
                </a:cubicBezTo>
                <a:lnTo>
                  <a:pt x="194" y="74"/>
                </a:lnTo>
                <a:lnTo>
                  <a:pt x="193" y="77"/>
                </a:lnTo>
                <a:cubicBezTo>
                  <a:pt x="193" y="77"/>
                  <a:pt x="192" y="80"/>
                  <a:pt x="191" y="87"/>
                </a:cubicBezTo>
                <a:cubicBezTo>
                  <a:pt x="190" y="93"/>
                  <a:pt x="187" y="102"/>
                  <a:pt x="184" y="114"/>
                </a:cubicBezTo>
                <a:cubicBezTo>
                  <a:pt x="180" y="126"/>
                  <a:pt x="178" y="138"/>
                  <a:pt x="175" y="148"/>
                </a:cubicBezTo>
                <a:cubicBezTo>
                  <a:pt x="169" y="172"/>
                  <a:pt x="163" y="197"/>
                  <a:pt x="156" y="225"/>
                </a:cubicBezTo>
                <a:cubicBezTo>
                  <a:pt x="149" y="249"/>
                  <a:pt x="146" y="263"/>
                  <a:pt x="144" y="268"/>
                </a:cubicBezTo>
                <a:cubicBezTo>
                  <a:pt x="142" y="273"/>
                  <a:pt x="139" y="277"/>
                  <a:pt x="136" y="281"/>
                </a:cubicBezTo>
                <a:cubicBezTo>
                  <a:pt x="135" y="282"/>
                  <a:pt x="134" y="283"/>
                  <a:pt x="133" y="284"/>
                </a:cubicBezTo>
                <a:cubicBezTo>
                  <a:pt x="123" y="293"/>
                  <a:pt x="111" y="298"/>
                  <a:pt x="99" y="298"/>
                </a:cubicBezTo>
                <a:cubicBezTo>
                  <a:pt x="88" y="298"/>
                  <a:pt x="79" y="295"/>
                  <a:pt x="73" y="288"/>
                </a:cubicBezTo>
                <a:cubicBezTo>
                  <a:pt x="67" y="282"/>
                  <a:pt x="64" y="274"/>
                  <a:pt x="64" y="264"/>
                </a:cubicBezTo>
                <a:cubicBezTo>
                  <a:pt x="64" y="260"/>
                  <a:pt x="64" y="256"/>
                  <a:pt x="66" y="253"/>
                </a:cubicBezTo>
                <a:cubicBezTo>
                  <a:pt x="66" y="251"/>
                  <a:pt x="71" y="242"/>
                  <a:pt x="79" y="226"/>
                </a:cubicBezTo>
                <a:cubicBezTo>
                  <a:pt x="88" y="210"/>
                  <a:pt x="99" y="189"/>
                  <a:pt x="111" y="165"/>
                </a:cubicBezTo>
                <a:cubicBezTo>
                  <a:pt x="123" y="140"/>
                  <a:pt x="133" y="119"/>
                  <a:pt x="140" y="100"/>
                </a:cubicBezTo>
                <a:cubicBezTo>
                  <a:pt x="147" y="85"/>
                  <a:pt x="150" y="76"/>
                  <a:pt x="150" y="74"/>
                </a:cubicBezTo>
                <a:cubicBezTo>
                  <a:pt x="118" y="74"/>
                  <a:pt x="100" y="74"/>
                  <a:pt x="95" y="75"/>
                </a:cubicBezTo>
                <a:cubicBezTo>
                  <a:pt x="73" y="76"/>
                  <a:pt x="55" y="83"/>
                  <a:pt x="43" y="95"/>
                </a:cubicBezTo>
                <a:lnTo>
                  <a:pt x="36" y="102"/>
                </a:lnTo>
                <a:lnTo>
                  <a:pt x="21" y="10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40" name="テキスト ボックス 1139"/>
          <p:cNvSpPr txBox="1"/>
          <p:nvPr/>
        </p:nvSpPr>
        <p:spPr>
          <a:xfrm>
            <a:off x="3379680" y="178848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両方の方策から計算される</a:t>
            </a:r>
            <a:endParaRPr lang="en-US" sz="2170" b="0" strike="noStrike" spc="-1">
              <a:solidFill>
                <a:srgbClr val="000000"/>
              </a:solidFill>
              <a:latin typeface="Times New Roman"/>
            </a:endParaRPr>
          </a:p>
        </p:txBody>
      </p:sp>
      <p:sp>
        <p:nvSpPr>
          <p:cNvPr id="1141" name="テキスト ボックス 1140"/>
          <p:cNvSpPr txBox="1"/>
          <p:nvPr/>
        </p:nvSpPr>
        <p:spPr>
          <a:xfrm>
            <a:off x="7161120" y="178848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に停</a:t>
            </a:r>
            <a:endParaRPr lang="en-US" sz="2170" b="0" strike="noStrike" spc="-1">
              <a:solidFill>
                <a:srgbClr val="000000"/>
              </a:solidFill>
              <a:latin typeface="Times New Roman"/>
            </a:endParaRPr>
          </a:p>
        </p:txBody>
      </p:sp>
      <p:sp>
        <p:nvSpPr>
          <p:cNvPr id="1142" name="フリーフォーム: 図形 1141"/>
          <p:cNvSpPr/>
          <p:nvPr/>
        </p:nvSpPr>
        <p:spPr>
          <a:xfrm>
            <a:off x="2152440" y="276192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43" name="テキスト ボックス 1142"/>
          <p:cNvSpPr txBox="1"/>
          <p:nvPr/>
        </p:nvSpPr>
        <p:spPr>
          <a:xfrm>
            <a:off x="1852560" y="219780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留点がない</a:t>
            </a:r>
            <a:endParaRPr lang="en-US" sz="2170" b="0" strike="noStrike" spc="-1">
              <a:solidFill>
                <a:srgbClr val="000000"/>
              </a:solidFill>
              <a:latin typeface="Times New Roman"/>
            </a:endParaRPr>
          </a:p>
        </p:txBody>
      </p:sp>
      <p:sp>
        <p:nvSpPr>
          <p:cNvPr id="1144" name="テキスト ボックス 1143"/>
          <p:cNvSpPr txBox="1"/>
          <p:nvPr/>
        </p:nvSpPr>
        <p:spPr>
          <a:xfrm>
            <a:off x="2405160" y="261720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問題は</a:t>
            </a:r>
            <a:endParaRPr lang="en-US" sz="2170" b="0" strike="noStrike" spc="-1">
              <a:solidFill>
                <a:srgbClr val="000000"/>
              </a:solidFill>
              <a:latin typeface="Times New Roman"/>
            </a:endParaRPr>
          </a:p>
        </p:txBody>
      </p:sp>
      <p:sp>
        <p:nvSpPr>
          <p:cNvPr id="1145" name="テキスト ボックス 1144"/>
          <p:cNvSpPr txBox="1"/>
          <p:nvPr/>
        </p:nvSpPr>
        <p:spPr>
          <a:xfrm>
            <a:off x="3233880" y="26100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a:t>
            </a:r>
            <a:endParaRPr lang="en-US" sz="2170" b="0" strike="noStrike" spc="-1">
              <a:solidFill>
                <a:srgbClr val="000000"/>
              </a:solidFill>
              <a:latin typeface="Times New Roman"/>
            </a:endParaRPr>
          </a:p>
        </p:txBody>
      </p:sp>
      <p:sp>
        <p:nvSpPr>
          <p:cNvPr id="1146" name="テキスト ボックス 1145"/>
          <p:cNvSpPr txBox="1"/>
          <p:nvPr/>
        </p:nvSpPr>
        <p:spPr>
          <a:xfrm>
            <a:off x="3391560" y="261720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つなのに</a:t>
            </a:r>
            <a:endParaRPr lang="en-US" sz="2170" b="0" strike="noStrike" spc="-1">
              <a:solidFill>
                <a:srgbClr val="000000"/>
              </a:solidFill>
              <a:latin typeface="Times New Roman"/>
            </a:endParaRPr>
          </a:p>
        </p:txBody>
      </p:sp>
      <p:sp>
        <p:nvSpPr>
          <p:cNvPr id="1147" name="テキスト ボックス 1146"/>
          <p:cNvSpPr txBox="1"/>
          <p:nvPr/>
        </p:nvSpPr>
        <p:spPr>
          <a:xfrm>
            <a:off x="4496760" y="26100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2</a:t>
            </a:r>
            <a:endParaRPr lang="en-US" sz="2170" b="0" strike="noStrike" spc="-1">
              <a:solidFill>
                <a:srgbClr val="000000"/>
              </a:solidFill>
              <a:latin typeface="Times New Roman"/>
            </a:endParaRPr>
          </a:p>
        </p:txBody>
      </p:sp>
      <p:sp>
        <p:nvSpPr>
          <p:cNvPr id="1148" name="フリーフォーム: 図形 1147"/>
          <p:cNvSpPr/>
          <p:nvPr/>
        </p:nvSpPr>
        <p:spPr>
          <a:xfrm>
            <a:off x="6057360" y="2733480"/>
            <a:ext cx="297720" cy="174960"/>
          </a:xfrm>
          <a:custGeom>
            <a:avLst/>
            <a:gdLst/>
            <a:ahLst/>
            <a:cxnLst/>
            <a:rect l="0" t="0" r="r" b="b"/>
            <a:pathLst>
              <a:path w="827" h="486">
                <a:moveTo>
                  <a:pt x="0" y="255"/>
                </a:moveTo>
                <a:cubicBezTo>
                  <a:pt x="0" y="255"/>
                  <a:pt x="0" y="251"/>
                  <a:pt x="0" y="243"/>
                </a:cubicBezTo>
                <a:cubicBezTo>
                  <a:pt x="0" y="235"/>
                  <a:pt x="5" y="228"/>
                  <a:pt x="13" y="224"/>
                </a:cubicBezTo>
                <a:lnTo>
                  <a:pt x="726" y="224"/>
                </a:lnTo>
                <a:cubicBezTo>
                  <a:pt x="654" y="170"/>
                  <a:pt x="609" y="101"/>
                  <a:pt x="593" y="17"/>
                </a:cubicBezTo>
                <a:cubicBezTo>
                  <a:pt x="593" y="16"/>
                  <a:pt x="593" y="15"/>
                  <a:pt x="593" y="14"/>
                </a:cubicBezTo>
                <a:cubicBezTo>
                  <a:pt x="593" y="13"/>
                  <a:pt x="592" y="12"/>
                  <a:pt x="592" y="11"/>
                </a:cubicBezTo>
                <a:cubicBezTo>
                  <a:pt x="592" y="4"/>
                  <a:pt x="597" y="0"/>
                  <a:pt x="608" y="0"/>
                </a:cubicBezTo>
                <a:lnTo>
                  <a:pt x="610" y="0"/>
                </a:lnTo>
                <a:cubicBezTo>
                  <a:pt x="616" y="0"/>
                  <a:pt x="620" y="0"/>
                  <a:pt x="622" y="1"/>
                </a:cubicBezTo>
                <a:cubicBezTo>
                  <a:pt x="623" y="2"/>
                  <a:pt x="625" y="3"/>
                  <a:pt x="627" y="5"/>
                </a:cubicBezTo>
                <a:cubicBezTo>
                  <a:pt x="629" y="7"/>
                  <a:pt x="630" y="9"/>
                  <a:pt x="630" y="13"/>
                </a:cubicBezTo>
                <a:cubicBezTo>
                  <a:pt x="630" y="17"/>
                  <a:pt x="631" y="22"/>
                  <a:pt x="633" y="28"/>
                </a:cubicBezTo>
                <a:cubicBezTo>
                  <a:pt x="635" y="34"/>
                  <a:pt x="637" y="42"/>
                  <a:pt x="640" y="51"/>
                </a:cubicBezTo>
                <a:cubicBezTo>
                  <a:pt x="654" y="93"/>
                  <a:pt x="676" y="130"/>
                  <a:pt x="708" y="163"/>
                </a:cubicBezTo>
                <a:cubicBezTo>
                  <a:pt x="740" y="196"/>
                  <a:pt x="776" y="219"/>
                  <a:pt x="819" y="232"/>
                </a:cubicBezTo>
                <a:cubicBezTo>
                  <a:pt x="824" y="234"/>
                  <a:pt x="827" y="238"/>
                  <a:pt x="827" y="243"/>
                </a:cubicBezTo>
                <a:cubicBezTo>
                  <a:pt x="827" y="246"/>
                  <a:pt x="825" y="249"/>
                  <a:pt x="822" y="251"/>
                </a:cubicBezTo>
                <a:cubicBezTo>
                  <a:pt x="819" y="253"/>
                  <a:pt x="812" y="256"/>
                  <a:pt x="800" y="260"/>
                </a:cubicBezTo>
                <a:cubicBezTo>
                  <a:pt x="788" y="265"/>
                  <a:pt x="776" y="271"/>
                  <a:pt x="765" y="278"/>
                </a:cubicBezTo>
                <a:cubicBezTo>
                  <a:pt x="739" y="294"/>
                  <a:pt x="717" y="313"/>
                  <a:pt x="699" y="334"/>
                </a:cubicBezTo>
                <a:cubicBezTo>
                  <a:pt x="680" y="355"/>
                  <a:pt x="666" y="376"/>
                  <a:pt x="657" y="396"/>
                </a:cubicBezTo>
                <a:cubicBezTo>
                  <a:pt x="648" y="418"/>
                  <a:pt x="641" y="433"/>
                  <a:pt x="637" y="444"/>
                </a:cubicBezTo>
                <a:cubicBezTo>
                  <a:pt x="634" y="454"/>
                  <a:pt x="631" y="464"/>
                  <a:pt x="630" y="472"/>
                </a:cubicBezTo>
                <a:cubicBezTo>
                  <a:pt x="629" y="479"/>
                  <a:pt x="627" y="482"/>
                  <a:pt x="625" y="484"/>
                </a:cubicBezTo>
                <a:cubicBezTo>
                  <a:pt x="623" y="485"/>
                  <a:pt x="618" y="486"/>
                  <a:pt x="610" y="486"/>
                </a:cubicBezTo>
                <a:cubicBezTo>
                  <a:pt x="598" y="486"/>
                  <a:pt x="592" y="483"/>
                  <a:pt x="592" y="476"/>
                </a:cubicBezTo>
                <a:cubicBezTo>
                  <a:pt x="592" y="472"/>
                  <a:pt x="593" y="464"/>
                  <a:pt x="596" y="453"/>
                </a:cubicBezTo>
                <a:cubicBezTo>
                  <a:pt x="616" y="374"/>
                  <a:pt x="659" y="310"/>
                  <a:pt x="726" y="261"/>
                </a:cubicBezTo>
                <a:lnTo>
                  <a:pt x="13" y="261"/>
                </a:lnTo>
                <a:cubicBezTo>
                  <a:pt x="5" y="257"/>
                  <a:pt x="0" y="251"/>
                  <a:pt x="0" y="243"/>
                </a:cubicBezTo>
                <a:lnTo>
                  <a:pt x="0" y="25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49" name="フリーフォーム: 図形 1148"/>
          <p:cNvSpPr/>
          <p:nvPr/>
        </p:nvSpPr>
        <p:spPr>
          <a:xfrm>
            <a:off x="1047600" y="3247920"/>
            <a:ext cx="95400" cy="95400"/>
          </a:xfrm>
          <a:custGeom>
            <a:avLst/>
            <a:gdLst/>
            <a:ahLst/>
            <a:cxnLst/>
            <a:rect l="0" t="0" r="r" b="b"/>
            <a:pathLst>
              <a:path w="265" h="265">
                <a:moveTo>
                  <a:pt x="265" y="133"/>
                </a:moveTo>
                <a:cubicBezTo>
                  <a:pt x="265" y="151"/>
                  <a:pt x="262" y="167"/>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7"/>
                  <a:pt x="0" y="151"/>
                  <a:pt x="0" y="133"/>
                </a:cubicBezTo>
                <a:cubicBezTo>
                  <a:pt x="0" y="116"/>
                  <a:pt x="3" y="99"/>
                  <a:pt x="10" y="81"/>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1"/>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50" name="テキスト ボックス 1149"/>
          <p:cNvSpPr txBox="1"/>
          <p:nvPr/>
        </p:nvSpPr>
        <p:spPr>
          <a:xfrm>
            <a:off x="4654800" y="2617200"/>
            <a:ext cx="20034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つ別の方策 矛盾</a:t>
            </a:r>
            <a:endParaRPr lang="en-US" sz="2170" b="0" strike="noStrike" spc="-1">
              <a:solidFill>
                <a:srgbClr val="000000"/>
              </a:solidFill>
              <a:latin typeface="Times New Roman"/>
            </a:endParaRPr>
          </a:p>
        </p:txBody>
      </p:sp>
      <p:sp>
        <p:nvSpPr>
          <p:cNvPr id="1151" name="フリーフォーム: 図形 1150"/>
          <p:cNvSpPr/>
          <p:nvPr/>
        </p:nvSpPr>
        <p:spPr>
          <a:xfrm>
            <a:off x="1599840" y="365724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6"/>
                  <a:pt x="4" y="99"/>
                  <a:pt x="11" y="83"/>
                </a:cubicBezTo>
                <a:cubicBezTo>
                  <a:pt x="17" y="67"/>
                  <a:pt x="27" y="53"/>
                  <a:pt x="39" y="40"/>
                </a:cubicBezTo>
                <a:cubicBezTo>
                  <a:pt x="52" y="28"/>
                  <a:pt x="66" y="18"/>
                  <a:pt x="82" y="12"/>
                </a:cubicBezTo>
                <a:cubicBezTo>
                  <a:pt x="98" y="4"/>
                  <a:pt x="115" y="0"/>
                  <a:pt x="133" y="0"/>
                </a:cubicBezTo>
                <a:cubicBezTo>
                  <a:pt x="150" y="0"/>
                  <a:pt x="167" y="4"/>
                  <a:pt x="184" y="12"/>
                </a:cubicBezTo>
                <a:cubicBezTo>
                  <a:pt x="201" y="18"/>
                  <a:pt x="215" y="28"/>
                  <a:pt x="227" y="40"/>
                </a:cubicBezTo>
                <a:cubicBezTo>
                  <a:pt x="240" y="53"/>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152" name="テキスト ボックス 1151"/>
          <p:cNvSpPr txBox="1"/>
          <p:nvPr/>
        </p:nvSpPr>
        <p:spPr>
          <a:xfrm>
            <a:off x="1300320" y="310284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よくある矛盾</a:t>
            </a:r>
            <a:endParaRPr lang="en-US" sz="2170" b="0" strike="noStrike" spc="-1">
              <a:solidFill>
                <a:srgbClr val="000000"/>
              </a:solidFill>
              <a:latin typeface="Times New Roman"/>
            </a:endParaRPr>
          </a:p>
        </p:txBody>
      </p:sp>
      <p:sp>
        <p:nvSpPr>
          <p:cNvPr id="1153" name="フリーフォーム: 図形 1152"/>
          <p:cNvSpPr/>
          <p:nvPr/>
        </p:nvSpPr>
        <p:spPr>
          <a:xfrm>
            <a:off x="3533760" y="3552480"/>
            <a:ext cx="276480" cy="276840"/>
          </a:xfrm>
          <a:custGeom>
            <a:avLst/>
            <a:gdLst/>
            <a:ahLst/>
            <a:cxnLst/>
            <a:rect l="0" t="0" r="r" b="b"/>
            <a:pathLst>
              <a:path w="768" h="769">
                <a:moveTo>
                  <a:pt x="768" y="683"/>
                </a:moveTo>
                <a:cubicBezTo>
                  <a:pt x="768" y="731"/>
                  <a:pt x="730" y="769"/>
                  <a:pt x="683" y="769"/>
                </a:cubicBezTo>
                <a:lnTo>
                  <a:pt x="85" y="769"/>
                </a:lnTo>
                <a:cubicBezTo>
                  <a:pt x="38" y="769"/>
                  <a:pt x="0" y="731"/>
                  <a:pt x="0" y="683"/>
                </a:cubicBezTo>
                <a:lnTo>
                  <a:pt x="0" y="86"/>
                </a:lnTo>
                <a:cubicBezTo>
                  <a:pt x="0" y="39"/>
                  <a:pt x="38" y="0"/>
                  <a:pt x="85" y="0"/>
                </a:cubicBezTo>
                <a:lnTo>
                  <a:pt x="683" y="0"/>
                </a:lnTo>
                <a:cubicBezTo>
                  <a:pt x="730" y="0"/>
                  <a:pt x="768" y="39"/>
                  <a:pt x="768" y="86"/>
                </a:cubicBezTo>
                <a:lnTo>
                  <a:pt x="768" y="683"/>
                </a:lnTo>
                <a:close/>
              </a:path>
            </a:pathLst>
          </a:custGeom>
          <a:solidFill>
            <a:srgbClr val="3B88C3"/>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54" name="フリーフォーム: 図形 1153"/>
          <p:cNvSpPr/>
          <p:nvPr/>
        </p:nvSpPr>
        <p:spPr>
          <a:xfrm>
            <a:off x="3556440" y="3621600"/>
            <a:ext cx="230760" cy="138600"/>
          </a:xfrm>
          <a:custGeom>
            <a:avLst/>
            <a:gdLst/>
            <a:ahLst/>
            <a:cxnLst/>
            <a:rect l="0" t="0" r="r" b="b"/>
            <a:pathLst>
              <a:path w="641" h="385">
                <a:moveTo>
                  <a:pt x="215" y="0"/>
                </a:moveTo>
                <a:lnTo>
                  <a:pt x="0" y="193"/>
                </a:lnTo>
                <a:lnTo>
                  <a:pt x="215" y="385"/>
                </a:lnTo>
                <a:lnTo>
                  <a:pt x="215" y="0"/>
                </a:lnTo>
                <a:moveTo>
                  <a:pt x="641" y="193"/>
                </a:moveTo>
                <a:lnTo>
                  <a:pt x="428" y="0"/>
                </a:lnTo>
                <a:lnTo>
                  <a:pt x="428" y="385"/>
                </a:lnTo>
                <a:lnTo>
                  <a:pt x="641" y="193"/>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155" name="フリーフォーム: 図形 1154"/>
          <p:cNvSpPr/>
          <p:nvPr/>
        </p:nvSpPr>
        <p:spPr>
          <a:xfrm>
            <a:off x="3625560" y="3660120"/>
            <a:ext cx="92520" cy="61560"/>
          </a:xfrm>
          <a:custGeom>
            <a:avLst/>
            <a:gdLst/>
            <a:ahLst/>
            <a:cxnLst/>
            <a:rect l="0" t="0" r="r" b="b"/>
            <a:pathLst>
              <a:path w="257" h="171">
                <a:moveTo>
                  <a:pt x="0" y="0"/>
                </a:moveTo>
                <a:lnTo>
                  <a:pt x="257" y="0"/>
                </a:lnTo>
                <a:lnTo>
                  <a:pt x="257" y="171"/>
                </a:lnTo>
                <a:lnTo>
                  <a:pt x="0" y="17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156" name="テキスト ボックス 1155"/>
          <p:cNvSpPr txBox="1"/>
          <p:nvPr/>
        </p:nvSpPr>
        <p:spPr>
          <a:xfrm>
            <a:off x="1852560" y="3512520"/>
            <a:ext cx="5589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角曲がりたい 角の壁から遠ざかりたいで無限</a:t>
            </a:r>
            <a:endParaRPr lang="en-US" sz="2170" b="0" strike="noStrike" spc="-1">
              <a:solidFill>
                <a:srgbClr val="000000"/>
              </a:solidFill>
              <a:latin typeface="Times New Roman"/>
            </a:endParaRPr>
          </a:p>
        </p:txBody>
      </p:sp>
      <p:sp>
        <p:nvSpPr>
          <p:cNvPr id="1157" name="フリーフォーム: 図形 1156"/>
          <p:cNvSpPr/>
          <p:nvPr/>
        </p:nvSpPr>
        <p:spPr>
          <a:xfrm>
            <a:off x="1599840" y="4552920"/>
            <a:ext cx="95760" cy="95400"/>
          </a:xfrm>
          <a:custGeom>
            <a:avLst/>
            <a:gdLst/>
            <a:ahLst/>
            <a:cxnLst/>
            <a:rect l="0" t="0" r="r" b="b"/>
            <a:pathLst>
              <a:path w="266" h="265">
                <a:moveTo>
                  <a:pt x="266" y="132"/>
                </a:moveTo>
                <a:cubicBezTo>
                  <a:pt x="266" y="149"/>
                  <a:pt x="263" y="167"/>
                  <a:pt x="256" y="183"/>
                </a:cubicBezTo>
                <a:cubicBezTo>
                  <a:pt x="249" y="200"/>
                  <a:pt x="240" y="214"/>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4"/>
                  <a:pt x="17" y="200"/>
                  <a:pt x="11" y="183"/>
                </a:cubicBezTo>
                <a:cubicBezTo>
                  <a:pt x="4" y="167"/>
                  <a:pt x="0" y="149"/>
                  <a:pt x="0" y="132"/>
                </a:cubicBezTo>
                <a:cubicBezTo>
                  <a:pt x="0" y="114"/>
                  <a:pt x="4" y="97"/>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7"/>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158" name="テキスト ボックス 1157"/>
          <p:cNvSpPr txBox="1"/>
          <p:nvPr/>
        </p:nvSpPr>
        <p:spPr>
          <a:xfrm>
            <a:off x="1852560" y="393156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ループに</a:t>
            </a:r>
            <a:endParaRPr lang="en-US" sz="2170" b="0" strike="noStrike" spc="-1">
              <a:solidFill>
                <a:srgbClr val="000000"/>
              </a:solidFill>
              <a:latin typeface="Times New Roman"/>
            </a:endParaRPr>
          </a:p>
        </p:txBody>
      </p:sp>
      <p:sp>
        <p:nvSpPr>
          <p:cNvPr id="1159" name="フリーフォーム: 図形 1158"/>
          <p:cNvSpPr/>
          <p:nvPr/>
        </p:nvSpPr>
        <p:spPr>
          <a:xfrm>
            <a:off x="2152440" y="497196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60" name="テキスト ボックス 1159"/>
          <p:cNvSpPr txBox="1"/>
          <p:nvPr/>
        </p:nvSpPr>
        <p:spPr>
          <a:xfrm>
            <a:off x="1852560" y="440784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同じ状態で別の方策が混在</a:t>
            </a:r>
            <a:endParaRPr lang="en-US" sz="2170" b="0" strike="noStrike" spc="-1">
              <a:solidFill>
                <a:srgbClr val="000000"/>
              </a:solidFill>
              <a:latin typeface="Times New Roman"/>
            </a:endParaRPr>
          </a:p>
        </p:txBody>
      </p:sp>
      <p:sp>
        <p:nvSpPr>
          <p:cNvPr id="1161" name="テキスト ボックス 1160"/>
          <p:cNvSpPr txBox="1"/>
          <p:nvPr/>
        </p:nvSpPr>
        <p:spPr>
          <a:xfrm>
            <a:off x="2405160" y="4819680"/>
            <a:ext cx="63180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1994</a:t>
            </a:r>
            <a:endParaRPr lang="en-US" sz="2170" b="0" strike="noStrike" spc="-1">
              <a:solidFill>
                <a:srgbClr val="000000"/>
              </a:solidFill>
              <a:latin typeface="Times New Roman"/>
            </a:endParaRPr>
          </a:p>
        </p:txBody>
      </p:sp>
      <p:sp>
        <p:nvSpPr>
          <p:cNvPr id="1162" name="フリーフォーム: 図形 1161"/>
          <p:cNvSpPr/>
          <p:nvPr/>
        </p:nvSpPr>
        <p:spPr>
          <a:xfrm>
            <a:off x="2705040" y="5381280"/>
            <a:ext cx="95400" cy="95760"/>
          </a:xfrm>
          <a:custGeom>
            <a:avLst/>
            <a:gdLst/>
            <a:ahLst/>
            <a:cxnLst/>
            <a:rect l="0" t="0" r="r" b="b"/>
            <a:pathLst>
              <a:path w="265" h="266">
                <a:moveTo>
                  <a:pt x="0" y="0"/>
                </a:moveTo>
                <a:lnTo>
                  <a:pt x="265" y="0"/>
                </a:lnTo>
                <a:lnTo>
                  <a:pt x="265"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63" name="テキスト ボックス 1162"/>
          <p:cNvSpPr txBox="1"/>
          <p:nvPr/>
        </p:nvSpPr>
        <p:spPr>
          <a:xfrm>
            <a:off x="3036960" y="4826880"/>
            <a:ext cx="46900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年の名古屋空港での中華航空機の事故</a:t>
            </a:r>
            <a:endParaRPr lang="en-US" sz="2170" b="0" strike="noStrike" spc="-1">
              <a:solidFill>
                <a:srgbClr val="000000"/>
              </a:solidFill>
              <a:latin typeface="Times New Roman"/>
            </a:endParaRPr>
          </a:p>
        </p:txBody>
      </p:sp>
      <p:sp>
        <p:nvSpPr>
          <p:cNvPr id="1164" name="テキスト ボックス 1163"/>
          <p:cNvSpPr txBox="1"/>
          <p:nvPr/>
        </p:nvSpPr>
        <p:spPr>
          <a:xfrm>
            <a:off x="2957400" y="5236560"/>
            <a:ext cx="46900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着陸したいパイロットと地面から離れ</a:t>
            </a:r>
            <a:endParaRPr lang="en-US" sz="2170" b="0" strike="noStrike" spc="-1">
              <a:solidFill>
                <a:srgbClr val="000000"/>
              </a:solidFill>
              <a:latin typeface="Times New Roman"/>
            </a:endParaRPr>
          </a:p>
        </p:txBody>
      </p:sp>
      <p:sp>
        <p:nvSpPr>
          <p:cNvPr id="1165" name="テキスト ボックス 1164"/>
          <p:cNvSpPr txBox="1"/>
          <p:nvPr/>
        </p:nvSpPr>
        <p:spPr>
          <a:xfrm>
            <a:off x="2957400" y="565560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たいオートパイロット</a:t>
            </a:r>
            <a:endParaRPr lang="en-US" sz="2170" b="0" strike="noStrike" spc="-1">
              <a:solidFill>
                <a:srgbClr val="000000"/>
              </a:solidFill>
              <a:latin typeface="Times New Roman"/>
            </a:endParaRPr>
          </a:p>
        </p:txBody>
      </p:sp>
      <p:sp>
        <p:nvSpPr>
          <p:cNvPr id="1166" name="テキスト ボックス 1165"/>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1167" name="テキスト ボックス 1166"/>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1168" name="テキスト ボックス 1167"/>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1169" name="テキスト ボックス 1168"/>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1170" name="テキスト ボックス 1169"/>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1171" name="テキスト ボックス 1170"/>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1172" name="テキスト ボックス 1171"/>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1173" name="テキスト ボックス 1172"/>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1174" name="テキスト ボックス 1173"/>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16</a:t>
            </a:r>
            <a:endParaRPr lang="en-US" sz="1800" b="0" strike="noStrike" spc="-1">
              <a:solidFill>
                <a:srgbClr val="000000"/>
              </a:solidFill>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フリーフォーム: 図形 117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176" name="フリーフォーム: 図形 1175"/>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177" name="フリーフォーム: 図形 117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178" name="フリーフォーム: 図形 1177"/>
          <p:cNvSpPr/>
          <p:nvPr/>
        </p:nvSpPr>
        <p:spPr>
          <a:xfrm>
            <a:off x="8893800" y="1577520"/>
            <a:ext cx="2963160" cy="256680"/>
          </a:xfrm>
          <a:custGeom>
            <a:avLst/>
            <a:gdLst/>
            <a:ahLst/>
            <a:cxnLst/>
            <a:rect l="0" t="0" r="r" b="b"/>
            <a:pathLst>
              <a:path w="8231" h="713">
                <a:moveTo>
                  <a:pt x="0" y="0"/>
                </a:moveTo>
                <a:lnTo>
                  <a:pt x="8231" y="0"/>
                </a:lnTo>
                <a:lnTo>
                  <a:pt x="8231" y="713"/>
                </a:lnTo>
                <a:lnTo>
                  <a:pt x="0" y="713"/>
                </a:lnTo>
                <a:lnTo>
                  <a:pt x="0" y="0"/>
                </a:lnTo>
                <a:close/>
              </a:path>
            </a:pathLst>
          </a:custGeom>
          <a:solidFill>
            <a:srgbClr val="727171"/>
          </a:solidFill>
          <a:ln w="39240">
            <a:solidFill>
              <a:srgbClr val="727171"/>
            </a:solidFill>
            <a:miter/>
          </a:ln>
        </p:spPr>
        <p:txBody>
          <a:bodyPr lIns="19440" tIns="19440" rIns="19440" bIns="19440" anchor="t">
            <a:noAutofit/>
          </a:bodyPr>
          <a:lstStyle/>
          <a:p>
            <a:endParaRPr lang="en-US" sz="2400" b="0" strike="noStrike" spc="-1">
              <a:solidFill>
                <a:srgbClr val="FFFFFF"/>
              </a:solidFill>
              <a:latin typeface="Times New Roman"/>
            </a:endParaRPr>
          </a:p>
        </p:txBody>
      </p:sp>
      <p:sp>
        <p:nvSpPr>
          <p:cNvPr id="1179" name="フリーフォーム: 図形 1178"/>
          <p:cNvSpPr/>
          <p:nvPr/>
        </p:nvSpPr>
        <p:spPr>
          <a:xfrm>
            <a:off x="8976240" y="1919520"/>
            <a:ext cx="230400" cy="230760"/>
          </a:xfrm>
          <a:custGeom>
            <a:avLst/>
            <a:gdLst/>
            <a:ahLst/>
            <a:cxnLst/>
            <a:rect l="0" t="0" r="r" b="b"/>
            <a:pathLst>
              <a:path w="640" h="641">
                <a:moveTo>
                  <a:pt x="640" y="321"/>
                </a:moveTo>
                <a:cubicBezTo>
                  <a:pt x="640" y="342"/>
                  <a:pt x="638" y="363"/>
                  <a:pt x="634" y="383"/>
                </a:cubicBezTo>
                <a:cubicBezTo>
                  <a:pt x="630" y="404"/>
                  <a:pt x="624" y="424"/>
                  <a:pt x="616" y="443"/>
                </a:cubicBezTo>
                <a:cubicBezTo>
                  <a:pt x="608" y="463"/>
                  <a:pt x="598" y="481"/>
                  <a:pt x="586" y="498"/>
                </a:cubicBezTo>
                <a:cubicBezTo>
                  <a:pt x="575" y="516"/>
                  <a:pt x="561" y="532"/>
                  <a:pt x="546" y="547"/>
                </a:cubicBezTo>
                <a:cubicBezTo>
                  <a:pt x="532" y="562"/>
                  <a:pt x="515" y="575"/>
                  <a:pt x="498" y="587"/>
                </a:cubicBezTo>
                <a:cubicBezTo>
                  <a:pt x="481" y="598"/>
                  <a:pt x="462" y="608"/>
                  <a:pt x="443" y="616"/>
                </a:cubicBezTo>
                <a:cubicBezTo>
                  <a:pt x="423" y="624"/>
                  <a:pt x="403" y="630"/>
                  <a:pt x="383" y="634"/>
                </a:cubicBezTo>
                <a:cubicBezTo>
                  <a:pt x="362" y="639"/>
                  <a:pt x="341" y="641"/>
                  <a:pt x="320" y="641"/>
                </a:cubicBezTo>
                <a:cubicBezTo>
                  <a:pt x="298" y="641"/>
                  <a:pt x="278" y="639"/>
                  <a:pt x="257" y="634"/>
                </a:cubicBezTo>
                <a:cubicBezTo>
                  <a:pt x="236" y="630"/>
                  <a:pt x="216" y="624"/>
                  <a:pt x="197" y="616"/>
                </a:cubicBezTo>
                <a:cubicBezTo>
                  <a:pt x="178" y="608"/>
                  <a:pt x="159" y="598"/>
                  <a:pt x="142" y="587"/>
                </a:cubicBezTo>
                <a:cubicBezTo>
                  <a:pt x="124" y="575"/>
                  <a:pt x="108" y="562"/>
                  <a:pt x="93" y="547"/>
                </a:cubicBezTo>
                <a:cubicBezTo>
                  <a:pt x="78" y="532"/>
                  <a:pt x="65" y="516"/>
                  <a:pt x="53" y="498"/>
                </a:cubicBezTo>
                <a:cubicBezTo>
                  <a:pt x="42" y="481"/>
                  <a:pt x="32" y="463"/>
                  <a:pt x="24" y="443"/>
                </a:cubicBezTo>
                <a:cubicBezTo>
                  <a:pt x="16" y="424"/>
                  <a:pt x="10" y="404"/>
                  <a:pt x="6" y="383"/>
                </a:cubicBezTo>
                <a:cubicBezTo>
                  <a:pt x="2" y="363"/>
                  <a:pt x="0" y="342"/>
                  <a:pt x="0" y="321"/>
                </a:cubicBezTo>
                <a:cubicBezTo>
                  <a:pt x="0" y="300"/>
                  <a:pt x="2" y="279"/>
                  <a:pt x="6" y="258"/>
                </a:cubicBezTo>
                <a:cubicBezTo>
                  <a:pt x="10" y="238"/>
                  <a:pt x="16" y="218"/>
                  <a:pt x="24" y="198"/>
                </a:cubicBezTo>
                <a:cubicBezTo>
                  <a:pt x="32" y="179"/>
                  <a:pt x="42" y="161"/>
                  <a:pt x="53" y="143"/>
                </a:cubicBezTo>
                <a:cubicBezTo>
                  <a:pt x="65" y="126"/>
                  <a:pt x="78" y="110"/>
                  <a:pt x="93" y="94"/>
                </a:cubicBezTo>
                <a:cubicBezTo>
                  <a:pt x="108" y="79"/>
                  <a:pt x="124" y="66"/>
                  <a:pt x="142" y="54"/>
                </a:cubicBezTo>
                <a:cubicBezTo>
                  <a:pt x="159" y="42"/>
                  <a:pt x="178" y="32"/>
                  <a:pt x="197" y="24"/>
                </a:cubicBezTo>
                <a:cubicBezTo>
                  <a:pt x="216" y="16"/>
                  <a:pt x="236" y="10"/>
                  <a:pt x="257" y="6"/>
                </a:cubicBezTo>
                <a:cubicBezTo>
                  <a:pt x="278" y="2"/>
                  <a:pt x="298" y="0"/>
                  <a:pt x="320" y="0"/>
                </a:cubicBezTo>
                <a:cubicBezTo>
                  <a:pt x="341" y="0"/>
                  <a:pt x="362" y="2"/>
                  <a:pt x="383" y="6"/>
                </a:cubicBezTo>
                <a:cubicBezTo>
                  <a:pt x="403" y="10"/>
                  <a:pt x="423" y="16"/>
                  <a:pt x="443" y="24"/>
                </a:cubicBezTo>
                <a:cubicBezTo>
                  <a:pt x="462" y="32"/>
                  <a:pt x="481" y="42"/>
                  <a:pt x="498" y="54"/>
                </a:cubicBezTo>
                <a:cubicBezTo>
                  <a:pt x="515" y="66"/>
                  <a:pt x="532" y="79"/>
                  <a:pt x="546" y="94"/>
                </a:cubicBezTo>
                <a:cubicBezTo>
                  <a:pt x="561" y="110"/>
                  <a:pt x="575" y="126"/>
                  <a:pt x="586" y="143"/>
                </a:cubicBezTo>
                <a:cubicBezTo>
                  <a:pt x="598" y="161"/>
                  <a:pt x="608" y="179"/>
                  <a:pt x="616" y="198"/>
                </a:cubicBezTo>
                <a:cubicBezTo>
                  <a:pt x="624" y="218"/>
                  <a:pt x="630" y="238"/>
                  <a:pt x="634" y="258"/>
                </a:cubicBezTo>
                <a:cubicBezTo>
                  <a:pt x="638" y="279"/>
                  <a:pt x="640" y="300"/>
                  <a:pt x="640" y="321"/>
                </a:cubicBezTo>
                <a:close/>
              </a:path>
            </a:pathLst>
          </a:custGeom>
          <a:noFill/>
          <a:ln w="19440">
            <a:solidFill>
              <a:srgbClr val="231815"/>
            </a:solidFill>
            <a:miter/>
          </a:ln>
        </p:spPr>
        <p:txBody>
          <a:bodyPr lIns="9720" tIns="9720" rIns="9720" bIns="9720" anchor="t">
            <a:noAutofit/>
          </a:bodyPr>
          <a:lstStyle/>
          <a:p>
            <a:endParaRPr lang="en-US" sz="2400" b="0" strike="noStrike" spc="-1">
              <a:solidFill>
                <a:srgbClr val="000000"/>
              </a:solidFill>
              <a:latin typeface="Times New Roman"/>
            </a:endParaRPr>
          </a:p>
        </p:txBody>
      </p:sp>
      <p:sp>
        <p:nvSpPr>
          <p:cNvPr id="1180" name="直線コネクタ 1179"/>
          <p:cNvSpPr/>
          <p:nvPr/>
        </p:nvSpPr>
        <p:spPr>
          <a:xfrm flipV="1">
            <a:off x="9091080" y="2027880"/>
            <a:ext cx="113760" cy="720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2520" rIns="9720" bIns="-2520" anchor="t">
            <a:noAutofit/>
          </a:bodyPr>
          <a:lstStyle/>
          <a:p>
            <a:endParaRPr lang="en-US" sz="2400" b="0" strike="noStrike" spc="-1">
              <a:solidFill>
                <a:srgbClr val="000000"/>
              </a:solidFill>
              <a:latin typeface="Times New Roman"/>
            </a:endParaRPr>
          </a:p>
        </p:txBody>
      </p:sp>
      <p:sp>
        <p:nvSpPr>
          <p:cNvPr id="1181" name="フリーフォーム: 図形 1180"/>
          <p:cNvSpPr/>
          <p:nvPr/>
        </p:nvSpPr>
        <p:spPr>
          <a:xfrm>
            <a:off x="9616320" y="1725840"/>
            <a:ext cx="294120" cy="536400"/>
          </a:xfrm>
          <a:custGeom>
            <a:avLst/>
            <a:gdLst/>
            <a:ahLst/>
            <a:cxnLst/>
            <a:rect l="0" t="0" r="r" b="b"/>
            <a:pathLst>
              <a:path w="817" h="1490">
                <a:moveTo>
                  <a:pt x="221" y="789"/>
                </a:moveTo>
                <a:cubicBezTo>
                  <a:pt x="181" y="900"/>
                  <a:pt x="84" y="991"/>
                  <a:pt x="31" y="1099"/>
                </a:cubicBezTo>
                <a:cubicBezTo>
                  <a:pt x="-21" y="1208"/>
                  <a:pt x="-16" y="1352"/>
                  <a:pt x="113" y="1435"/>
                </a:cubicBezTo>
                <a:cubicBezTo>
                  <a:pt x="232" y="1513"/>
                  <a:pt x="414" y="1501"/>
                  <a:pt x="525" y="1436"/>
                </a:cubicBezTo>
                <a:cubicBezTo>
                  <a:pt x="637" y="1371"/>
                  <a:pt x="692" y="1266"/>
                  <a:pt x="732" y="1163"/>
                </a:cubicBezTo>
                <a:cubicBezTo>
                  <a:pt x="800" y="991"/>
                  <a:pt x="838" y="805"/>
                  <a:pt x="804" y="618"/>
                </a:cubicBezTo>
                <a:cubicBezTo>
                  <a:pt x="770" y="431"/>
                  <a:pt x="655" y="239"/>
                  <a:pt x="461" y="104"/>
                </a:cubicBezTo>
                <a:cubicBezTo>
                  <a:pt x="394" y="57"/>
                  <a:pt x="315" y="16"/>
                  <a:pt x="228" y="4"/>
                </a:cubicBezTo>
                <a:cubicBezTo>
                  <a:pt x="-49" y="-34"/>
                  <a:pt x="-16" y="188"/>
                  <a:pt x="78" y="319"/>
                </a:cubicBezTo>
                <a:cubicBezTo>
                  <a:pt x="190" y="479"/>
                  <a:pt x="286" y="614"/>
                  <a:pt x="223" y="789"/>
                </a:cubicBezTo>
                <a:lnTo>
                  <a:pt x="221" y="789"/>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182" name="フリーフォーム: 図形 1181"/>
          <p:cNvSpPr/>
          <p:nvPr/>
        </p:nvSpPr>
        <p:spPr>
          <a:xfrm>
            <a:off x="9616320" y="1725840"/>
            <a:ext cx="294120" cy="536400"/>
          </a:xfrm>
          <a:custGeom>
            <a:avLst/>
            <a:gdLst/>
            <a:ahLst/>
            <a:cxnLst/>
            <a:rect l="0" t="0" r="r" b="b"/>
            <a:pathLst>
              <a:path w="817" h="1490">
                <a:moveTo>
                  <a:pt x="221" y="789"/>
                </a:moveTo>
                <a:cubicBezTo>
                  <a:pt x="181" y="900"/>
                  <a:pt x="84" y="991"/>
                  <a:pt x="31" y="1099"/>
                </a:cubicBezTo>
                <a:cubicBezTo>
                  <a:pt x="-21" y="1208"/>
                  <a:pt x="-16" y="1352"/>
                  <a:pt x="113" y="1435"/>
                </a:cubicBezTo>
                <a:cubicBezTo>
                  <a:pt x="232" y="1513"/>
                  <a:pt x="414" y="1501"/>
                  <a:pt x="525" y="1436"/>
                </a:cubicBezTo>
                <a:cubicBezTo>
                  <a:pt x="637" y="1371"/>
                  <a:pt x="692" y="1266"/>
                  <a:pt x="732" y="1163"/>
                </a:cubicBezTo>
                <a:cubicBezTo>
                  <a:pt x="800" y="991"/>
                  <a:pt x="838" y="805"/>
                  <a:pt x="804" y="618"/>
                </a:cubicBezTo>
                <a:cubicBezTo>
                  <a:pt x="770" y="431"/>
                  <a:pt x="655" y="239"/>
                  <a:pt x="461" y="104"/>
                </a:cubicBezTo>
                <a:cubicBezTo>
                  <a:pt x="394" y="57"/>
                  <a:pt x="315" y="16"/>
                  <a:pt x="228" y="4"/>
                </a:cubicBezTo>
                <a:cubicBezTo>
                  <a:pt x="-49" y="-34"/>
                  <a:pt x="-16" y="188"/>
                  <a:pt x="78" y="319"/>
                </a:cubicBezTo>
                <a:cubicBezTo>
                  <a:pt x="190" y="479"/>
                  <a:pt x="286" y="614"/>
                  <a:pt x="223" y="789"/>
                </a:cubicBezTo>
                <a:lnTo>
                  <a:pt x="221" y="789"/>
                </a:lnTo>
                <a:close/>
              </a:path>
            </a:pathLst>
          </a:custGeom>
          <a:noFill/>
          <a:ln w="19440">
            <a:solidFill>
              <a:srgbClr val="231815"/>
            </a:solidFill>
            <a:miter/>
          </a:ln>
        </p:spPr>
        <p:txBody>
          <a:bodyPr lIns="9720" tIns="9720" rIns="9720" bIns="9720" anchor="t">
            <a:noAutofit/>
          </a:bodyPr>
          <a:lstStyle/>
          <a:p>
            <a:endParaRPr lang="en-US" sz="2400" b="0" strike="noStrike" spc="-1">
              <a:solidFill>
                <a:srgbClr val="000000"/>
              </a:solidFill>
              <a:latin typeface="Times New Roman"/>
            </a:endParaRPr>
          </a:p>
        </p:txBody>
      </p:sp>
      <p:sp>
        <p:nvSpPr>
          <p:cNvPr id="1183" name="直線コネクタ 1182"/>
          <p:cNvSpPr/>
          <p:nvPr/>
        </p:nvSpPr>
        <p:spPr>
          <a:xfrm flipH="1" flipV="1">
            <a:off x="9658440" y="2254320"/>
            <a:ext cx="39240" cy="720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2520" rIns="9720" bIns="-2520" anchor="t">
            <a:noAutofit/>
          </a:bodyPr>
          <a:lstStyle/>
          <a:p>
            <a:endParaRPr lang="en-US" sz="2400" b="0" strike="noStrike" spc="-1">
              <a:solidFill>
                <a:srgbClr val="000000"/>
              </a:solidFill>
              <a:latin typeface="Times New Roman"/>
            </a:endParaRPr>
          </a:p>
        </p:txBody>
      </p:sp>
      <p:sp>
        <p:nvSpPr>
          <p:cNvPr id="1184" name="フリーフォーム: 図形 1183"/>
          <p:cNvSpPr/>
          <p:nvPr/>
        </p:nvSpPr>
        <p:spPr>
          <a:xfrm>
            <a:off x="9203760" y="2160720"/>
            <a:ext cx="381240" cy="89640"/>
          </a:xfrm>
          <a:custGeom>
            <a:avLst/>
            <a:gdLst/>
            <a:ahLst/>
            <a:cxnLst/>
            <a:rect l="0" t="0" r="r" b="b"/>
            <a:pathLst>
              <a:path w="1059" h="249">
                <a:moveTo>
                  <a:pt x="1049" y="249"/>
                </a:moveTo>
                <a:lnTo>
                  <a:pt x="840" y="210"/>
                </a:lnTo>
                <a:lnTo>
                  <a:pt x="850" y="156"/>
                </a:lnTo>
                <a:lnTo>
                  <a:pt x="1059" y="195"/>
                </a:lnTo>
                <a:lnTo>
                  <a:pt x="1049" y="249"/>
                </a:lnTo>
                <a:moveTo>
                  <a:pt x="630" y="172"/>
                </a:moveTo>
                <a:lnTo>
                  <a:pt x="420" y="133"/>
                </a:lnTo>
                <a:lnTo>
                  <a:pt x="430" y="79"/>
                </a:lnTo>
                <a:lnTo>
                  <a:pt x="640" y="118"/>
                </a:lnTo>
                <a:lnTo>
                  <a:pt x="630" y="172"/>
                </a:lnTo>
                <a:moveTo>
                  <a:pt x="210" y="94"/>
                </a:moveTo>
                <a:lnTo>
                  <a:pt x="0" y="55"/>
                </a:lnTo>
                <a:lnTo>
                  <a:pt x="10" y="0"/>
                </a:lnTo>
                <a:lnTo>
                  <a:pt x="220" y="39"/>
                </a:lnTo>
                <a:lnTo>
                  <a:pt x="210" y="94"/>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85" name="直線コネクタ 1184"/>
          <p:cNvSpPr/>
          <p:nvPr/>
        </p:nvSpPr>
        <p:spPr>
          <a:xfrm flipH="1" flipV="1">
            <a:off x="9091080" y="2149920"/>
            <a:ext cx="39600" cy="720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2520" rIns="9720" bIns="-2520" anchor="t">
            <a:noAutofit/>
          </a:bodyPr>
          <a:lstStyle/>
          <a:p>
            <a:endParaRPr lang="en-US" sz="2400" b="0" strike="noStrike" spc="-1">
              <a:solidFill>
                <a:srgbClr val="000000"/>
              </a:solidFill>
              <a:latin typeface="Times New Roman"/>
            </a:endParaRPr>
          </a:p>
        </p:txBody>
      </p:sp>
      <p:sp>
        <p:nvSpPr>
          <p:cNvPr id="1186" name="直線コネクタ 1185"/>
          <p:cNvSpPr/>
          <p:nvPr/>
        </p:nvSpPr>
        <p:spPr>
          <a:xfrm flipH="1">
            <a:off x="9542520" y="1761480"/>
            <a:ext cx="38160" cy="1224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2520" rIns="9720" bIns="2520" anchor="t">
            <a:noAutofit/>
          </a:bodyPr>
          <a:lstStyle/>
          <a:p>
            <a:endParaRPr lang="en-US" sz="2400" b="0" strike="noStrike" spc="-1">
              <a:solidFill>
                <a:srgbClr val="000000"/>
              </a:solidFill>
              <a:latin typeface="Times New Roman"/>
            </a:endParaRPr>
          </a:p>
        </p:txBody>
      </p:sp>
      <p:sp>
        <p:nvSpPr>
          <p:cNvPr id="1187" name="フリーフォーム: 図形 1186"/>
          <p:cNvSpPr/>
          <p:nvPr/>
        </p:nvSpPr>
        <p:spPr>
          <a:xfrm>
            <a:off x="9186120" y="1791360"/>
            <a:ext cx="271080" cy="102600"/>
          </a:xfrm>
          <a:custGeom>
            <a:avLst/>
            <a:gdLst/>
            <a:ahLst/>
            <a:cxnLst/>
            <a:rect l="0" t="0" r="r" b="b"/>
            <a:pathLst>
              <a:path w="753" h="285">
                <a:moveTo>
                  <a:pt x="753" y="53"/>
                </a:moveTo>
                <a:lnTo>
                  <a:pt x="508" y="130"/>
                </a:lnTo>
                <a:lnTo>
                  <a:pt x="491" y="77"/>
                </a:lnTo>
                <a:lnTo>
                  <a:pt x="737" y="0"/>
                </a:lnTo>
                <a:lnTo>
                  <a:pt x="753" y="53"/>
                </a:lnTo>
                <a:moveTo>
                  <a:pt x="262" y="207"/>
                </a:moveTo>
                <a:lnTo>
                  <a:pt x="16" y="285"/>
                </a:lnTo>
                <a:lnTo>
                  <a:pt x="0" y="231"/>
                </a:lnTo>
                <a:lnTo>
                  <a:pt x="245" y="154"/>
                </a:lnTo>
                <a:lnTo>
                  <a:pt x="262" y="207"/>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88" name="直線コネクタ 1187"/>
          <p:cNvSpPr/>
          <p:nvPr/>
        </p:nvSpPr>
        <p:spPr>
          <a:xfrm flipH="1">
            <a:off x="9063000" y="1911600"/>
            <a:ext cx="38520" cy="12240"/>
          </a:xfrm>
          <a:prstGeom prst="line">
            <a:avLst/>
          </a:prstGeom>
          <a:ln w="19440">
            <a:solidFill>
              <a:srgbClr val="231815"/>
            </a:solidFill>
            <a:miter/>
          </a:ln>
        </p:spPr>
        <p:style>
          <a:lnRef idx="0">
            <a:scrgbClr r="0" g="0" b="0"/>
          </a:lnRef>
          <a:fillRef idx="0">
            <a:scrgbClr r="0" g="0" b="0"/>
          </a:fillRef>
          <a:effectRef idx="0">
            <a:scrgbClr r="0" g="0" b="0"/>
          </a:effectRef>
          <a:fontRef idx="minor"/>
        </p:style>
        <p:txBody>
          <a:bodyPr lIns="9720" tIns="2520" rIns="9720" bIns="2520" anchor="t">
            <a:noAutofit/>
          </a:bodyPr>
          <a:lstStyle/>
          <a:p>
            <a:endParaRPr lang="en-US" sz="2400" b="0" strike="noStrike" spc="-1">
              <a:solidFill>
                <a:srgbClr val="000000"/>
              </a:solidFill>
              <a:latin typeface="Times New Roman"/>
            </a:endParaRPr>
          </a:p>
        </p:txBody>
      </p:sp>
      <p:sp>
        <p:nvSpPr>
          <p:cNvPr id="1189" name="フリーフォーム: 図形 1188"/>
          <p:cNvSpPr/>
          <p:nvPr/>
        </p:nvSpPr>
        <p:spPr>
          <a:xfrm>
            <a:off x="8869320" y="2679480"/>
            <a:ext cx="2963160" cy="256680"/>
          </a:xfrm>
          <a:custGeom>
            <a:avLst/>
            <a:gdLst/>
            <a:ahLst/>
            <a:cxnLst/>
            <a:rect l="0" t="0" r="r" b="b"/>
            <a:pathLst>
              <a:path w="8231" h="713">
                <a:moveTo>
                  <a:pt x="0" y="0"/>
                </a:moveTo>
                <a:lnTo>
                  <a:pt x="8231" y="0"/>
                </a:lnTo>
                <a:lnTo>
                  <a:pt x="8231" y="713"/>
                </a:lnTo>
                <a:lnTo>
                  <a:pt x="0" y="713"/>
                </a:lnTo>
                <a:lnTo>
                  <a:pt x="0" y="0"/>
                </a:lnTo>
                <a:close/>
              </a:path>
            </a:pathLst>
          </a:custGeom>
          <a:solidFill>
            <a:srgbClr val="727171"/>
          </a:solidFill>
          <a:ln w="39240">
            <a:solidFill>
              <a:srgbClr val="727171"/>
            </a:solidFill>
            <a:miter/>
          </a:ln>
        </p:spPr>
        <p:txBody>
          <a:bodyPr lIns="19440" tIns="19440" rIns="19440" bIns="19440" anchor="t">
            <a:noAutofit/>
          </a:bodyPr>
          <a:lstStyle/>
          <a:p>
            <a:endParaRPr lang="en-US" sz="2400" b="0" strike="noStrike" spc="-1">
              <a:solidFill>
                <a:srgbClr val="FFFFFF"/>
              </a:solidFill>
              <a:latin typeface="Times New Roman"/>
            </a:endParaRPr>
          </a:p>
        </p:txBody>
      </p:sp>
      <p:sp>
        <p:nvSpPr>
          <p:cNvPr id="1190" name="フリーフォーム: 図形 1189"/>
          <p:cNvSpPr/>
          <p:nvPr/>
        </p:nvSpPr>
        <p:spPr>
          <a:xfrm>
            <a:off x="8568720" y="1209960"/>
            <a:ext cx="3613680" cy="2030400"/>
          </a:xfrm>
          <a:custGeom>
            <a:avLst/>
            <a:gdLst/>
            <a:ahLst/>
            <a:cxnLst/>
            <a:rect l="0" t="0" r="r" b="b"/>
            <a:pathLst>
              <a:path w="10038" h="5640">
                <a:moveTo>
                  <a:pt x="0" y="0"/>
                </a:moveTo>
                <a:lnTo>
                  <a:pt x="10038" y="0"/>
                </a:lnTo>
                <a:lnTo>
                  <a:pt x="10038" y="5640"/>
                </a:lnTo>
                <a:lnTo>
                  <a:pt x="0" y="5640"/>
                </a:lnTo>
                <a:lnTo>
                  <a:pt x="0" y="0"/>
                </a:lnTo>
                <a:close/>
              </a:path>
            </a:pathLst>
          </a:custGeom>
          <a:noFill/>
          <a:ln w="19440">
            <a:solidFill>
              <a:srgbClr val="231815"/>
            </a:solidFill>
            <a:miter/>
          </a:ln>
        </p:spPr>
        <p:txBody>
          <a:bodyPr lIns="9720" tIns="9720" rIns="9720" bIns="9720" anchor="t">
            <a:noAutofit/>
          </a:bodyPr>
          <a:lstStyle/>
          <a:p>
            <a:endParaRPr lang="en-US" sz="2400" b="0" strike="noStrike" spc="-1">
              <a:solidFill>
                <a:srgbClr val="000000"/>
              </a:solidFill>
              <a:latin typeface="Times New Roman"/>
            </a:endParaRPr>
          </a:p>
        </p:txBody>
      </p:sp>
      <p:sp>
        <p:nvSpPr>
          <p:cNvPr id="1191" name="テキスト ボックス 1190"/>
          <p:cNvSpPr txBox="1"/>
          <p:nvPr/>
        </p:nvSpPr>
        <p:spPr>
          <a:xfrm>
            <a:off x="9971280" y="1940400"/>
            <a:ext cx="1583640" cy="439200"/>
          </a:xfrm>
          <a:prstGeom prst="rect">
            <a:avLst/>
          </a:prstGeom>
          <a:noFill/>
          <a:ln w="0">
            <a:noFill/>
          </a:ln>
        </p:spPr>
        <p:txBody>
          <a:bodyPr wrap="none" lIns="0" tIns="0" rIns="0" bIns="0" anchor="t">
            <a:noAutofit/>
          </a:bodyPr>
          <a:lstStyle/>
          <a:p>
            <a:r>
              <a:rPr lang="en-US" sz="3120" b="0" i="1" strike="noStrike" spc="-1">
                <a:solidFill>
                  <a:srgbClr val="231815"/>
                </a:solidFill>
                <a:latin typeface="Tinos"/>
                <a:ea typeface="Tinos"/>
              </a:rPr>
              <a:t>p</a:t>
            </a:r>
            <a:r>
              <a:rPr lang="en-US" sz="3120" b="0" strike="noStrike" spc="-1">
                <a:solidFill>
                  <a:srgbClr val="231815"/>
                </a:solidFill>
                <a:latin typeface="Tinos"/>
                <a:ea typeface="Tinos"/>
              </a:rPr>
              <a:t>(</a:t>
            </a:r>
            <a:r>
              <a:rPr lang="en-US" sz="3120" b="1" i="1" strike="noStrike" spc="-1">
                <a:solidFill>
                  <a:srgbClr val="231815"/>
                </a:solidFill>
                <a:latin typeface="Tinos"/>
                <a:ea typeface="Tinos"/>
              </a:rPr>
              <a:t>x’</a:t>
            </a:r>
            <a:r>
              <a:rPr lang="en-US" sz="3120" b="0" strike="noStrike" spc="-1">
                <a:solidFill>
                  <a:srgbClr val="231815"/>
                </a:solidFill>
                <a:latin typeface="Tinos"/>
                <a:ea typeface="Tinos"/>
              </a:rPr>
              <a:t>| </a:t>
            </a:r>
            <a:r>
              <a:rPr lang="en-US" sz="3120" b="1" i="1" strike="noStrike" spc="-1">
                <a:solidFill>
                  <a:srgbClr val="231815"/>
                </a:solidFill>
                <a:latin typeface="Tinos"/>
                <a:ea typeface="Tinos"/>
              </a:rPr>
              <a:t>x</a:t>
            </a:r>
            <a:r>
              <a:rPr lang="en-US" sz="3120" b="0" strike="noStrike" spc="-1">
                <a:solidFill>
                  <a:srgbClr val="231815"/>
                </a:solidFill>
                <a:latin typeface="Tinos"/>
                <a:ea typeface="Tinos"/>
              </a:rPr>
              <a:t>, </a:t>
            </a:r>
            <a:r>
              <a:rPr lang="en-US" sz="3120" b="1" i="1" strike="noStrike" spc="-1">
                <a:solidFill>
                  <a:srgbClr val="231815"/>
                </a:solidFill>
                <a:latin typeface="Tinos"/>
                <a:ea typeface="Tinos"/>
              </a:rPr>
              <a:t>u</a:t>
            </a:r>
            <a:r>
              <a:rPr lang="en-US" sz="3120" b="0" strike="noStrike" spc="-1">
                <a:solidFill>
                  <a:srgbClr val="231815"/>
                </a:solidFill>
                <a:latin typeface="Tinos"/>
                <a:ea typeface="Tinos"/>
              </a:rPr>
              <a:t>)</a:t>
            </a:r>
            <a:endParaRPr lang="en-US" sz="3120" b="0" strike="noStrike" spc="-1">
              <a:solidFill>
                <a:srgbClr val="000000"/>
              </a:solidFill>
              <a:latin typeface="Times New Roman"/>
            </a:endParaRPr>
          </a:p>
        </p:txBody>
      </p:sp>
      <p:sp>
        <p:nvSpPr>
          <p:cNvPr id="1192" name="テキスト ボックス 1191"/>
          <p:cNvSpPr txBox="1"/>
          <p:nvPr/>
        </p:nvSpPr>
        <p:spPr>
          <a:xfrm>
            <a:off x="10257840" y="1554480"/>
            <a:ext cx="477720" cy="306720"/>
          </a:xfrm>
          <a:prstGeom prst="rect">
            <a:avLst/>
          </a:prstGeom>
          <a:noFill/>
          <a:ln w="0">
            <a:noFill/>
          </a:ln>
        </p:spPr>
        <p:txBody>
          <a:bodyPr wrap="none" lIns="0" tIns="0" rIns="0" bIns="0" anchor="t">
            <a:noAutofit/>
          </a:bodyPr>
          <a:lstStyle/>
          <a:p>
            <a:r>
              <a:rPr lang="en-US" sz="2180" b="0" strike="noStrike" spc="-1">
                <a:solidFill>
                  <a:srgbClr val="FFFFFF"/>
                </a:solidFill>
                <a:latin typeface="Tinos"/>
                <a:ea typeface="Tinos"/>
              </a:rPr>
              <a:t>wall</a:t>
            </a:r>
            <a:endParaRPr lang="en-US" sz="2180" b="0" strike="noStrike" spc="-1">
              <a:solidFill>
                <a:srgbClr val="000000"/>
              </a:solidFill>
              <a:latin typeface="Times New Roman"/>
            </a:endParaRPr>
          </a:p>
        </p:txBody>
      </p:sp>
      <p:sp>
        <p:nvSpPr>
          <p:cNvPr id="1193" name="フリーフォーム: 図形 1192"/>
          <p:cNvSpPr/>
          <p:nvPr/>
        </p:nvSpPr>
        <p:spPr>
          <a:xfrm>
            <a:off x="8844840" y="3984840"/>
            <a:ext cx="2963160" cy="256680"/>
          </a:xfrm>
          <a:custGeom>
            <a:avLst/>
            <a:gdLst/>
            <a:ahLst/>
            <a:cxnLst/>
            <a:rect l="0" t="0" r="r" b="b"/>
            <a:pathLst>
              <a:path w="8231" h="713">
                <a:moveTo>
                  <a:pt x="0" y="0"/>
                </a:moveTo>
                <a:lnTo>
                  <a:pt x="8231" y="0"/>
                </a:lnTo>
                <a:lnTo>
                  <a:pt x="8231" y="713"/>
                </a:lnTo>
                <a:lnTo>
                  <a:pt x="0" y="713"/>
                </a:lnTo>
                <a:lnTo>
                  <a:pt x="0" y="0"/>
                </a:lnTo>
                <a:close/>
              </a:path>
            </a:pathLst>
          </a:custGeom>
          <a:solidFill>
            <a:srgbClr val="727171"/>
          </a:solidFill>
          <a:ln w="39240">
            <a:solidFill>
              <a:srgbClr val="727171"/>
            </a:solidFill>
            <a:miter/>
          </a:ln>
        </p:spPr>
        <p:txBody>
          <a:bodyPr lIns="19440" tIns="19440" rIns="19440" bIns="19440" anchor="t">
            <a:noAutofit/>
          </a:bodyPr>
          <a:lstStyle/>
          <a:p>
            <a:endParaRPr lang="en-US" sz="2400" b="0" strike="noStrike" spc="-1">
              <a:solidFill>
                <a:srgbClr val="FFFFFF"/>
              </a:solidFill>
              <a:latin typeface="Times New Roman"/>
            </a:endParaRPr>
          </a:p>
        </p:txBody>
      </p:sp>
      <p:sp>
        <p:nvSpPr>
          <p:cNvPr id="1194" name="フリーフォーム: 図形 1193"/>
          <p:cNvSpPr/>
          <p:nvPr/>
        </p:nvSpPr>
        <p:spPr>
          <a:xfrm>
            <a:off x="8844840" y="5086800"/>
            <a:ext cx="2963160" cy="256680"/>
          </a:xfrm>
          <a:custGeom>
            <a:avLst/>
            <a:gdLst/>
            <a:ahLst/>
            <a:cxnLst/>
            <a:rect l="0" t="0" r="r" b="b"/>
            <a:pathLst>
              <a:path w="8231" h="713">
                <a:moveTo>
                  <a:pt x="0" y="0"/>
                </a:moveTo>
                <a:lnTo>
                  <a:pt x="8231" y="0"/>
                </a:lnTo>
                <a:lnTo>
                  <a:pt x="8231" y="713"/>
                </a:lnTo>
                <a:lnTo>
                  <a:pt x="0" y="713"/>
                </a:lnTo>
                <a:lnTo>
                  <a:pt x="0" y="0"/>
                </a:lnTo>
                <a:close/>
              </a:path>
            </a:pathLst>
          </a:custGeom>
          <a:solidFill>
            <a:srgbClr val="727171"/>
          </a:solidFill>
          <a:ln w="39240">
            <a:solidFill>
              <a:srgbClr val="727171"/>
            </a:solidFill>
            <a:miter/>
          </a:ln>
        </p:spPr>
        <p:txBody>
          <a:bodyPr lIns="19440" tIns="19440" rIns="19440" bIns="19440" anchor="t">
            <a:noAutofit/>
          </a:bodyPr>
          <a:lstStyle/>
          <a:p>
            <a:endParaRPr lang="en-US" sz="2400" b="0" strike="noStrike" spc="-1">
              <a:solidFill>
                <a:srgbClr val="FFFFFF"/>
              </a:solidFill>
              <a:latin typeface="Times New Roman"/>
            </a:endParaRPr>
          </a:p>
        </p:txBody>
      </p:sp>
      <p:sp>
        <p:nvSpPr>
          <p:cNvPr id="1195" name="フリーフォーム: 図形 1194"/>
          <p:cNvSpPr/>
          <p:nvPr/>
        </p:nvSpPr>
        <p:spPr>
          <a:xfrm>
            <a:off x="8544240" y="3617280"/>
            <a:ext cx="3613680" cy="2030400"/>
          </a:xfrm>
          <a:custGeom>
            <a:avLst/>
            <a:gdLst/>
            <a:ahLst/>
            <a:cxnLst/>
            <a:rect l="0" t="0" r="r" b="b"/>
            <a:pathLst>
              <a:path w="10038" h="5640">
                <a:moveTo>
                  <a:pt x="0" y="0"/>
                </a:moveTo>
                <a:lnTo>
                  <a:pt x="10038" y="0"/>
                </a:lnTo>
                <a:lnTo>
                  <a:pt x="10038" y="5640"/>
                </a:lnTo>
                <a:lnTo>
                  <a:pt x="0" y="5640"/>
                </a:lnTo>
                <a:lnTo>
                  <a:pt x="0" y="0"/>
                </a:lnTo>
                <a:close/>
              </a:path>
            </a:pathLst>
          </a:custGeom>
          <a:noFill/>
          <a:ln w="19440">
            <a:solidFill>
              <a:srgbClr val="231815"/>
            </a:solidFill>
            <a:miter/>
          </a:ln>
        </p:spPr>
        <p:txBody>
          <a:bodyPr lIns="9720" tIns="9720" rIns="9720" bIns="9720" anchor="t">
            <a:noAutofit/>
          </a:bodyPr>
          <a:lstStyle/>
          <a:p>
            <a:endParaRPr lang="en-US" sz="2400" b="0" strike="noStrike" spc="-1">
              <a:solidFill>
                <a:srgbClr val="000000"/>
              </a:solidFill>
              <a:latin typeface="Times New Roman"/>
            </a:endParaRPr>
          </a:p>
        </p:txBody>
      </p:sp>
      <p:sp>
        <p:nvSpPr>
          <p:cNvPr id="1196" name="テキスト ボックス 1195"/>
          <p:cNvSpPr txBox="1"/>
          <p:nvPr/>
        </p:nvSpPr>
        <p:spPr>
          <a:xfrm>
            <a:off x="10257840" y="2649600"/>
            <a:ext cx="477720" cy="306720"/>
          </a:xfrm>
          <a:prstGeom prst="rect">
            <a:avLst/>
          </a:prstGeom>
          <a:noFill/>
          <a:ln w="0">
            <a:noFill/>
          </a:ln>
        </p:spPr>
        <p:txBody>
          <a:bodyPr wrap="none" lIns="0" tIns="0" rIns="0" bIns="0" anchor="t">
            <a:noAutofit/>
          </a:bodyPr>
          <a:lstStyle/>
          <a:p>
            <a:r>
              <a:rPr lang="en-US" sz="2180" b="0" strike="noStrike" spc="-1">
                <a:solidFill>
                  <a:srgbClr val="FFFFFF"/>
                </a:solidFill>
                <a:latin typeface="Tinos"/>
                <a:ea typeface="Tinos"/>
              </a:rPr>
              <a:t>wall</a:t>
            </a:r>
            <a:endParaRPr lang="en-US" sz="2180" b="0" strike="noStrike" spc="-1">
              <a:solidFill>
                <a:srgbClr val="000000"/>
              </a:solidFill>
              <a:latin typeface="Times New Roman"/>
            </a:endParaRPr>
          </a:p>
        </p:txBody>
      </p:sp>
      <p:sp>
        <p:nvSpPr>
          <p:cNvPr id="1197" name="テキスト ボックス 1196"/>
          <p:cNvSpPr txBox="1"/>
          <p:nvPr/>
        </p:nvSpPr>
        <p:spPr>
          <a:xfrm>
            <a:off x="10233360" y="3961800"/>
            <a:ext cx="477720" cy="306720"/>
          </a:xfrm>
          <a:prstGeom prst="rect">
            <a:avLst/>
          </a:prstGeom>
          <a:noFill/>
          <a:ln w="0">
            <a:noFill/>
          </a:ln>
        </p:spPr>
        <p:txBody>
          <a:bodyPr wrap="none" lIns="0" tIns="0" rIns="0" bIns="0" anchor="t">
            <a:noAutofit/>
          </a:bodyPr>
          <a:lstStyle/>
          <a:p>
            <a:r>
              <a:rPr lang="en-US" sz="2180" b="0" strike="noStrike" spc="-1">
                <a:solidFill>
                  <a:srgbClr val="FFFFFF"/>
                </a:solidFill>
                <a:latin typeface="Tinos"/>
                <a:ea typeface="Tinos"/>
              </a:rPr>
              <a:t>wall</a:t>
            </a:r>
            <a:endParaRPr lang="en-US" sz="2180" b="0" strike="noStrike" spc="-1">
              <a:solidFill>
                <a:srgbClr val="000000"/>
              </a:solidFill>
              <a:latin typeface="Times New Roman"/>
            </a:endParaRPr>
          </a:p>
        </p:txBody>
      </p:sp>
      <p:sp>
        <p:nvSpPr>
          <p:cNvPr id="1198" name="フリーフォーム: 図形 1197"/>
          <p:cNvSpPr/>
          <p:nvPr/>
        </p:nvSpPr>
        <p:spPr>
          <a:xfrm>
            <a:off x="88448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24191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199" name="フリーフォーム: 図形 1198"/>
          <p:cNvSpPr/>
          <p:nvPr/>
        </p:nvSpPr>
        <p:spPr>
          <a:xfrm>
            <a:off x="88563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251A1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0" name="フリーフォーム: 図形 1199"/>
          <p:cNvSpPr/>
          <p:nvPr/>
        </p:nvSpPr>
        <p:spPr>
          <a:xfrm>
            <a:off x="88682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261B1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1" name="フリーフォーム: 図形 1200"/>
          <p:cNvSpPr/>
          <p:nvPr/>
        </p:nvSpPr>
        <p:spPr>
          <a:xfrm>
            <a:off x="88801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261C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2" name="フリーフォーム: 図形 1201"/>
          <p:cNvSpPr/>
          <p:nvPr/>
        </p:nvSpPr>
        <p:spPr>
          <a:xfrm>
            <a:off x="88920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271C1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3" name="フリーフォーム: 図形 1202"/>
          <p:cNvSpPr/>
          <p:nvPr/>
        </p:nvSpPr>
        <p:spPr>
          <a:xfrm>
            <a:off x="89035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281D1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4" name="フリーフォーム: 図形 1203"/>
          <p:cNvSpPr/>
          <p:nvPr/>
        </p:nvSpPr>
        <p:spPr>
          <a:xfrm>
            <a:off x="89154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291E1B"/>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5" name="フリーフォーム: 図形 1204"/>
          <p:cNvSpPr/>
          <p:nvPr/>
        </p:nvSpPr>
        <p:spPr>
          <a:xfrm>
            <a:off x="89272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2A1F1C"/>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6" name="フリーフォーム: 図形 1205"/>
          <p:cNvSpPr/>
          <p:nvPr/>
        </p:nvSpPr>
        <p:spPr>
          <a:xfrm>
            <a:off x="89388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2B201D"/>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7" name="フリーフォーム: 図形 1206"/>
          <p:cNvSpPr/>
          <p:nvPr/>
        </p:nvSpPr>
        <p:spPr>
          <a:xfrm>
            <a:off x="89506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2C211E"/>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8" name="フリーフォーム: 図形 1207"/>
          <p:cNvSpPr/>
          <p:nvPr/>
        </p:nvSpPr>
        <p:spPr>
          <a:xfrm>
            <a:off x="89625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2C221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09" name="フリーフォーム: 図形 1208"/>
          <p:cNvSpPr/>
          <p:nvPr/>
        </p:nvSpPr>
        <p:spPr>
          <a:xfrm>
            <a:off x="89740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2D232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0" name="フリーフォーム: 図形 1209"/>
          <p:cNvSpPr/>
          <p:nvPr/>
        </p:nvSpPr>
        <p:spPr>
          <a:xfrm>
            <a:off x="89859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2E2421"/>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1" name="フリーフォーム: 図形 1210"/>
          <p:cNvSpPr/>
          <p:nvPr/>
        </p:nvSpPr>
        <p:spPr>
          <a:xfrm>
            <a:off x="89978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2F252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2" name="フリーフォーム: 図形 1211"/>
          <p:cNvSpPr/>
          <p:nvPr/>
        </p:nvSpPr>
        <p:spPr>
          <a:xfrm>
            <a:off x="90093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02623"/>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3" name="フリーフォーム: 図形 1212"/>
          <p:cNvSpPr/>
          <p:nvPr/>
        </p:nvSpPr>
        <p:spPr>
          <a:xfrm>
            <a:off x="90212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1262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4" name="フリーフォーム: 図形 1213"/>
          <p:cNvSpPr/>
          <p:nvPr/>
        </p:nvSpPr>
        <p:spPr>
          <a:xfrm>
            <a:off x="90331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32272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5" name="フリーフォーム: 図形 1214"/>
          <p:cNvSpPr/>
          <p:nvPr/>
        </p:nvSpPr>
        <p:spPr>
          <a:xfrm>
            <a:off x="90446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2282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6" name="フリーフォーム: 図形 1215"/>
          <p:cNvSpPr/>
          <p:nvPr/>
        </p:nvSpPr>
        <p:spPr>
          <a:xfrm>
            <a:off x="90565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3292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7" name="フリーフォーム: 図形 1216"/>
          <p:cNvSpPr/>
          <p:nvPr/>
        </p:nvSpPr>
        <p:spPr>
          <a:xfrm>
            <a:off x="90684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342A2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8" name="フリーフォーム: 図形 1217"/>
          <p:cNvSpPr/>
          <p:nvPr/>
        </p:nvSpPr>
        <p:spPr>
          <a:xfrm>
            <a:off x="90799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52B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19" name="フリーフォーム: 図形 1218"/>
          <p:cNvSpPr/>
          <p:nvPr/>
        </p:nvSpPr>
        <p:spPr>
          <a:xfrm>
            <a:off x="90918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62C2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0" name="フリーフォーム: 図形 1219"/>
          <p:cNvSpPr/>
          <p:nvPr/>
        </p:nvSpPr>
        <p:spPr>
          <a:xfrm>
            <a:off x="91036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72D2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1" name="フリーフォーム: 図形 1220"/>
          <p:cNvSpPr/>
          <p:nvPr/>
        </p:nvSpPr>
        <p:spPr>
          <a:xfrm>
            <a:off x="91155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382E2B"/>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2" name="フリーフォーム: 図形 1221"/>
          <p:cNvSpPr/>
          <p:nvPr/>
        </p:nvSpPr>
        <p:spPr>
          <a:xfrm>
            <a:off x="91270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82F2C"/>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3" name="フリーフォーム: 図形 1222"/>
          <p:cNvSpPr/>
          <p:nvPr/>
        </p:nvSpPr>
        <p:spPr>
          <a:xfrm>
            <a:off x="91389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92F2D"/>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4" name="フリーフォーム: 図形 1223"/>
          <p:cNvSpPr/>
          <p:nvPr/>
        </p:nvSpPr>
        <p:spPr>
          <a:xfrm>
            <a:off x="91508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3A302E"/>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5" name="フリーフォーム: 図形 1224"/>
          <p:cNvSpPr/>
          <p:nvPr/>
        </p:nvSpPr>
        <p:spPr>
          <a:xfrm>
            <a:off x="91623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B312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6" name="フリーフォーム: 図形 1225"/>
          <p:cNvSpPr/>
          <p:nvPr/>
        </p:nvSpPr>
        <p:spPr>
          <a:xfrm>
            <a:off x="91742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C322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7" name="フリーフォーム: 図形 1226"/>
          <p:cNvSpPr/>
          <p:nvPr/>
        </p:nvSpPr>
        <p:spPr>
          <a:xfrm>
            <a:off x="91861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3D333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8" name="フリーフォーム: 図形 1227"/>
          <p:cNvSpPr/>
          <p:nvPr/>
        </p:nvSpPr>
        <p:spPr>
          <a:xfrm>
            <a:off x="91976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E3431"/>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29" name="フリーフォーム: 図形 1228"/>
          <p:cNvSpPr/>
          <p:nvPr/>
        </p:nvSpPr>
        <p:spPr>
          <a:xfrm>
            <a:off x="92095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3E353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0" name="フリーフォーム: 図形 1229"/>
          <p:cNvSpPr/>
          <p:nvPr/>
        </p:nvSpPr>
        <p:spPr>
          <a:xfrm>
            <a:off x="92214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3F3633"/>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1" name="フリーフォーム: 図形 1230"/>
          <p:cNvSpPr/>
          <p:nvPr/>
        </p:nvSpPr>
        <p:spPr>
          <a:xfrm>
            <a:off x="9232920" y="4264920"/>
            <a:ext cx="12600" cy="822240"/>
          </a:xfrm>
          <a:custGeom>
            <a:avLst/>
            <a:gdLst/>
            <a:ahLst/>
            <a:cxnLst/>
            <a:rect l="0" t="0" r="r" b="b"/>
            <a:pathLst>
              <a:path w="35" h="2284">
                <a:moveTo>
                  <a:pt x="0" y="0"/>
                </a:moveTo>
                <a:lnTo>
                  <a:pt x="0" y="2284"/>
                </a:lnTo>
                <a:lnTo>
                  <a:pt x="35" y="2284"/>
                </a:lnTo>
                <a:lnTo>
                  <a:pt x="35" y="0"/>
                </a:lnTo>
                <a:lnTo>
                  <a:pt x="0" y="0"/>
                </a:lnTo>
                <a:close/>
              </a:path>
            </a:pathLst>
          </a:custGeom>
          <a:solidFill>
            <a:srgbClr val="40373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2" name="フリーフォーム: 図形 1231"/>
          <p:cNvSpPr/>
          <p:nvPr/>
        </p:nvSpPr>
        <p:spPr>
          <a:xfrm>
            <a:off x="92448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1383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3" name="フリーフォーム: 図形 1232"/>
          <p:cNvSpPr/>
          <p:nvPr/>
        </p:nvSpPr>
        <p:spPr>
          <a:xfrm>
            <a:off x="92566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42383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4" name="フリーフォーム: 図形 1233"/>
          <p:cNvSpPr/>
          <p:nvPr/>
        </p:nvSpPr>
        <p:spPr>
          <a:xfrm>
            <a:off x="9268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3393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5" name="フリーフォーム: 図形 1234"/>
          <p:cNvSpPr/>
          <p:nvPr/>
        </p:nvSpPr>
        <p:spPr>
          <a:xfrm>
            <a:off x="92800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43A3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6" name="フリーフォーム: 図形 1235"/>
          <p:cNvSpPr/>
          <p:nvPr/>
        </p:nvSpPr>
        <p:spPr>
          <a:xfrm>
            <a:off x="92919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43B3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7" name="フリーフォーム: 図形 1236"/>
          <p:cNvSpPr/>
          <p:nvPr/>
        </p:nvSpPr>
        <p:spPr>
          <a:xfrm>
            <a:off x="93038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453C3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8" name="フリーフォーム: 図形 1237"/>
          <p:cNvSpPr/>
          <p:nvPr/>
        </p:nvSpPr>
        <p:spPr>
          <a:xfrm>
            <a:off x="93153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63D3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39" name="フリーフォーム: 図形 1238"/>
          <p:cNvSpPr/>
          <p:nvPr/>
        </p:nvSpPr>
        <p:spPr>
          <a:xfrm>
            <a:off x="93272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73E3B"/>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0" name="フリーフォーム: 図形 1239"/>
          <p:cNvSpPr/>
          <p:nvPr/>
        </p:nvSpPr>
        <p:spPr>
          <a:xfrm>
            <a:off x="93391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483F3C"/>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1" name="フリーフォーム: 図形 1240"/>
          <p:cNvSpPr/>
          <p:nvPr/>
        </p:nvSpPr>
        <p:spPr>
          <a:xfrm>
            <a:off x="93506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9403D"/>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2" name="フリーフォーム: 図形 1241"/>
          <p:cNvSpPr/>
          <p:nvPr/>
        </p:nvSpPr>
        <p:spPr>
          <a:xfrm>
            <a:off x="93625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A413E"/>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3" name="フリーフォーム: 図形 1242"/>
          <p:cNvSpPr/>
          <p:nvPr/>
        </p:nvSpPr>
        <p:spPr>
          <a:xfrm>
            <a:off x="93744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4A413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4" name="フリーフォーム: 図形 1243"/>
          <p:cNvSpPr/>
          <p:nvPr/>
        </p:nvSpPr>
        <p:spPr>
          <a:xfrm>
            <a:off x="93859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B424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5" name="フリーフォーム: 図形 1244"/>
          <p:cNvSpPr/>
          <p:nvPr/>
        </p:nvSpPr>
        <p:spPr>
          <a:xfrm>
            <a:off x="93978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C4341"/>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6" name="フリーフォーム: 図形 1245"/>
          <p:cNvSpPr/>
          <p:nvPr/>
        </p:nvSpPr>
        <p:spPr>
          <a:xfrm>
            <a:off x="94096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4D444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7" name="フリーフォーム: 図形 1246"/>
          <p:cNvSpPr/>
          <p:nvPr/>
        </p:nvSpPr>
        <p:spPr>
          <a:xfrm>
            <a:off x="9421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E4543"/>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8" name="フリーフォーム: 図形 1247"/>
          <p:cNvSpPr/>
          <p:nvPr/>
        </p:nvSpPr>
        <p:spPr>
          <a:xfrm>
            <a:off x="94330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4F464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9" name="フリーフォーム: 図形 1248"/>
          <p:cNvSpPr/>
          <p:nvPr/>
        </p:nvSpPr>
        <p:spPr>
          <a:xfrm>
            <a:off x="94449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50474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0" name="フリーフォーム: 図形 1249"/>
          <p:cNvSpPr/>
          <p:nvPr/>
        </p:nvSpPr>
        <p:spPr>
          <a:xfrm>
            <a:off x="94564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1484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1" name="フリーフォーム: 図形 1250"/>
          <p:cNvSpPr/>
          <p:nvPr/>
        </p:nvSpPr>
        <p:spPr>
          <a:xfrm>
            <a:off x="94683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1494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2" name="フリーフォーム: 図形 1251"/>
          <p:cNvSpPr/>
          <p:nvPr/>
        </p:nvSpPr>
        <p:spPr>
          <a:xfrm>
            <a:off x="94802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24A4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3" name="フリーフォーム: 図形 1252"/>
          <p:cNvSpPr/>
          <p:nvPr/>
        </p:nvSpPr>
        <p:spPr>
          <a:xfrm>
            <a:off x="94921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534B4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4" name="フリーフォーム: 図形 1253"/>
          <p:cNvSpPr/>
          <p:nvPr/>
        </p:nvSpPr>
        <p:spPr>
          <a:xfrm>
            <a:off x="95036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44B4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5" name="フリーフォーム: 図形 1254"/>
          <p:cNvSpPr/>
          <p:nvPr/>
        </p:nvSpPr>
        <p:spPr>
          <a:xfrm>
            <a:off x="95155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54C4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6" name="フリーフォーム: 図形 1255"/>
          <p:cNvSpPr/>
          <p:nvPr/>
        </p:nvSpPr>
        <p:spPr>
          <a:xfrm>
            <a:off x="95274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564D4B"/>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7" name="フリーフォーム: 図形 1256"/>
          <p:cNvSpPr/>
          <p:nvPr/>
        </p:nvSpPr>
        <p:spPr>
          <a:xfrm>
            <a:off x="95389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74E4C"/>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8" name="フリーフォーム: 図形 1257"/>
          <p:cNvSpPr/>
          <p:nvPr/>
        </p:nvSpPr>
        <p:spPr>
          <a:xfrm>
            <a:off x="95508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74F4D"/>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59" name="フリーフォーム: 図形 1258"/>
          <p:cNvSpPr/>
          <p:nvPr/>
        </p:nvSpPr>
        <p:spPr>
          <a:xfrm>
            <a:off x="95626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58504E"/>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0" name="フリーフォーム: 図形 1259"/>
          <p:cNvSpPr/>
          <p:nvPr/>
        </p:nvSpPr>
        <p:spPr>
          <a:xfrm>
            <a:off x="9574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9514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1" name="フリーフォーム: 図形 1260"/>
          <p:cNvSpPr/>
          <p:nvPr/>
        </p:nvSpPr>
        <p:spPr>
          <a:xfrm>
            <a:off x="95860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A524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2" name="フリーフォーム: 図形 1261"/>
          <p:cNvSpPr/>
          <p:nvPr/>
        </p:nvSpPr>
        <p:spPr>
          <a:xfrm>
            <a:off x="95979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5B535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3" name="フリーフォーム: 図形 1262"/>
          <p:cNvSpPr/>
          <p:nvPr/>
        </p:nvSpPr>
        <p:spPr>
          <a:xfrm>
            <a:off x="96094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C5451"/>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4" name="フリーフォーム: 図形 1263"/>
          <p:cNvSpPr/>
          <p:nvPr/>
        </p:nvSpPr>
        <p:spPr>
          <a:xfrm>
            <a:off x="96213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D545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5" name="フリーフォーム: 図形 1264"/>
          <p:cNvSpPr/>
          <p:nvPr/>
        </p:nvSpPr>
        <p:spPr>
          <a:xfrm>
            <a:off x="96332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5D5553"/>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6" name="フリーフォーム: 図形 1265"/>
          <p:cNvSpPr/>
          <p:nvPr/>
        </p:nvSpPr>
        <p:spPr>
          <a:xfrm>
            <a:off x="96447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E565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7" name="フリーフォーム: 図形 1266"/>
          <p:cNvSpPr/>
          <p:nvPr/>
        </p:nvSpPr>
        <p:spPr>
          <a:xfrm>
            <a:off x="96566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5F575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8" name="フリーフォーム: 図形 1267"/>
          <p:cNvSpPr/>
          <p:nvPr/>
        </p:nvSpPr>
        <p:spPr>
          <a:xfrm>
            <a:off x="96685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0585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69" name="フリーフォーム: 図形 1268"/>
          <p:cNvSpPr/>
          <p:nvPr/>
        </p:nvSpPr>
        <p:spPr>
          <a:xfrm>
            <a:off x="96804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61595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0" name="フリーフォーム: 図形 1269"/>
          <p:cNvSpPr/>
          <p:nvPr/>
        </p:nvSpPr>
        <p:spPr>
          <a:xfrm>
            <a:off x="96919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25A5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1" name="フリーフォーム: 図形 1270"/>
          <p:cNvSpPr/>
          <p:nvPr/>
        </p:nvSpPr>
        <p:spPr>
          <a:xfrm>
            <a:off x="97038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35B5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2" name="フリーフォーム: 図形 1271"/>
          <p:cNvSpPr/>
          <p:nvPr/>
        </p:nvSpPr>
        <p:spPr>
          <a:xfrm>
            <a:off x="97156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635C5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3" name="フリーフォーム: 図形 1272"/>
          <p:cNvSpPr/>
          <p:nvPr/>
        </p:nvSpPr>
        <p:spPr>
          <a:xfrm>
            <a:off x="9727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45D5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4" name="フリーフォーム: 図形 1273"/>
          <p:cNvSpPr/>
          <p:nvPr/>
        </p:nvSpPr>
        <p:spPr>
          <a:xfrm>
            <a:off x="97390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55D5B"/>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5" name="フリーフォーム: 図形 1274"/>
          <p:cNvSpPr/>
          <p:nvPr/>
        </p:nvSpPr>
        <p:spPr>
          <a:xfrm>
            <a:off x="97509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665E5C"/>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6" name="フリーフォーム: 図形 1275"/>
          <p:cNvSpPr/>
          <p:nvPr/>
        </p:nvSpPr>
        <p:spPr>
          <a:xfrm>
            <a:off x="97624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75F5D"/>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7" name="フリーフォーム: 図形 1276"/>
          <p:cNvSpPr/>
          <p:nvPr/>
        </p:nvSpPr>
        <p:spPr>
          <a:xfrm>
            <a:off x="9774360" y="4264920"/>
            <a:ext cx="12600" cy="822240"/>
          </a:xfrm>
          <a:custGeom>
            <a:avLst/>
            <a:gdLst/>
            <a:ahLst/>
            <a:cxnLst/>
            <a:rect l="0" t="0" r="r" b="b"/>
            <a:pathLst>
              <a:path w="35" h="2284">
                <a:moveTo>
                  <a:pt x="0" y="0"/>
                </a:moveTo>
                <a:lnTo>
                  <a:pt x="0" y="2284"/>
                </a:lnTo>
                <a:lnTo>
                  <a:pt x="35" y="2284"/>
                </a:lnTo>
                <a:lnTo>
                  <a:pt x="35" y="0"/>
                </a:lnTo>
                <a:lnTo>
                  <a:pt x="0" y="0"/>
                </a:lnTo>
                <a:close/>
              </a:path>
            </a:pathLst>
          </a:custGeom>
          <a:solidFill>
            <a:srgbClr val="68605E"/>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8" name="フリーフォーム: 図形 1277"/>
          <p:cNvSpPr/>
          <p:nvPr/>
        </p:nvSpPr>
        <p:spPr>
          <a:xfrm>
            <a:off x="97862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69615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79" name="フリーフォーム: 図形 1278"/>
          <p:cNvSpPr/>
          <p:nvPr/>
        </p:nvSpPr>
        <p:spPr>
          <a:xfrm>
            <a:off x="97977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9626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0" name="フリーフォーム: 図形 1279"/>
          <p:cNvSpPr/>
          <p:nvPr/>
        </p:nvSpPr>
        <p:spPr>
          <a:xfrm>
            <a:off x="98096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A6361"/>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1" name="フリーフォーム: 図形 1280"/>
          <p:cNvSpPr/>
          <p:nvPr/>
        </p:nvSpPr>
        <p:spPr>
          <a:xfrm>
            <a:off x="98215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6B646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2" name="フリーフォーム: 図形 1281"/>
          <p:cNvSpPr/>
          <p:nvPr/>
        </p:nvSpPr>
        <p:spPr>
          <a:xfrm>
            <a:off x="98330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C6563"/>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3" name="フリーフォーム: 図形 1282"/>
          <p:cNvSpPr/>
          <p:nvPr/>
        </p:nvSpPr>
        <p:spPr>
          <a:xfrm>
            <a:off x="98449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D666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4" name="フリーフォーム: 図形 1283"/>
          <p:cNvSpPr/>
          <p:nvPr/>
        </p:nvSpPr>
        <p:spPr>
          <a:xfrm>
            <a:off x="98568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6E666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5" name="フリーフォーム: 図形 1284"/>
          <p:cNvSpPr/>
          <p:nvPr/>
        </p:nvSpPr>
        <p:spPr>
          <a:xfrm>
            <a:off x="98683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F676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6" name="フリーフォーム: 図形 1285"/>
          <p:cNvSpPr/>
          <p:nvPr/>
        </p:nvSpPr>
        <p:spPr>
          <a:xfrm>
            <a:off x="9880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6F686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7" name="フリーフォーム: 図形 1286"/>
          <p:cNvSpPr/>
          <p:nvPr/>
        </p:nvSpPr>
        <p:spPr>
          <a:xfrm>
            <a:off x="98920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0696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8" name="フリーフォーム: 図形 1287"/>
          <p:cNvSpPr/>
          <p:nvPr/>
        </p:nvSpPr>
        <p:spPr>
          <a:xfrm>
            <a:off x="99039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716A6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89" name="フリーフォーム: 図形 1288"/>
          <p:cNvSpPr/>
          <p:nvPr/>
        </p:nvSpPr>
        <p:spPr>
          <a:xfrm>
            <a:off x="99154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26B6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0" name="フリーフォーム: 図形 1289"/>
          <p:cNvSpPr/>
          <p:nvPr/>
        </p:nvSpPr>
        <p:spPr>
          <a:xfrm>
            <a:off x="99273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36C6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1" name="フリーフォーム: 図形 1290"/>
          <p:cNvSpPr/>
          <p:nvPr/>
        </p:nvSpPr>
        <p:spPr>
          <a:xfrm>
            <a:off x="99392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746D6B"/>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2" name="フリーフォーム: 図形 1291"/>
          <p:cNvSpPr/>
          <p:nvPr/>
        </p:nvSpPr>
        <p:spPr>
          <a:xfrm>
            <a:off x="99507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56E6C"/>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3" name="フリーフォーム: 図形 1292"/>
          <p:cNvSpPr/>
          <p:nvPr/>
        </p:nvSpPr>
        <p:spPr>
          <a:xfrm>
            <a:off x="99626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56F6D"/>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4" name="フリーフォーム: 図形 1293"/>
          <p:cNvSpPr/>
          <p:nvPr/>
        </p:nvSpPr>
        <p:spPr>
          <a:xfrm>
            <a:off x="99745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76706E"/>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5" name="フリーフォーム: 図形 1294"/>
          <p:cNvSpPr/>
          <p:nvPr/>
        </p:nvSpPr>
        <p:spPr>
          <a:xfrm>
            <a:off x="99860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7706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6" name="フリーフォーム: 図形 1295"/>
          <p:cNvSpPr/>
          <p:nvPr/>
        </p:nvSpPr>
        <p:spPr>
          <a:xfrm>
            <a:off x="99979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8716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7" name="フリーフォーム: 図形 1296"/>
          <p:cNvSpPr/>
          <p:nvPr/>
        </p:nvSpPr>
        <p:spPr>
          <a:xfrm>
            <a:off x="100098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79727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8" name="フリーフォーム: 図形 1297"/>
          <p:cNvSpPr/>
          <p:nvPr/>
        </p:nvSpPr>
        <p:spPr>
          <a:xfrm>
            <a:off x="100213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A7371"/>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99" name="フリーフォーム: 図形 1298"/>
          <p:cNvSpPr/>
          <p:nvPr/>
        </p:nvSpPr>
        <p:spPr>
          <a:xfrm>
            <a:off x="10033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B747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0" name="フリーフォーム: 図形 1299"/>
          <p:cNvSpPr/>
          <p:nvPr/>
        </p:nvSpPr>
        <p:spPr>
          <a:xfrm>
            <a:off x="100450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7B7573"/>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1" name="フリーフォーム: 図形 1300"/>
          <p:cNvSpPr/>
          <p:nvPr/>
        </p:nvSpPr>
        <p:spPr>
          <a:xfrm>
            <a:off x="10056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C767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2" name="フリーフォーム: 図形 1301"/>
          <p:cNvSpPr/>
          <p:nvPr/>
        </p:nvSpPr>
        <p:spPr>
          <a:xfrm>
            <a:off x="100684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D777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3" name="フリーフォーム: 図形 1302"/>
          <p:cNvSpPr/>
          <p:nvPr/>
        </p:nvSpPr>
        <p:spPr>
          <a:xfrm>
            <a:off x="100803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7E787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4" name="フリーフォーム: 図形 1303"/>
          <p:cNvSpPr/>
          <p:nvPr/>
        </p:nvSpPr>
        <p:spPr>
          <a:xfrm>
            <a:off x="100922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7F797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5" name="フリーフォーム: 図形 1304"/>
          <p:cNvSpPr/>
          <p:nvPr/>
        </p:nvSpPr>
        <p:spPr>
          <a:xfrm>
            <a:off x="101037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0797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6" name="フリーフォーム: 図形 1305"/>
          <p:cNvSpPr/>
          <p:nvPr/>
        </p:nvSpPr>
        <p:spPr>
          <a:xfrm>
            <a:off x="101156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17A7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7" name="フリーフォーム: 図形 1306"/>
          <p:cNvSpPr/>
          <p:nvPr/>
        </p:nvSpPr>
        <p:spPr>
          <a:xfrm>
            <a:off x="101275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827B7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8" name="フリーフォーム: 図形 1307"/>
          <p:cNvSpPr/>
          <p:nvPr/>
        </p:nvSpPr>
        <p:spPr>
          <a:xfrm>
            <a:off x="101390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27C7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09" name="フリーフォーム: 図形 1308"/>
          <p:cNvSpPr/>
          <p:nvPr/>
        </p:nvSpPr>
        <p:spPr>
          <a:xfrm>
            <a:off x="101509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37D7B"/>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0" name="フリーフォーム: 図形 1309"/>
          <p:cNvSpPr/>
          <p:nvPr/>
        </p:nvSpPr>
        <p:spPr>
          <a:xfrm>
            <a:off x="101628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847E7C"/>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1" name="フリーフォーム: 図形 1310"/>
          <p:cNvSpPr/>
          <p:nvPr/>
        </p:nvSpPr>
        <p:spPr>
          <a:xfrm>
            <a:off x="101743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57F7D"/>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2" name="フリーフォーム: 図形 1311"/>
          <p:cNvSpPr/>
          <p:nvPr/>
        </p:nvSpPr>
        <p:spPr>
          <a:xfrm>
            <a:off x="10186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6807E"/>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3" name="フリーフォーム: 図形 1312"/>
          <p:cNvSpPr/>
          <p:nvPr/>
        </p:nvSpPr>
        <p:spPr>
          <a:xfrm>
            <a:off x="101980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87817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4" name="フリーフォーム: 図形 1313"/>
          <p:cNvSpPr/>
          <p:nvPr/>
        </p:nvSpPr>
        <p:spPr>
          <a:xfrm>
            <a:off x="10209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8828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5" name="フリーフォーム: 図形 1314"/>
          <p:cNvSpPr/>
          <p:nvPr/>
        </p:nvSpPr>
        <p:spPr>
          <a:xfrm>
            <a:off x="102214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88281"/>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6" name="フリーフォーム: 図形 1315"/>
          <p:cNvSpPr/>
          <p:nvPr/>
        </p:nvSpPr>
        <p:spPr>
          <a:xfrm>
            <a:off x="102333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89838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7" name="フリーフォーム: 図形 1316"/>
          <p:cNvSpPr/>
          <p:nvPr/>
        </p:nvSpPr>
        <p:spPr>
          <a:xfrm>
            <a:off x="102448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A8483"/>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8" name="フリーフォーム: 図形 1317"/>
          <p:cNvSpPr/>
          <p:nvPr/>
        </p:nvSpPr>
        <p:spPr>
          <a:xfrm>
            <a:off x="102567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B858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19" name="フリーフォーム: 図形 1318"/>
          <p:cNvSpPr/>
          <p:nvPr/>
        </p:nvSpPr>
        <p:spPr>
          <a:xfrm>
            <a:off x="102686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C868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0" name="フリーフォーム: 図形 1319"/>
          <p:cNvSpPr/>
          <p:nvPr/>
        </p:nvSpPr>
        <p:spPr>
          <a:xfrm>
            <a:off x="102805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8D878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1" name="フリーフォーム: 図形 1320"/>
          <p:cNvSpPr/>
          <p:nvPr/>
        </p:nvSpPr>
        <p:spPr>
          <a:xfrm>
            <a:off x="102920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E888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2" name="フリーフォーム: 図形 1321"/>
          <p:cNvSpPr/>
          <p:nvPr/>
        </p:nvSpPr>
        <p:spPr>
          <a:xfrm>
            <a:off x="103039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8E898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3" name="フリーフォーム: 図形 1322"/>
          <p:cNvSpPr/>
          <p:nvPr/>
        </p:nvSpPr>
        <p:spPr>
          <a:xfrm>
            <a:off x="103158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8F8A8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4" name="フリーフォーム: 図形 1323"/>
          <p:cNvSpPr/>
          <p:nvPr/>
        </p:nvSpPr>
        <p:spPr>
          <a:xfrm>
            <a:off x="10327320" y="4264920"/>
            <a:ext cx="12600" cy="822240"/>
          </a:xfrm>
          <a:custGeom>
            <a:avLst/>
            <a:gdLst/>
            <a:ahLst/>
            <a:cxnLst/>
            <a:rect l="0" t="0" r="r" b="b"/>
            <a:pathLst>
              <a:path w="35" h="2284">
                <a:moveTo>
                  <a:pt x="0" y="0"/>
                </a:moveTo>
                <a:lnTo>
                  <a:pt x="0" y="2284"/>
                </a:lnTo>
                <a:lnTo>
                  <a:pt x="35" y="2284"/>
                </a:lnTo>
                <a:lnTo>
                  <a:pt x="35" y="0"/>
                </a:lnTo>
                <a:lnTo>
                  <a:pt x="0" y="0"/>
                </a:lnTo>
                <a:close/>
              </a:path>
            </a:pathLst>
          </a:custGeom>
          <a:solidFill>
            <a:srgbClr val="908B8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5" name="フリーフォーム: 図形 1324"/>
          <p:cNvSpPr/>
          <p:nvPr/>
        </p:nvSpPr>
        <p:spPr>
          <a:xfrm>
            <a:off x="10339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18B8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6" name="フリーフォーム: 図形 1325"/>
          <p:cNvSpPr/>
          <p:nvPr/>
        </p:nvSpPr>
        <p:spPr>
          <a:xfrm>
            <a:off x="103510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928C8B"/>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7" name="フリーフォーム: 図形 1326"/>
          <p:cNvSpPr/>
          <p:nvPr/>
        </p:nvSpPr>
        <p:spPr>
          <a:xfrm>
            <a:off x="10362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38D8C"/>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8" name="フリーフォーム: 図形 1327"/>
          <p:cNvSpPr/>
          <p:nvPr/>
        </p:nvSpPr>
        <p:spPr>
          <a:xfrm>
            <a:off x="103744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48E8D"/>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9" name="フリーフォーム: 図形 1328"/>
          <p:cNvSpPr/>
          <p:nvPr/>
        </p:nvSpPr>
        <p:spPr>
          <a:xfrm>
            <a:off x="103863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948F8E"/>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0" name="フリーフォーム: 図形 1329"/>
          <p:cNvSpPr/>
          <p:nvPr/>
        </p:nvSpPr>
        <p:spPr>
          <a:xfrm>
            <a:off x="103978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5908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1" name="フリーフォーム: 図形 1330"/>
          <p:cNvSpPr/>
          <p:nvPr/>
        </p:nvSpPr>
        <p:spPr>
          <a:xfrm>
            <a:off x="104097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6918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2" name="フリーフォーム: 図形 1331"/>
          <p:cNvSpPr/>
          <p:nvPr/>
        </p:nvSpPr>
        <p:spPr>
          <a:xfrm>
            <a:off x="104216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97929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3" name="フリーフォーム: 図形 1332"/>
          <p:cNvSpPr/>
          <p:nvPr/>
        </p:nvSpPr>
        <p:spPr>
          <a:xfrm>
            <a:off x="104331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89391"/>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4" name="フリーフォーム: 図形 1333"/>
          <p:cNvSpPr/>
          <p:nvPr/>
        </p:nvSpPr>
        <p:spPr>
          <a:xfrm>
            <a:off x="104450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9949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5" name="フリーフォーム: 図形 1334"/>
          <p:cNvSpPr/>
          <p:nvPr/>
        </p:nvSpPr>
        <p:spPr>
          <a:xfrm>
            <a:off x="104569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A9593"/>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6" name="フリーフォーム: 図形 1335"/>
          <p:cNvSpPr/>
          <p:nvPr/>
        </p:nvSpPr>
        <p:spPr>
          <a:xfrm>
            <a:off x="104688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9A9594"/>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7" name="フリーフォーム: 図形 1336"/>
          <p:cNvSpPr/>
          <p:nvPr/>
        </p:nvSpPr>
        <p:spPr>
          <a:xfrm>
            <a:off x="104803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B969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8" name="フリーフォーム: 図形 1337"/>
          <p:cNvSpPr/>
          <p:nvPr/>
        </p:nvSpPr>
        <p:spPr>
          <a:xfrm>
            <a:off x="10492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C979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39" name="フリーフォーム: 図形 1338"/>
          <p:cNvSpPr/>
          <p:nvPr/>
        </p:nvSpPr>
        <p:spPr>
          <a:xfrm>
            <a:off x="105040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9D989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40" name="フリーフォーム: 図形 1339"/>
          <p:cNvSpPr/>
          <p:nvPr/>
        </p:nvSpPr>
        <p:spPr>
          <a:xfrm>
            <a:off x="10515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E999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41" name="フリーフォーム: 図形 1340"/>
          <p:cNvSpPr/>
          <p:nvPr/>
        </p:nvSpPr>
        <p:spPr>
          <a:xfrm>
            <a:off x="105274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9F9A9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42" name="フリーフォーム: 図形 1341"/>
          <p:cNvSpPr/>
          <p:nvPr/>
        </p:nvSpPr>
        <p:spPr>
          <a:xfrm>
            <a:off x="105393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A09B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43" name="フリーフォーム: 図形 1342"/>
          <p:cNvSpPr/>
          <p:nvPr/>
        </p:nvSpPr>
        <p:spPr>
          <a:xfrm>
            <a:off x="105508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09C9A"/>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44" name="フリーフォーム: 図形 1343"/>
          <p:cNvSpPr/>
          <p:nvPr/>
        </p:nvSpPr>
        <p:spPr>
          <a:xfrm>
            <a:off x="105627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19D9B"/>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45" name="フリーフォーム: 図形 1344"/>
          <p:cNvSpPr/>
          <p:nvPr/>
        </p:nvSpPr>
        <p:spPr>
          <a:xfrm>
            <a:off x="105746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A29E9C"/>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46" name="フリーフォーム: 図形 1345"/>
          <p:cNvSpPr/>
          <p:nvPr/>
        </p:nvSpPr>
        <p:spPr>
          <a:xfrm>
            <a:off x="105861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39E9D"/>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47" name="フリーフォーム: 図形 1346"/>
          <p:cNvSpPr/>
          <p:nvPr/>
        </p:nvSpPr>
        <p:spPr>
          <a:xfrm>
            <a:off x="105980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49F9E"/>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48" name="フリーフォーム: 図形 1347"/>
          <p:cNvSpPr/>
          <p:nvPr/>
        </p:nvSpPr>
        <p:spPr>
          <a:xfrm>
            <a:off x="106099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A5A09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49" name="フリーフォーム: 図形 1348"/>
          <p:cNvSpPr/>
          <p:nvPr/>
        </p:nvSpPr>
        <p:spPr>
          <a:xfrm>
            <a:off x="106214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6A1A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0" name="フリーフォーム: 図形 1349"/>
          <p:cNvSpPr/>
          <p:nvPr/>
        </p:nvSpPr>
        <p:spPr>
          <a:xfrm>
            <a:off x="106333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6A2A1"/>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1" name="フリーフォーム: 図形 1350"/>
          <p:cNvSpPr/>
          <p:nvPr/>
        </p:nvSpPr>
        <p:spPr>
          <a:xfrm>
            <a:off x="106452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7A3A2"/>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2" name="フリーフォーム: 図形 1351"/>
          <p:cNvSpPr/>
          <p:nvPr/>
        </p:nvSpPr>
        <p:spPr>
          <a:xfrm>
            <a:off x="106570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A8A4A3"/>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3" name="フリーフォーム: 図形 1352"/>
          <p:cNvSpPr/>
          <p:nvPr/>
        </p:nvSpPr>
        <p:spPr>
          <a:xfrm>
            <a:off x="10668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9A5A4"/>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4" name="フリーフォーム: 図形 1353"/>
          <p:cNvSpPr/>
          <p:nvPr/>
        </p:nvSpPr>
        <p:spPr>
          <a:xfrm>
            <a:off x="106804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AA6A4"/>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5" name="フリーフォーム: 図形 1354"/>
          <p:cNvSpPr/>
          <p:nvPr/>
        </p:nvSpPr>
        <p:spPr>
          <a:xfrm>
            <a:off x="106923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ABA7A5"/>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6" name="フリーフォーム: 図形 1355"/>
          <p:cNvSpPr/>
          <p:nvPr/>
        </p:nvSpPr>
        <p:spPr>
          <a:xfrm>
            <a:off x="107038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CA7A6"/>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7" name="フリーフォーム: 図形 1356"/>
          <p:cNvSpPr/>
          <p:nvPr/>
        </p:nvSpPr>
        <p:spPr>
          <a:xfrm>
            <a:off x="107157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CA8A7"/>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8" name="フリーフォーム: 図形 1357"/>
          <p:cNvSpPr/>
          <p:nvPr/>
        </p:nvSpPr>
        <p:spPr>
          <a:xfrm>
            <a:off x="107276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ADA9A8"/>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59" name="フリーフォーム: 図形 1358"/>
          <p:cNvSpPr/>
          <p:nvPr/>
        </p:nvSpPr>
        <p:spPr>
          <a:xfrm>
            <a:off x="107391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EAAA9"/>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0" name="フリーフォーム: 図形 1359"/>
          <p:cNvSpPr/>
          <p:nvPr/>
        </p:nvSpPr>
        <p:spPr>
          <a:xfrm>
            <a:off x="107510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AFABA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1" name="フリーフォーム: 図形 1360"/>
          <p:cNvSpPr/>
          <p:nvPr/>
        </p:nvSpPr>
        <p:spPr>
          <a:xfrm>
            <a:off x="107629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B0ACAB"/>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2" name="フリーフォーム: 図形 1361"/>
          <p:cNvSpPr/>
          <p:nvPr/>
        </p:nvSpPr>
        <p:spPr>
          <a:xfrm>
            <a:off x="107744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1ADAC"/>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3" name="フリーフォーム: 図形 1362"/>
          <p:cNvSpPr/>
          <p:nvPr/>
        </p:nvSpPr>
        <p:spPr>
          <a:xfrm>
            <a:off x="107863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2AEAD"/>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4" name="フリーフォーム: 図形 1363"/>
          <p:cNvSpPr/>
          <p:nvPr/>
        </p:nvSpPr>
        <p:spPr>
          <a:xfrm>
            <a:off x="107982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B3AFAE"/>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5" name="フリーフォーム: 図形 1364"/>
          <p:cNvSpPr/>
          <p:nvPr/>
        </p:nvSpPr>
        <p:spPr>
          <a:xfrm>
            <a:off x="108097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3B0A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6" name="フリーフォーム: 図形 1365"/>
          <p:cNvSpPr/>
          <p:nvPr/>
        </p:nvSpPr>
        <p:spPr>
          <a:xfrm>
            <a:off x="10821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4B1A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7" name="フリーフォーム: 図形 1366"/>
          <p:cNvSpPr/>
          <p:nvPr/>
        </p:nvSpPr>
        <p:spPr>
          <a:xfrm>
            <a:off x="108334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B5B1B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8" name="フリーフォーム: 図形 1367"/>
          <p:cNvSpPr/>
          <p:nvPr/>
        </p:nvSpPr>
        <p:spPr>
          <a:xfrm>
            <a:off x="108450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6B2B1"/>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69" name="フリーフォーム: 図形 1368"/>
          <p:cNvSpPr/>
          <p:nvPr/>
        </p:nvSpPr>
        <p:spPr>
          <a:xfrm>
            <a:off x="108568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7B3B2"/>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0" name="フリーフォーム: 図形 1369"/>
          <p:cNvSpPr/>
          <p:nvPr/>
        </p:nvSpPr>
        <p:spPr>
          <a:xfrm>
            <a:off x="10868760" y="4264920"/>
            <a:ext cx="12600" cy="822240"/>
          </a:xfrm>
          <a:custGeom>
            <a:avLst/>
            <a:gdLst/>
            <a:ahLst/>
            <a:cxnLst/>
            <a:rect l="0" t="0" r="r" b="b"/>
            <a:pathLst>
              <a:path w="35" h="2284">
                <a:moveTo>
                  <a:pt x="0" y="0"/>
                </a:moveTo>
                <a:lnTo>
                  <a:pt x="0" y="2284"/>
                </a:lnTo>
                <a:lnTo>
                  <a:pt x="35" y="2284"/>
                </a:lnTo>
                <a:lnTo>
                  <a:pt x="35" y="0"/>
                </a:lnTo>
                <a:lnTo>
                  <a:pt x="0" y="0"/>
                </a:lnTo>
                <a:close/>
              </a:path>
            </a:pathLst>
          </a:custGeom>
          <a:solidFill>
            <a:srgbClr val="B8B4B3"/>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1" name="フリーフォーム: 図形 1370"/>
          <p:cNvSpPr/>
          <p:nvPr/>
        </p:nvSpPr>
        <p:spPr>
          <a:xfrm>
            <a:off x="108806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B9B5B4"/>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2" name="フリーフォーム: 図形 1371"/>
          <p:cNvSpPr/>
          <p:nvPr/>
        </p:nvSpPr>
        <p:spPr>
          <a:xfrm>
            <a:off x="108921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9B6B5"/>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3" name="フリーフォーム: 図形 1372"/>
          <p:cNvSpPr/>
          <p:nvPr/>
        </p:nvSpPr>
        <p:spPr>
          <a:xfrm>
            <a:off x="109040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AB7B6"/>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4" name="フリーフォーム: 図形 1373"/>
          <p:cNvSpPr/>
          <p:nvPr/>
        </p:nvSpPr>
        <p:spPr>
          <a:xfrm>
            <a:off x="109159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BBB8B7"/>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5" name="フリーフォーム: 図形 1374"/>
          <p:cNvSpPr/>
          <p:nvPr/>
        </p:nvSpPr>
        <p:spPr>
          <a:xfrm>
            <a:off x="109274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CB9B8"/>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6" name="フリーフォーム: 図形 1375"/>
          <p:cNvSpPr/>
          <p:nvPr/>
        </p:nvSpPr>
        <p:spPr>
          <a:xfrm>
            <a:off x="109393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DBAB9"/>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7" name="フリーフォーム: 図形 1376"/>
          <p:cNvSpPr/>
          <p:nvPr/>
        </p:nvSpPr>
        <p:spPr>
          <a:xfrm>
            <a:off x="109512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BEBAB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8" name="フリーフォーム: 図形 1377"/>
          <p:cNvSpPr/>
          <p:nvPr/>
        </p:nvSpPr>
        <p:spPr>
          <a:xfrm>
            <a:off x="109627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FBBB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79" name="フリーフォーム: 図形 1378"/>
          <p:cNvSpPr/>
          <p:nvPr/>
        </p:nvSpPr>
        <p:spPr>
          <a:xfrm>
            <a:off x="10974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BFBCBB"/>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0" name="フリーフォーム: 図形 1379"/>
          <p:cNvSpPr/>
          <p:nvPr/>
        </p:nvSpPr>
        <p:spPr>
          <a:xfrm>
            <a:off x="109864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C0BDBC"/>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1" name="フリーフォーム: 図形 1380"/>
          <p:cNvSpPr/>
          <p:nvPr/>
        </p:nvSpPr>
        <p:spPr>
          <a:xfrm>
            <a:off x="109980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1BEBD"/>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2" name="フリーフォーム: 図形 1381"/>
          <p:cNvSpPr/>
          <p:nvPr/>
        </p:nvSpPr>
        <p:spPr>
          <a:xfrm>
            <a:off x="110098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2BFBE"/>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3" name="フリーフォーム: 図形 1382"/>
          <p:cNvSpPr/>
          <p:nvPr/>
        </p:nvSpPr>
        <p:spPr>
          <a:xfrm>
            <a:off x="110217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C3C0B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4" name="フリーフォーム: 図形 1383"/>
          <p:cNvSpPr/>
          <p:nvPr/>
        </p:nvSpPr>
        <p:spPr>
          <a:xfrm>
            <a:off x="110332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4C1C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5" name="フリーフォーム: 図形 1384"/>
          <p:cNvSpPr/>
          <p:nvPr/>
        </p:nvSpPr>
        <p:spPr>
          <a:xfrm>
            <a:off x="110451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5C2C1"/>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6" name="フリーフォーム: 図形 1385"/>
          <p:cNvSpPr/>
          <p:nvPr/>
        </p:nvSpPr>
        <p:spPr>
          <a:xfrm>
            <a:off x="110570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5C3C2"/>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7" name="フリーフォーム: 図形 1386"/>
          <p:cNvSpPr/>
          <p:nvPr/>
        </p:nvSpPr>
        <p:spPr>
          <a:xfrm>
            <a:off x="110689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C6C3C3"/>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8" name="フリーフォーム: 図形 1387"/>
          <p:cNvSpPr/>
          <p:nvPr/>
        </p:nvSpPr>
        <p:spPr>
          <a:xfrm>
            <a:off x="110804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7C4C4"/>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89" name="フリーフォーム: 図形 1388"/>
          <p:cNvSpPr/>
          <p:nvPr/>
        </p:nvSpPr>
        <p:spPr>
          <a:xfrm>
            <a:off x="110923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8C5C4"/>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0" name="フリーフォーム: 図形 1389"/>
          <p:cNvSpPr/>
          <p:nvPr/>
        </p:nvSpPr>
        <p:spPr>
          <a:xfrm>
            <a:off x="111042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C9C6C5"/>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1" name="フリーフォーム: 図形 1390"/>
          <p:cNvSpPr/>
          <p:nvPr/>
        </p:nvSpPr>
        <p:spPr>
          <a:xfrm>
            <a:off x="111157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AC7C6"/>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2" name="フリーフォーム: 図形 1391"/>
          <p:cNvSpPr/>
          <p:nvPr/>
        </p:nvSpPr>
        <p:spPr>
          <a:xfrm>
            <a:off x="11127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BC8C7"/>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3" name="フリーフォーム: 図形 1392"/>
          <p:cNvSpPr/>
          <p:nvPr/>
        </p:nvSpPr>
        <p:spPr>
          <a:xfrm>
            <a:off x="111394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CBC9C8"/>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4" name="フリーフォーム: 図形 1393"/>
          <p:cNvSpPr/>
          <p:nvPr/>
        </p:nvSpPr>
        <p:spPr>
          <a:xfrm>
            <a:off x="111510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CCAC9"/>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5" name="フリーフォーム: 図形 1394"/>
          <p:cNvSpPr/>
          <p:nvPr/>
        </p:nvSpPr>
        <p:spPr>
          <a:xfrm>
            <a:off x="111628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DCBC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6" name="フリーフォーム: 図形 1395"/>
          <p:cNvSpPr/>
          <p:nvPr/>
        </p:nvSpPr>
        <p:spPr>
          <a:xfrm>
            <a:off x="111747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CECCCB"/>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7" name="フリーフォーム: 図形 1396"/>
          <p:cNvSpPr/>
          <p:nvPr/>
        </p:nvSpPr>
        <p:spPr>
          <a:xfrm>
            <a:off x="111862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CFCCCC"/>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8" name="フリーフォーム: 図形 1397"/>
          <p:cNvSpPr/>
          <p:nvPr/>
        </p:nvSpPr>
        <p:spPr>
          <a:xfrm>
            <a:off x="111981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0CDCD"/>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399" name="フリーフォーム: 図形 1398"/>
          <p:cNvSpPr/>
          <p:nvPr/>
        </p:nvSpPr>
        <p:spPr>
          <a:xfrm>
            <a:off x="112100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D1CECE"/>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0" name="フリーフォーム: 図形 1399"/>
          <p:cNvSpPr/>
          <p:nvPr/>
        </p:nvSpPr>
        <p:spPr>
          <a:xfrm>
            <a:off x="112215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1CFC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1" name="フリーフォーム: 図形 1400"/>
          <p:cNvSpPr/>
          <p:nvPr/>
        </p:nvSpPr>
        <p:spPr>
          <a:xfrm>
            <a:off x="112334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2D0C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2" name="フリーフォーム: 図形 1401"/>
          <p:cNvSpPr/>
          <p:nvPr/>
        </p:nvSpPr>
        <p:spPr>
          <a:xfrm>
            <a:off x="112453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3D1D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3" name="フリーフォーム: 図形 1402"/>
          <p:cNvSpPr/>
          <p:nvPr/>
        </p:nvSpPr>
        <p:spPr>
          <a:xfrm>
            <a:off x="112572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D4D2D1"/>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4" name="フリーフォーム: 図形 1403"/>
          <p:cNvSpPr/>
          <p:nvPr/>
        </p:nvSpPr>
        <p:spPr>
          <a:xfrm>
            <a:off x="112687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5D3D2"/>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5" name="フリーフォーム: 図形 1404"/>
          <p:cNvSpPr/>
          <p:nvPr/>
        </p:nvSpPr>
        <p:spPr>
          <a:xfrm>
            <a:off x="11280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6D4D3"/>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6" name="フリーフォーム: 図形 1405"/>
          <p:cNvSpPr/>
          <p:nvPr/>
        </p:nvSpPr>
        <p:spPr>
          <a:xfrm>
            <a:off x="112924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D7D5D4"/>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7" name="フリーフォーム: 図形 1406"/>
          <p:cNvSpPr/>
          <p:nvPr/>
        </p:nvSpPr>
        <p:spPr>
          <a:xfrm>
            <a:off x="113040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7D6D5"/>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8" name="フリーフォーム: 図形 1407"/>
          <p:cNvSpPr/>
          <p:nvPr/>
        </p:nvSpPr>
        <p:spPr>
          <a:xfrm>
            <a:off x="113158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8D6D6"/>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09" name="フリーフォーム: 図形 1408"/>
          <p:cNvSpPr/>
          <p:nvPr/>
        </p:nvSpPr>
        <p:spPr>
          <a:xfrm>
            <a:off x="113277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D9D7D7"/>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0" name="フリーフォーム: 図形 1409"/>
          <p:cNvSpPr/>
          <p:nvPr/>
        </p:nvSpPr>
        <p:spPr>
          <a:xfrm>
            <a:off x="113392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AD8D8"/>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1" name="フリーフォーム: 図形 1410"/>
          <p:cNvSpPr/>
          <p:nvPr/>
        </p:nvSpPr>
        <p:spPr>
          <a:xfrm>
            <a:off x="113511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BD9D9"/>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2" name="フリーフォーム: 図形 1411"/>
          <p:cNvSpPr/>
          <p:nvPr/>
        </p:nvSpPr>
        <p:spPr>
          <a:xfrm>
            <a:off x="113630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DCDAD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3" name="フリーフォーム: 図形 1412"/>
          <p:cNvSpPr/>
          <p:nvPr/>
        </p:nvSpPr>
        <p:spPr>
          <a:xfrm>
            <a:off x="113745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DDBD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4" name="フリーフォーム: 図形 1413"/>
          <p:cNvSpPr/>
          <p:nvPr/>
        </p:nvSpPr>
        <p:spPr>
          <a:xfrm>
            <a:off x="113864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DDCDB"/>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5" name="フリーフォーム: 図形 1414"/>
          <p:cNvSpPr/>
          <p:nvPr/>
        </p:nvSpPr>
        <p:spPr>
          <a:xfrm>
            <a:off x="113983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DEDDDC"/>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6" name="フリーフォーム: 図形 1415"/>
          <p:cNvSpPr/>
          <p:nvPr/>
        </p:nvSpPr>
        <p:spPr>
          <a:xfrm>
            <a:off x="114098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DFDEDD"/>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7" name="フリーフォーム: 図形 1416"/>
          <p:cNvSpPr/>
          <p:nvPr/>
        </p:nvSpPr>
        <p:spPr>
          <a:xfrm>
            <a:off x="11421720" y="4264920"/>
            <a:ext cx="12600" cy="822240"/>
          </a:xfrm>
          <a:custGeom>
            <a:avLst/>
            <a:gdLst/>
            <a:ahLst/>
            <a:cxnLst/>
            <a:rect l="0" t="0" r="r" b="b"/>
            <a:pathLst>
              <a:path w="35" h="2284">
                <a:moveTo>
                  <a:pt x="0" y="0"/>
                </a:moveTo>
                <a:lnTo>
                  <a:pt x="0" y="2284"/>
                </a:lnTo>
                <a:lnTo>
                  <a:pt x="35" y="2284"/>
                </a:lnTo>
                <a:lnTo>
                  <a:pt x="35" y="0"/>
                </a:lnTo>
                <a:lnTo>
                  <a:pt x="0" y="0"/>
                </a:lnTo>
                <a:close/>
              </a:path>
            </a:pathLst>
          </a:custGeom>
          <a:solidFill>
            <a:srgbClr val="E0DFDE"/>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8" name="フリーフォーム: 図形 1417"/>
          <p:cNvSpPr/>
          <p:nvPr/>
        </p:nvSpPr>
        <p:spPr>
          <a:xfrm>
            <a:off x="114336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1DFD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19" name="フリーフォーム: 図形 1418"/>
          <p:cNvSpPr/>
          <p:nvPr/>
        </p:nvSpPr>
        <p:spPr>
          <a:xfrm>
            <a:off x="114454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E2E0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0" name="フリーフォーム: 図形 1419"/>
          <p:cNvSpPr/>
          <p:nvPr/>
        </p:nvSpPr>
        <p:spPr>
          <a:xfrm>
            <a:off x="114570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3E1E1"/>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1" name="フリーフォーム: 図形 1420"/>
          <p:cNvSpPr/>
          <p:nvPr/>
        </p:nvSpPr>
        <p:spPr>
          <a:xfrm>
            <a:off x="114688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4E2E2"/>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2" name="フリーフォーム: 図形 1421"/>
          <p:cNvSpPr/>
          <p:nvPr/>
        </p:nvSpPr>
        <p:spPr>
          <a:xfrm>
            <a:off x="114807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E4E3E3"/>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3" name="フリーフォーム: 図形 1422"/>
          <p:cNvSpPr/>
          <p:nvPr/>
        </p:nvSpPr>
        <p:spPr>
          <a:xfrm>
            <a:off x="114922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5E4E4"/>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4" name="フリーフォーム: 図形 1423"/>
          <p:cNvSpPr/>
          <p:nvPr/>
        </p:nvSpPr>
        <p:spPr>
          <a:xfrm>
            <a:off x="115041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6E5E5"/>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5" name="フリーフォーム: 図形 1424"/>
          <p:cNvSpPr/>
          <p:nvPr/>
        </p:nvSpPr>
        <p:spPr>
          <a:xfrm>
            <a:off x="115160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E7E6E5"/>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6" name="フリーフォーム: 図形 1425"/>
          <p:cNvSpPr/>
          <p:nvPr/>
        </p:nvSpPr>
        <p:spPr>
          <a:xfrm>
            <a:off x="115275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8E7E6"/>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7" name="フリーフォーム: 図形 1426"/>
          <p:cNvSpPr/>
          <p:nvPr/>
        </p:nvSpPr>
        <p:spPr>
          <a:xfrm>
            <a:off x="115394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9E8E7"/>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8" name="フリーフォーム: 図形 1427"/>
          <p:cNvSpPr/>
          <p:nvPr/>
        </p:nvSpPr>
        <p:spPr>
          <a:xfrm>
            <a:off x="115513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EAE8E8"/>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29" name="フリーフォーム: 図形 1428"/>
          <p:cNvSpPr/>
          <p:nvPr/>
        </p:nvSpPr>
        <p:spPr>
          <a:xfrm>
            <a:off x="115628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AE9E9"/>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0" name="フリーフォーム: 図形 1429"/>
          <p:cNvSpPr/>
          <p:nvPr/>
        </p:nvSpPr>
        <p:spPr>
          <a:xfrm>
            <a:off x="115747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BEAE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1" name="フリーフォーム: 図形 1430"/>
          <p:cNvSpPr/>
          <p:nvPr/>
        </p:nvSpPr>
        <p:spPr>
          <a:xfrm>
            <a:off x="115866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ECEBEB"/>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2" name="フリーフォーム: 図形 1431"/>
          <p:cNvSpPr/>
          <p:nvPr/>
        </p:nvSpPr>
        <p:spPr>
          <a:xfrm>
            <a:off x="115981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DECEC"/>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3" name="フリーフォーム: 図形 1432"/>
          <p:cNvSpPr/>
          <p:nvPr/>
        </p:nvSpPr>
        <p:spPr>
          <a:xfrm>
            <a:off x="116100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EEEDED"/>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4" name="フリーフォーム: 図形 1433"/>
          <p:cNvSpPr/>
          <p:nvPr/>
        </p:nvSpPr>
        <p:spPr>
          <a:xfrm>
            <a:off x="116218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EFEEEE"/>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5" name="フリーフォーム: 図形 1434"/>
          <p:cNvSpPr/>
          <p:nvPr/>
        </p:nvSpPr>
        <p:spPr>
          <a:xfrm>
            <a:off x="116334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0EFE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6" name="フリーフォーム: 図形 1435"/>
          <p:cNvSpPr/>
          <p:nvPr/>
        </p:nvSpPr>
        <p:spPr>
          <a:xfrm>
            <a:off x="116452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0F0E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7" name="フリーフォーム: 図形 1436"/>
          <p:cNvSpPr/>
          <p:nvPr/>
        </p:nvSpPr>
        <p:spPr>
          <a:xfrm>
            <a:off x="116571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1F1F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8" name="フリーフォーム: 図形 1437"/>
          <p:cNvSpPr/>
          <p:nvPr/>
        </p:nvSpPr>
        <p:spPr>
          <a:xfrm>
            <a:off x="1166904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F2F1F1"/>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39" name="フリーフォーム: 図形 1438"/>
          <p:cNvSpPr/>
          <p:nvPr/>
        </p:nvSpPr>
        <p:spPr>
          <a:xfrm>
            <a:off x="116805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3F2F2"/>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0" name="フリーフォーム: 図形 1439"/>
          <p:cNvSpPr/>
          <p:nvPr/>
        </p:nvSpPr>
        <p:spPr>
          <a:xfrm>
            <a:off x="116924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4F3F3"/>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1" name="フリーフォーム: 図形 1440"/>
          <p:cNvSpPr/>
          <p:nvPr/>
        </p:nvSpPr>
        <p:spPr>
          <a:xfrm>
            <a:off x="1170432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F5F4F4"/>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2" name="フリーフォーム: 図形 1441"/>
          <p:cNvSpPr/>
          <p:nvPr/>
        </p:nvSpPr>
        <p:spPr>
          <a:xfrm>
            <a:off x="117158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6F5F5"/>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3" name="フリーフォーム: 図形 1442"/>
          <p:cNvSpPr/>
          <p:nvPr/>
        </p:nvSpPr>
        <p:spPr>
          <a:xfrm>
            <a:off x="117277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6F6F6"/>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4" name="フリーフォーム: 図形 1443"/>
          <p:cNvSpPr/>
          <p:nvPr/>
        </p:nvSpPr>
        <p:spPr>
          <a:xfrm>
            <a:off x="1173960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F7F7F7"/>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5" name="フリーフォーム: 図形 1444"/>
          <p:cNvSpPr/>
          <p:nvPr/>
        </p:nvSpPr>
        <p:spPr>
          <a:xfrm>
            <a:off x="1175112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8F8F8"/>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6" name="フリーフォーム: 図形 1445"/>
          <p:cNvSpPr/>
          <p:nvPr/>
        </p:nvSpPr>
        <p:spPr>
          <a:xfrm>
            <a:off x="117630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9F9F9"/>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7" name="フリーフォーム: 図形 1446"/>
          <p:cNvSpPr/>
          <p:nvPr/>
        </p:nvSpPr>
        <p:spPr>
          <a:xfrm>
            <a:off x="1177488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FAFAF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8" name="フリーフォーム: 図形 1447"/>
          <p:cNvSpPr/>
          <p:nvPr/>
        </p:nvSpPr>
        <p:spPr>
          <a:xfrm>
            <a:off x="1178640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BFBF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49" name="フリーフォーム: 図形 1448"/>
          <p:cNvSpPr/>
          <p:nvPr/>
        </p:nvSpPr>
        <p:spPr>
          <a:xfrm>
            <a:off x="117982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CFBFB"/>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50" name="フリーフォーム: 図形 1449"/>
          <p:cNvSpPr/>
          <p:nvPr/>
        </p:nvSpPr>
        <p:spPr>
          <a:xfrm>
            <a:off x="11810160" y="4264920"/>
            <a:ext cx="11880" cy="822240"/>
          </a:xfrm>
          <a:custGeom>
            <a:avLst/>
            <a:gdLst/>
            <a:ahLst/>
            <a:cxnLst/>
            <a:rect l="0" t="0" r="r" b="b"/>
            <a:pathLst>
              <a:path w="33" h="2284">
                <a:moveTo>
                  <a:pt x="0" y="0"/>
                </a:moveTo>
                <a:lnTo>
                  <a:pt x="0" y="2284"/>
                </a:lnTo>
                <a:lnTo>
                  <a:pt x="33" y="2284"/>
                </a:lnTo>
                <a:lnTo>
                  <a:pt x="33" y="0"/>
                </a:lnTo>
                <a:lnTo>
                  <a:pt x="0" y="0"/>
                </a:lnTo>
                <a:close/>
              </a:path>
            </a:pathLst>
          </a:custGeom>
          <a:solidFill>
            <a:srgbClr val="FCFCFC"/>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51" name="フリーフォーム: 図形 1450"/>
          <p:cNvSpPr/>
          <p:nvPr/>
        </p:nvSpPr>
        <p:spPr>
          <a:xfrm>
            <a:off x="1182168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DFDFD"/>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52" name="フリーフォーム: 図形 1451"/>
          <p:cNvSpPr/>
          <p:nvPr/>
        </p:nvSpPr>
        <p:spPr>
          <a:xfrm>
            <a:off x="1183356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EFEFE"/>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53" name="フリーフォーム: 図形 1452"/>
          <p:cNvSpPr/>
          <p:nvPr/>
        </p:nvSpPr>
        <p:spPr>
          <a:xfrm>
            <a:off x="11845440" y="4264920"/>
            <a:ext cx="12240" cy="822240"/>
          </a:xfrm>
          <a:custGeom>
            <a:avLst/>
            <a:gdLst/>
            <a:ahLst/>
            <a:cxnLst/>
            <a:rect l="0" t="0" r="r" b="b"/>
            <a:pathLst>
              <a:path w="34" h="2284">
                <a:moveTo>
                  <a:pt x="0" y="0"/>
                </a:moveTo>
                <a:lnTo>
                  <a:pt x="0" y="2284"/>
                </a:lnTo>
                <a:lnTo>
                  <a:pt x="34" y="2284"/>
                </a:lnTo>
                <a:lnTo>
                  <a:pt x="34" y="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54" name="フリーフォーム: 図形 1453"/>
          <p:cNvSpPr/>
          <p:nvPr/>
        </p:nvSpPr>
        <p:spPr>
          <a:xfrm>
            <a:off x="8844840" y="42649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4191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55" name="フリーフォーム: 図形 1454"/>
          <p:cNvSpPr/>
          <p:nvPr/>
        </p:nvSpPr>
        <p:spPr>
          <a:xfrm>
            <a:off x="8844840" y="42663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24191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56" name="フリーフォーム: 図形 1455"/>
          <p:cNvSpPr/>
          <p:nvPr/>
        </p:nvSpPr>
        <p:spPr>
          <a:xfrm>
            <a:off x="8844840" y="42681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51A1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57" name="フリーフォーム: 図形 1456"/>
          <p:cNvSpPr/>
          <p:nvPr/>
        </p:nvSpPr>
        <p:spPr>
          <a:xfrm>
            <a:off x="8844840" y="42696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251A1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58" name="フリーフォーム: 図形 1457"/>
          <p:cNvSpPr/>
          <p:nvPr/>
        </p:nvSpPr>
        <p:spPr>
          <a:xfrm>
            <a:off x="8844840" y="42714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61B1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59" name="フリーフォーム: 図形 1458"/>
          <p:cNvSpPr/>
          <p:nvPr/>
        </p:nvSpPr>
        <p:spPr>
          <a:xfrm>
            <a:off x="8844840" y="427284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261B1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0" name="フリーフォーム: 図形 1459"/>
          <p:cNvSpPr/>
          <p:nvPr/>
        </p:nvSpPr>
        <p:spPr>
          <a:xfrm>
            <a:off x="8844840" y="42746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71C1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1" name="フリーフォーム: 図形 1460"/>
          <p:cNvSpPr/>
          <p:nvPr/>
        </p:nvSpPr>
        <p:spPr>
          <a:xfrm>
            <a:off x="8844840" y="42760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71C1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2" name="フリーフォーム: 図形 1461"/>
          <p:cNvSpPr/>
          <p:nvPr/>
        </p:nvSpPr>
        <p:spPr>
          <a:xfrm>
            <a:off x="8844840" y="42775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281D1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3" name="フリーフォーム: 図形 1462"/>
          <p:cNvSpPr/>
          <p:nvPr/>
        </p:nvSpPr>
        <p:spPr>
          <a:xfrm>
            <a:off x="8844840" y="42793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81E1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4" name="フリーフォーム: 図形 1463"/>
          <p:cNvSpPr/>
          <p:nvPr/>
        </p:nvSpPr>
        <p:spPr>
          <a:xfrm>
            <a:off x="8844840" y="42807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291E1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5" name="フリーフォーム: 図形 1464"/>
          <p:cNvSpPr/>
          <p:nvPr/>
        </p:nvSpPr>
        <p:spPr>
          <a:xfrm>
            <a:off x="8844840" y="42825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91F1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6" name="フリーフォーム: 図形 1465"/>
          <p:cNvSpPr/>
          <p:nvPr/>
        </p:nvSpPr>
        <p:spPr>
          <a:xfrm>
            <a:off x="8844840" y="42840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2A1F1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7" name="フリーフォーム: 図形 1466"/>
          <p:cNvSpPr/>
          <p:nvPr/>
        </p:nvSpPr>
        <p:spPr>
          <a:xfrm>
            <a:off x="8844840" y="42858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A201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8" name="フリーフォーム: 図形 1467"/>
          <p:cNvSpPr/>
          <p:nvPr/>
        </p:nvSpPr>
        <p:spPr>
          <a:xfrm>
            <a:off x="8844840" y="428724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2B201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69" name="フリーフォーム: 図形 1468"/>
          <p:cNvSpPr/>
          <p:nvPr/>
        </p:nvSpPr>
        <p:spPr>
          <a:xfrm>
            <a:off x="8844840" y="42890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B211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0" name="フリーフォーム: 図形 1469"/>
          <p:cNvSpPr/>
          <p:nvPr/>
        </p:nvSpPr>
        <p:spPr>
          <a:xfrm>
            <a:off x="8844840" y="42904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2C211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1" name="フリーフォーム: 図形 1470"/>
          <p:cNvSpPr/>
          <p:nvPr/>
        </p:nvSpPr>
        <p:spPr>
          <a:xfrm>
            <a:off x="8844840" y="42922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C221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2" name="フリーフォーム: 図形 1471"/>
          <p:cNvSpPr/>
          <p:nvPr/>
        </p:nvSpPr>
        <p:spPr>
          <a:xfrm>
            <a:off x="8844840" y="42937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2D231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3" name="フリーフォーム: 図形 1472"/>
          <p:cNvSpPr/>
          <p:nvPr/>
        </p:nvSpPr>
        <p:spPr>
          <a:xfrm>
            <a:off x="8844840" y="42955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D232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4" name="フリーフォーム: 図形 1473"/>
          <p:cNvSpPr/>
          <p:nvPr/>
        </p:nvSpPr>
        <p:spPr>
          <a:xfrm>
            <a:off x="8844840" y="42969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E242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5" name="フリーフォーム: 図形 1474"/>
          <p:cNvSpPr/>
          <p:nvPr/>
        </p:nvSpPr>
        <p:spPr>
          <a:xfrm>
            <a:off x="8844840" y="42984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2E242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6" name="フリーフォーム: 図形 1475"/>
          <p:cNvSpPr/>
          <p:nvPr/>
        </p:nvSpPr>
        <p:spPr>
          <a:xfrm>
            <a:off x="8844840" y="43002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2F252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7" name="フリーフォーム: 図形 1476"/>
          <p:cNvSpPr/>
          <p:nvPr/>
        </p:nvSpPr>
        <p:spPr>
          <a:xfrm>
            <a:off x="8844840" y="430164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2F252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8" name="フリーフォーム: 図形 1477"/>
          <p:cNvSpPr/>
          <p:nvPr/>
        </p:nvSpPr>
        <p:spPr>
          <a:xfrm>
            <a:off x="8844840" y="43034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0262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79" name="フリーフォーム: 図形 1478"/>
          <p:cNvSpPr/>
          <p:nvPr/>
        </p:nvSpPr>
        <p:spPr>
          <a:xfrm>
            <a:off x="8844840" y="43048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30262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0" name="フリーフォーム: 図形 1479"/>
          <p:cNvSpPr/>
          <p:nvPr/>
        </p:nvSpPr>
        <p:spPr>
          <a:xfrm>
            <a:off x="8844840" y="43066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1272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1" name="フリーフォーム: 図形 1480"/>
          <p:cNvSpPr/>
          <p:nvPr/>
        </p:nvSpPr>
        <p:spPr>
          <a:xfrm>
            <a:off x="8844840" y="43081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32282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2" name="フリーフォーム: 図形 1481"/>
          <p:cNvSpPr/>
          <p:nvPr/>
        </p:nvSpPr>
        <p:spPr>
          <a:xfrm>
            <a:off x="8844840" y="43099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3292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3" name="フリーフォーム: 図形 1482"/>
          <p:cNvSpPr/>
          <p:nvPr/>
        </p:nvSpPr>
        <p:spPr>
          <a:xfrm>
            <a:off x="8844840" y="43113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332A2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4" name="フリーフォーム: 図形 1483"/>
          <p:cNvSpPr/>
          <p:nvPr/>
        </p:nvSpPr>
        <p:spPr>
          <a:xfrm>
            <a:off x="8844840" y="43131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42A2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5" name="フリーフォーム: 図形 1484"/>
          <p:cNvSpPr/>
          <p:nvPr/>
        </p:nvSpPr>
        <p:spPr>
          <a:xfrm>
            <a:off x="8844840" y="43146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52B2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6" name="フリーフォーム: 図形 1485"/>
          <p:cNvSpPr/>
          <p:nvPr/>
        </p:nvSpPr>
        <p:spPr>
          <a:xfrm>
            <a:off x="8844840" y="431604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362C2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7" name="フリーフォーム: 図形 1486"/>
          <p:cNvSpPr/>
          <p:nvPr/>
        </p:nvSpPr>
        <p:spPr>
          <a:xfrm>
            <a:off x="8844840" y="43178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62D2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8" name="フリーフォーム: 図形 1487"/>
          <p:cNvSpPr/>
          <p:nvPr/>
        </p:nvSpPr>
        <p:spPr>
          <a:xfrm>
            <a:off x="8844840" y="43192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372D2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89" name="フリーフォーム: 図形 1488"/>
          <p:cNvSpPr/>
          <p:nvPr/>
        </p:nvSpPr>
        <p:spPr>
          <a:xfrm>
            <a:off x="8844840" y="43210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82E2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0" name="フリーフォーム: 図形 1489"/>
          <p:cNvSpPr/>
          <p:nvPr/>
        </p:nvSpPr>
        <p:spPr>
          <a:xfrm>
            <a:off x="8844840" y="43225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392F2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1" name="フリーフォーム: 図形 1490"/>
          <p:cNvSpPr/>
          <p:nvPr/>
        </p:nvSpPr>
        <p:spPr>
          <a:xfrm>
            <a:off x="8844840" y="43243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9302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2" name="フリーフォーム: 図形 1491"/>
          <p:cNvSpPr/>
          <p:nvPr/>
        </p:nvSpPr>
        <p:spPr>
          <a:xfrm>
            <a:off x="8844840" y="43257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3A302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3" name="フリーフォーム: 図形 1492"/>
          <p:cNvSpPr/>
          <p:nvPr/>
        </p:nvSpPr>
        <p:spPr>
          <a:xfrm>
            <a:off x="8844840" y="43275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B312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4" name="フリーフォーム: 図形 1493"/>
          <p:cNvSpPr/>
          <p:nvPr/>
        </p:nvSpPr>
        <p:spPr>
          <a:xfrm>
            <a:off x="8844840" y="432900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3B322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5" name="フリーフォーム: 図形 1494"/>
          <p:cNvSpPr/>
          <p:nvPr/>
        </p:nvSpPr>
        <p:spPr>
          <a:xfrm>
            <a:off x="8844840" y="43308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C333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6" name="フリーフォーム: 図形 1495"/>
          <p:cNvSpPr/>
          <p:nvPr/>
        </p:nvSpPr>
        <p:spPr>
          <a:xfrm>
            <a:off x="8844840" y="43322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3D333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7" name="フリーフォーム: 図形 1496"/>
          <p:cNvSpPr/>
          <p:nvPr/>
        </p:nvSpPr>
        <p:spPr>
          <a:xfrm>
            <a:off x="8844840" y="43340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E343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8" name="フリーフォーム: 図形 1497"/>
          <p:cNvSpPr/>
          <p:nvPr/>
        </p:nvSpPr>
        <p:spPr>
          <a:xfrm>
            <a:off x="8844840" y="43354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3E353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499" name="フリーフォーム: 図形 1498"/>
          <p:cNvSpPr/>
          <p:nvPr/>
        </p:nvSpPr>
        <p:spPr>
          <a:xfrm>
            <a:off x="8844840" y="43369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3F363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0" name="フリーフォーム: 図形 1499"/>
          <p:cNvSpPr/>
          <p:nvPr/>
        </p:nvSpPr>
        <p:spPr>
          <a:xfrm>
            <a:off x="8844840" y="43387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0363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1" name="フリーフォーム: 図形 1500"/>
          <p:cNvSpPr/>
          <p:nvPr/>
        </p:nvSpPr>
        <p:spPr>
          <a:xfrm>
            <a:off x="8844840" y="43401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41373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2" name="フリーフォーム: 図形 1501"/>
          <p:cNvSpPr/>
          <p:nvPr/>
        </p:nvSpPr>
        <p:spPr>
          <a:xfrm>
            <a:off x="8844840" y="43419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1383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3" name="フリーフォーム: 図形 1502"/>
          <p:cNvSpPr/>
          <p:nvPr/>
        </p:nvSpPr>
        <p:spPr>
          <a:xfrm>
            <a:off x="8844840" y="434340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42393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4" name="フリーフォーム: 図形 1503"/>
          <p:cNvSpPr/>
          <p:nvPr/>
        </p:nvSpPr>
        <p:spPr>
          <a:xfrm>
            <a:off x="8844840" y="43452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3393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5" name="フリーフォーム: 図形 1504"/>
          <p:cNvSpPr/>
          <p:nvPr/>
        </p:nvSpPr>
        <p:spPr>
          <a:xfrm>
            <a:off x="8844840" y="43466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443A3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6" name="フリーフォーム: 図形 1505"/>
          <p:cNvSpPr/>
          <p:nvPr/>
        </p:nvSpPr>
        <p:spPr>
          <a:xfrm>
            <a:off x="8844840" y="43484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43B3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7" name="フリーフォーム: 図形 1506"/>
          <p:cNvSpPr/>
          <p:nvPr/>
        </p:nvSpPr>
        <p:spPr>
          <a:xfrm>
            <a:off x="8844840" y="43498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453C3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8" name="フリーフォーム: 図形 1507"/>
          <p:cNvSpPr/>
          <p:nvPr/>
        </p:nvSpPr>
        <p:spPr>
          <a:xfrm>
            <a:off x="8844840" y="43516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63C3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09" name="フリーフォーム: 図形 1508"/>
          <p:cNvSpPr/>
          <p:nvPr/>
        </p:nvSpPr>
        <p:spPr>
          <a:xfrm>
            <a:off x="8844840" y="43531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473D3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0" name="フリーフォーム: 図形 1509"/>
          <p:cNvSpPr/>
          <p:nvPr/>
        </p:nvSpPr>
        <p:spPr>
          <a:xfrm>
            <a:off x="8844840" y="43549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73E3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1" name="フリーフォーム: 図形 1510"/>
          <p:cNvSpPr/>
          <p:nvPr/>
        </p:nvSpPr>
        <p:spPr>
          <a:xfrm>
            <a:off x="8844840" y="43563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83F3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2" name="フリーフォーム: 図形 1511"/>
          <p:cNvSpPr/>
          <p:nvPr/>
        </p:nvSpPr>
        <p:spPr>
          <a:xfrm>
            <a:off x="8844840" y="435780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49403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3" name="フリーフォーム: 図形 1512"/>
          <p:cNvSpPr/>
          <p:nvPr/>
        </p:nvSpPr>
        <p:spPr>
          <a:xfrm>
            <a:off x="8844840" y="43596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A403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4" name="フリーフォーム: 図形 1513"/>
          <p:cNvSpPr/>
          <p:nvPr/>
        </p:nvSpPr>
        <p:spPr>
          <a:xfrm>
            <a:off x="8844840" y="43610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4A413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5" name="フリーフォーム: 図形 1514"/>
          <p:cNvSpPr/>
          <p:nvPr/>
        </p:nvSpPr>
        <p:spPr>
          <a:xfrm>
            <a:off x="8844840" y="43628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B424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6" name="フリーフォーム: 図形 1515"/>
          <p:cNvSpPr/>
          <p:nvPr/>
        </p:nvSpPr>
        <p:spPr>
          <a:xfrm>
            <a:off x="8844840" y="43642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4C434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7" name="フリーフォーム: 図形 1516"/>
          <p:cNvSpPr/>
          <p:nvPr/>
        </p:nvSpPr>
        <p:spPr>
          <a:xfrm>
            <a:off x="8844840" y="43660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C434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8" name="フリーフォーム: 図形 1517"/>
          <p:cNvSpPr/>
          <p:nvPr/>
        </p:nvSpPr>
        <p:spPr>
          <a:xfrm>
            <a:off x="8844840" y="43675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4D444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19" name="フリーフォーム: 図形 1518"/>
          <p:cNvSpPr/>
          <p:nvPr/>
        </p:nvSpPr>
        <p:spPr>
          <a:xfrm>
            <a:off x="8844840" y="43693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E454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0" name="フリーフォーム: 図形 1519"/>
          <p:cNvSpPr/>
          <p:nvPr/>
        </p:nvSpPr>
        <p:spPr>
          <a:xfrm>
            <a:off x="8844840" y="437076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4F464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1" name="フリーフォーム: 図形 1520"/>
          <p:cNvSpPr/>
          <p:nvPr/>
        </p:nvSpPr>
        <p:spPr>
          <a:xfrm>
            <a:off x="8844840" y="43725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4F464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2" name="フリーフォーム: 図形 1521"/>
          <p:cNvSpPr/>
          <p:nvPr/>
        </p:nvSpPr>
        <p:spPr>
          <a:xfrm>
            <a:off x="8844840" y="43740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0474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3" name="フリーフォーム: 図形 1522"/>
          <p:cNvSpPr/>
          <p:nvPr/>
        </p:nvSpPr>
        <p:spPr>
          <a:xfrm>
            <a:off x="8844840" y="43754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51484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4" name="フリーフォーム: 図形 1523"/>
          <p:cNvSpPr/>
          <p:nvPr/>
        </p:nvSpPr>
        <p:spPr>
          <a:xfrm>
            <a:off x="8844840" y="43772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2494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5" name="フリーフォーム: 図形 1524"/>
          <p:cNvSpPr/>
          <p:nvPr/>
        </p:nvSpPr>
        <p:spPr>
          <a:xfrm>
            <a:off x="8844840" y="43786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52494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6" name="フリーフォーム: 図形 1525"/>
          <p:cNvSpPr/>
          <p:nvPr/>
        </p:nvSpPr>
        <p:spPr>
          <a:xfrm>
            <a:off x="8844840" y="43804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34A4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7" name="フリーフォーム: 図形 1526"/>
          <p:cNvSpPr/>
          <p:nvPr/>
        </p:nvSpPr>
        <p:spPr>
          <a:xfrm>
            <a:off x="8844840" y="43819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544B4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8" name="フリーフォーム: 図形 1527"/>
          <p:cNvSpPr/>
          <p:nvPr/>
        </p:nvSpPr>
        <p:spPr>
          <a:xfrm>
            <a:off x="8844840" y="43837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54C4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29" name="フリーフォーム: 図形 1528"/>
          <p:cNvSpPr/>
          <p:nvPr/>
        </p:nvSpPr>
        <p:spPr>
          <a:xfrm>
            <a:off x="8844840" y="438516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564D4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0" name="フリーフォーム: 図形 1529"/>
          <p:cNvSpPr/>
          <p:nvPr/>
        </p:nvSpPr>
        <p:spPr>
          <a:xfrm>
            <a:off x="8844840" y="43869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64E4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1" name="フリーフォーム: 図形 1530"/>
          <p:cNvSpPr/>
          <p:nvPr/>
        </p:nvSpPr>
        <p:spPr>
          <a:xfrm>
            <a:off x="8844840" y="43884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574F4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2" name="フリーフォーム: 図形 1531"/>
          <p:cNvSpPr/>
          <p:nvPr/>
        </p:nvSpPr>
        <p:spPr>
          <a:xfrm>
            <a:off x="8844840" y="43902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84F4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3" name="フリーフォーム: 図形 1532"/>
          <p:cNvSpPr/>
          <p:nvPr/>
        </p:nvSpPr>
        <p:spPr>
          <a:xfrm>
            <a:off x="8844840" y="43916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59504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4" name="フリーフォーム: 図形 1533"/>
          <p:cNvSpPr/>
          <p:nvPr/>
        </p:nvSpPr>
        <p:spPr>
          <a:xfrm>
            <a:off x="8844840" y="43934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A514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5" name="フリーフォーム: 図形 1534"/>
          <p:cNvSpPr/>
          <p:nvPr/>
        </p:nvSpPr>
        <p:spPr>
          <a:xfrm>
            <a:off x="8844840" y="43948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B525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6" name="フリーフォーム: 図形 1535"/>
          <p:cNvSpPr/>
          <p:nvPr/>
        </p:nvSpPr>
        <p:spPr>
          <a:xfrm>
            <a:off x="8844840" y="43963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5C535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7" name="フリーフォーム: 図形 1536"/>
          <p:cNvSpPr/>
          <p:nvPr/>
        </p:nvSpPr>
        <p:spPr>
          <a:xfrm>
            <a:off x="8844840" y="43981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D545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8" name="フリーフォーム: 図形 1537"/>
          <p:cNvSpPr/>
          <p:nvPr/>
        </p:nvSpPr>
        <p:spPr>
          <a:xfrm>
            <a:off x="8844840" y="439956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5D555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39" name="フリーフォーム: 図形 1538"/>
          <p:cNvSpPr/>
          <p:nvPr/>
        </p:nvSpPr>
        <p:spPr>
          <a:xfrm>
            <a:off x="8844840" y="44013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5E565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0" name="フリーフォーム: 図形 1539"/>
          <p:cNvSpPr/>
          <p:nvPr/>
        </p:nvSpPr>
        <p:spPr>
          <a:xfrm>
            <a:off x="8844840" y="44028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5F575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1" name="フリーフォーム: 図形 1540"/>
          <p:cNvSpPr/>
          <p:nvPr/>
        </p:nvSpPr>
        <p:spPr>
          <a:xfrm>
            <a:off x="8844840" y="44046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0585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2" name="フリーフォーム: 図形 1541"/>
          <p:cNvSpPr/>
          <p:nvPr/>
        </p:nvSpPr>
        <p:spPr>
          <a:xfrm>
            <a:off x="8844840" y="44060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61595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3" name="フリーフォーム: 図形 1542"/>
          <p:cNvSpPr/>
          <p:nvPr/>
        </p:nvSpPr>
        <p:spPr>
          <a:xfrm>
            <a:off x="8844840" y="44078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25A5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4" name="フリーフォーム: 図形 1543"/>
          <p:cNvSpPr/>
          <p:nvPr/>
        </p:nvSpPr>
        <p:spPr>
          <a:xfrm>
            <a:off x="8844840" y="44092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635A5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5" name="フリーフォーム: 図形 1544"/>
          <p:cNvSpPr/>
          <p:nvPr/>
        </p:nvSpPr>
        <p:spPr>
          <a:xfrm>
            <a:off x="8844840" y="44110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45B5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6" name="フリーフォーム: 図形 1545"/>
          <p:cNvSpPr/>
          <p:nvPr/>
        </p:nvSpPr>
        <p:spPr>
          <a:xfrm>
            <a:off x="8844840" y="441252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645C5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7" name="フリーフォーム: 図形 1546"/>
          <p:cNvSpPr/>
          <p:nvPr/>
        </p:nvSpPr>
        <p:spPr>
          <a:xfrm>
            <a:off x="8844840" y="44143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55D5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8" name="フリーフォーム: 図形 1547"/>
          <p:cNvSpPr/>
          <p:nvPr/>
        </p:nvSpPr>
        <p:spPr>
          <a:xfrm>
            <a:off x="8844840" y="44157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65E5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49" name="フリーフォーム: 図形 1548"/>
          <p:cNvSpPr/>
          <p:nvPr/>
        </p:nvSpPr>
        <p:spPr>
          <a:xfrm>
            <a:off x="8844840" y="44172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675F5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0" name="フリーフォーム: 図形 1549"/>
          <p:cNvSpPr/>
          <p:nvPr/>
        </p:nvSpPr>
        <p:spPr>
          <a:xfrm>
            <a:off x="8844840" y="44190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8605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1" name="フリーフォーム: 図形 1550"/>
          <p:cNvSpPr/>
          <p:nvPr/>
        </p:nvSpPr>
        <p:spPr>
          <a:xfrm>
            <a:off x="8844840" y="44204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69615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2" name="フリーフォーム: 図形 1551"/>
          <p:cNvSpPr/>
          <p:nvPr/>
        </p:nvSpPr>
        <p:spPr>
          <a:xfrm>
            <a:off x="8844840" y="44222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A626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3" name="フリーフォーム: 図形 1552"/>
          <p:cNvSpPr/>
          <p:nvPr/>
        </p:nvSpPr>
        <p:spPr>
          <a:xfrm>
            <a:off x="8844840" y="44236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6B636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4" name="フリーフォーム: 図形 1553"/>
          <p:cNvSpPr/>
          <p:nvPr/>
        </p:nvSpPr>
        <p:spPr>
          <a:xfrm>
            <a:off x="8844840" y="44254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B646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5" name="フリーフォーム: 図形 1554"/>
          <p:cNvSpPr/>
          <p:nvPr/>
        </p:nvSpPr>
        <p:spPr>
          <a:xfrm>
            <a:off x="8844840" y="442692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6C656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6" name="フリーフォーム: 図形 1555"/>
          <p:cNvSpPr/>
          <p:nvPr/>
        </p:nvSpPr>
        <p:spPr>
          <a:xfrm>
            <a:off x="8844840" y="44287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D656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7" name="フリーフォーム: 図形 1556"/>
          <p:cNvSpPr/>
          <p:nvPr/>
        </p:nvSpPr>
        <p:spPr>
          <a:xfrm>
            <a:off x="8844840" y="44301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6E666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8" name="フリーフォーム: 図形 1557"/>
          <p:cNvSpPr/>
          <p:nvPr/>
        </p:nvSpPr>
        <p:spPr>
          <a:xfrm>
            <a:off x="8844840" y="44319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6F676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59" name="フリーフォーム: 図形 1558"/>
          <p:cNvSpPr/>
          <p:nvPr/>
        </p:nvSpPr>
        <p:spPr>
          <a:xfrm>
            <a:off x="8844840" y="44334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0686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0" name="フリーフォーム: 図形 1559"/>
          <p:cNvSpPr/>
          <p:nvPr/>
        </p:nvSpPr>
        <p:spPr>
          <a:xfrm>
            <a:off x="8844840" y="44348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71696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1" name="フリーフォーム: 図形 1560"/>
          <p:cNvSpPr/>
          <p:nvPr/>
        </p:nvSpPr>
        <p:spPr>
          <a:xfrm>
            <a:off x="8844840" y="44366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26A6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2" name="フリーフォーム: 図形 1561"/>
          <p:cNvSpPr/>
          <p:nvPr/>
        </p:nvSpPr>
        <p:spPr>
          <a:xfrm>
            <a:off x="8844840" y="44380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726B6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3" name="フリーフォーム: 図形 1562"/>
          <p:cNvSpPr/>
          <p:nvPr/>
        </p:nvSpPr>
        <p:spPr>
          <a:xfrm>
            <a:off x="8844840" y="44398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36C6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4" name="フリーフォーム: 図形 1563"/>
          <p:cNvSpPr/>
          <p:nvPr/>
        </p:nvSpPr>
        <p:spPr>
          <a:xfrm>
            <a:off x="8844840" y="444132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746D6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5" name="フリーフォーム: 図形 1564"/>
          <p:cNvSpPr/>
          <p:nvPr/>
        </p:nvSpPr>
        <p:spPr>
          <a:xfrm>
            <a:off x="8844840" y="44431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56E6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6" name="フリーフォーム: 図形 1565"/>
          <p:cNvSpPr/>
          <p:nvPr/>
        </p:nvSpPr>
        <p:spPr>
          <a:xfrm>
            <a:off x="8844840" y="44445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766F6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7" name="フリーフォーム: 図形 1566"/>
          <p:cNvSpPr/>
          <p:nvPr/>
        </p:nvSpPr>
        <p:spPr>
          <a:xfrm>
            <a:off x="8844840" y="44463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7706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8" name="フリーフォーム: 図形 1567"/>
          <p:cNvSpPr/>
          <p:nvPr/>
        </p:nvSpPr>
        <p:spPr>
          <a:xfrm>
            <a:off x="8844840" y="44478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78706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69" name="フリーフォーム: 図形 1568"/>
          <p:cNvSpPr/>
          <p:nvPr/>
        </p:nvSpPr>
        <p:spPr>
          <a:xfrm>
            <a:off x="8844840" y="44496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8717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0" name="フリーフォーム: 図形 1569"/>
          <p:cNvSpPr/>
          <p:nvPr/>
        </p:nvSpPr>
        <p:spPr>
          <a:xfrm>
            <a:off x="8844840" y="44510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79727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1" name="フリーフォーム: 図形 1570"/>
          <p:cNvSpPr/>
          <p:nvPr/>
        </p:nvSpPr>
        <p:spPr>
          <a:xfrm>
            <a:off x="8844840" y="44528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A737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2" name="フリーフォーム: 図形 1571"/>
          <p:cNvSpPr/>
          <p:nvPr/>
        </p:nvSpPr>
        <p:spPr>
          <a:xfrm>
            <a:off x="8844840" y="44542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B747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3" name="フリーフォーム: 図形 1572"/>
          <p:cNvSpPr/>
          <p:nvPr/>
        </p:nvSpPr>
        <p:spPr>
          <a:xfrm>
            <a:off x="8844840" y="445572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7C757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4" name="フリーフォーム: 図形 1573"/>
          <p:cNvSpPr/>
          <p:nvPr/>
        </p:nvSpPr>
        <p:spPr>
          <a:xfrm>
            <a:off x="8844840" y="44575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D767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5" name="フリーフォーム: 図形 1574"/>
          <p:cNvSpPr/>
          <p:nvPr/>
        </p:nvSpPr>
        <p:spPr>
          <a:xfrm>
            <a:off x="8844840" y="44589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7E777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6" name="フリーフォーム: 図形 1575"/>
          <p:cNvSpPr/>
          <p:nvPr/>
        </p:nvSpPr>
        <p:spPr>
          <a:xfrm>
            <a:off x="8844840" y="44607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7F787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7" name="フリーフォーム: 図形 1576"/>
          <p:cNvSpPr/>
          <p:nvPr/>
        </p:nvSpPr>
        <p:spPr>
          <a:xfrm>
            <a:off x="8844840" y="44622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7F797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8" name="フリーフォーム: 図形 1577"/>
          <p:cNvSpPr/>
          <p:nvPr/>
        </p:nvSpPr>
        <p:spPr>
          <a:xfrm>
            <a:off x="8844840" y="44640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07A7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79" name="フリーフォーム: 図形 1578"/>
          <p:cNvSpPr/>
          <p:nvPr/>
        </p:nvSpPr>
        <p:spPr>
          <a:xfrm>
            <a:off x="8844840" y="44654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817A7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0" name="フリーフォーム: 図形 1579"/>
          <p:cNvSpPr/>
          <p:nvPr/>
        </p:nvSpPr>
        <p:spPr>
          <a:xfrm>
            <a:off x="8844840" y="44672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27B7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1" name="フリーフォーム: 図形 1580"/>
          <p:cNvSpPr/>
          <p:nvPr/>
        </p:nvSpPr>
        <p:spPr>
          <a:xfrm>
            <a:off x="8844840" y="446868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837C7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2" name="フリーフォーム: 図形 1581"/>
          <p:cNvSpPr/>
          <p:nvPr/>
        </p:nvSpPr>
        <p:spPr>
          <a:xfrm>
            <a:off x="8844840" y="44704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47D7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3" name="フリーフォーム: 図形 1582"/>
          <p:cNvSpPr/>
          <p:nvPr/>
        </p:nvSpPr>
        <p:spPr>
          <a:xfrm>
            <a:off x="8844840" y="44719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857E7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4" name="フリーフォーム: 図形 1583"/>
          <p:cNvSpPr/>
          <p:nvPr/>
        </p:nvSpPr>
        <p:spPr>
          <a:xfrm>
            <a:off x="8844840" y="44737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67F7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5" name="フリーフォーム: 図形 1584"/>
          <p:cNvSpPr/>
          <p:nvPr/>
        </p:nvSpPr>
        <p:spPr>
          <a:xfrm>
            <a:off x="8844840" y="44751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6807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6" name="フリーフォーム: 図形 1585"/>
          <p:cNvSpPr/>
          <p:nvPr/>
        </p:nvSpPr>
        <p:spPr>
          <a:xfrm>
            <a:off x="8844840" y="44766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87818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7" name="フリーフォーム: 図形 1586"/>
          <p:cNvSpPr/>
          <p:nvPr/>
        </p:nvSpPr>
        <p:spPr>
          <a:xfrm>
            <a:off x="8844840" y="44784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8828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8" name="フリーフォーム: 図形 1587"/>
          <p:cNvSpPr/>
          <p:nvPr/>
        </p:nvSpPr>
        <p:spPr>
          <a:xfrm>
            <a:off x="8844840" y="44798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89838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89" name="フリーフォーム: 図形 1588"/>
          <p:cNvSpPr/>
          <p:nvPr/>
        </p:nvSpPr>
        <p:spPr>
          <a:xfrm>
            <a:off x="8844840" y="44816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A848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0" name="フリーフォーム: 図形 1589"/>
          <p:cNvSpPr/>
          <p:nvPr/>
        </p:nvSpPr>
        <p:spPr>
          <a:xfrm>
            <a:off x="8844840" y="448308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8B858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1" name="フリーフォーム: 図形 1590"/>
          <p:cNvSpPr/>
          <p:nvPr/>
        </p:nvSpPr>
        <p:spPr>
          <a:xfrm>
            <a:off x="8844840" y="44848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C858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2" name="フリーフォーム: 図形 1591"/>
          <p:cNvSpPr/>
          <p:nvPr/>
        </p:nvSpPr>
        <p:spPr>
          <a:xfrm>
            <a:off x="8844840" y="44863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8D868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3" name="フリーフォーム: 図形 1592"/>
          <p:cNvSpPr/>
          <p:nvPr/>
        </p:nvSpPr>
        <p:spPr>
          <a:xfrm>
            <a:off x="8844840" y="44881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D878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4" name="フリーフォーム: 図形 1593"/>
          <p:cNvSpPr/>
          <p:nvPr/>
        </p:nvSpPr>
        <p:spPr>
          <a:xfrm>
            <a:off x="8844840" y="44895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8E888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5" name="フリーフォーム: 図形 1594"/>
          <p:cNvSpPr/>
          <p:nvPr/>
        </p:nvSpPr>
        <p:spPr>
          <a:xfrm>
            <a:off x="8844840" y="44913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8F898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6" name="フリーフォーム: 図形 1595"/>
          <p:cNvSpPr/>
          <p:nvPr/>
        </p:nvSpPr>
        <p:spPr>
          <a:xfrm>
            <a:off x="8844840" y="44928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908A8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7" name="フリーフォーム: 図形 1596"/>
          <p:cNvSpPr/>
          <p:nvPr/>
        </p:nvSpPr>
        <p:spPr>
          <a:xfrm>
            <a:off x="8844840" y="44942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918B8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8" name="フリーフォーム: 図形 1597"/>
          <p:cNvSpPr/>
          <p:nvPr/>
        </p:nvSpPr>
        <p:spPr>
          <a:xfrm>
            <a:off x="8844840" y="44960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928C8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599" name="フリーフォーム: 図形 1598"/>
          <p:cNvSpPr/>
          <p:nvPr/>
        </p:nvSpPr>
        <p:spPr>
          <a:xfrm>
            <a:off x="8844840" y="449748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938D8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0" name="フリーフォーム: 図形 1599"/>
          <p:cNvSpPr/>
          <p:nvPr/>
        </p:nvSpPr>
        <p:spPr>
          <a:xfrm>
            <a:off x="8844840" y="44992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948E8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1" name="フリーフォーム: 図形 1600"/>
          <p:cNvSpPr/>
          <p:nvPr/>
        </p:nvSpPr>
        <p:spPr>
          <a:xfrm>
            <a:off x="8844840" y="45007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958F8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2" name="フリーフォーム: 図形 1601"/>
          <p:cNvSpPr/>
          <p:nvPr/>
        </p:nvSpPr>
        <p:spPr>
          <a:xfrm>
            <a:off x="8844840" y="45025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96908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3" name="フリーフォーム: 図形 1602"/>
          <p:cNvSpPr/>
          <p:nvPr/>
        </p:nvSpPr>
        <p:spPr>
          <a:xfrm>
            <a:off x="8844840" y="45039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97919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4" name="フリーフォーム: 図形 1603"/>
          <p:cNvSpPr/>
          <p:nvPr/>
        </p:nvSpPr>
        <p:spPr>
          <a:xfrm>
            <a:off x="8844840" y="45057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98929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5" name="フリーフォーム: 図形 1604"/>
          <p:cNvSpPr/>
          <p:nvPr/>
        </p:nvSpPr>
        <p:spPr>
          <a:xfrm>
            <a:off x="8844840" y="45072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99939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6" name="フリーフォーム: 図形 1605"/>
          <p:cNvSpPr/>
          <p:nvPr/>
        </p:nvSpPr>
        <p:spPr>
          <a:xfrm>
            <a:off x="8844840" y="45090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9A949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7" name="フリーフォーム: 図形 1606"/>
          <p:cNvSpPr/>
          <p:nvPr/>
        </p:nvSpPr>
        <p:spPr>
          <a:xfrm>
            <a:off x="8844840" y="451044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9B959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8" name="フリーフォーム: 図形 1607"/>
          <p:cNvSpPr/>
          <p:nvPr/>
        </p:nvSpPr>
        <p:spPr>
          <a:xfrm>
            <a:off x="8844840" y="45122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9C969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09" name="フリーフォーム: 図形 1608"/>
          <p:cNvSpPr/>
          <p:nvPr/>
        </p:nvSpPr>
        <p:spPr>
          <a:xfrm>
            <a:off x="8844840" y="45136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9D979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10" name="フリーフォーム: 図形 1609"/>
          <p:cNvSpPr/>
          <p:nvPr/>
        </p:nvSpPr>
        <p:spPr>
          <a:xfrm>
            <a:off x="8844840" y="45151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9E989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11" name="フリーフォーム: 図形 1610"/>
          <p:cNvSpPr/>
          <p:nvPr/>
        </p:nvSpPr>
        <p:spPr>
          <a:xfrm>
            <a:off x="8844840" y="45169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9F999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12" name="フリーフォーム: 図形 1611"/>
          <p:cNvSpPr/>
          <p:nvPr/>
        </p:nvSpPr>
        <p:spPr>
          <a:xfrm>
            <a:off x="8844840" y="45183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A09A9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13" name="フリーフォーム: 図形 1612"/>
          <p:cNvSpPr/>
          <p:nvPr/>
        </p:nvSpPr>
        <p:spPr>
          <a:xfrm>
            <a:off x="8844840" y="45201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A19B9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14" name="フリーフォーム: 図形 1613"/>
          <p:cNvSpPr/>
          <p:nvPr/>
        </p:nvSpPr>
        <p:spPr>
          <a:xfrm>
            <a:off x="8844840" y="45216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A29D9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15" name="フリーフォーム: 図形 1614"/>
          <p:cNvSpPr/>
          <p:nvPr/>
        </p:nvSpPr>
        <p:spPr>
          <a:xfrm>
            <a:off x="8844840" y="45234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A39E9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16" name="フリーフォーム: 図形 1615"/>
          <p:cNvSpPr/>
          <p:nvPr/>
        </p:nvSpPr>
        <p:spPr>
          <a:xfrm>
            <a:off x="8844840" y="452484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A49F9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17" name="フリーフォーム: 図形 1616"/>
          <p:cNvSpPr/>
          <p:nvPr/>
        </p:nvSpPr>
        <p:spPr>
          <a:xfrm>
            <a:off x="8844840" y="45266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A5A09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18" name="フリーフォーム: 図形 1617"/>
          <p:cNvSpPr/>
          <p:nvPr/>
        </p:nvSpPr>
        <p:spPr>
          <a:xfrm>
            <a:off x="8844840" y="45280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A5A1A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19" name="フリーフォーム: 図形 1618"/>
          <p:cNvSpPr/>
          <p:nvPr/>
        </p:nvSpPr>
        <p:spPr>
          <a:xfrm>
            <a:off x="8844840" y="45298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A6A2A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0" name="フリーフォーム: 図形 1619"/>
          <p:cNvSpPr/>
          <p:nvPr/>
        </p:nvSpPr>
        <p:spPr>
          <a:xfrm>
            <a:off x="8844840" y="45313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A7A3A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1" name="フリーフォーム: 図形 1620"/>
          <p:cNvSpPr/>
          <p:nvPr/>
        </p:nvSpPr>
        <p:spPr>
          <a:xfrm>
            <a:off x="8844840" y="45331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A8A4A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2" name="フリーフォーム: 図形 1621"/>
          <p:cNvSpPr/>
          <p:nvPr/>
        </p:nvSpPr>
        <p:spPr>
          <a:xfrm>
            <a:off x="8844840" y="45345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A9A5A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3" name="フリーフォーム: 図形 1622"/>
          <p:cNvSpPr/>
          <p:nvPr/>
        </p:nvSpPr>
        <p:spPr>
          <a:xfrm>
            <a:off x="8844840" y="45360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AAA6A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4" name="フリーフォーム: 図形 1623"/>
          <p:cNvSpPr/>
          <p:nvPr/>
        </p:nvSpPr>
        <p:spPr>
          <a:xfrm>
            <a:off x="8844840" y="45378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ABA7A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5" name="フリーフォーム: 図形 1624"/>
          <p:cNvSpPr/>
          <p:nvPr/>
        </p:nvSpPr>
        <p:spPr>
          <a:xfrm>
            <a:off x="8844840" y="453924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ACA8A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6" name="フリーフォーム: 図形 1625"/>
          <p:cNvSpPr/>
          <p:nvPr/>
        </p:nvSpPr>
        <p:spPr>
          <a:xfrm>
            <a:off x="8844840" y="45410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ADA9A8">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7" name="フリーフォーム: 図形 1626"/>
          <p:cNvSpPr/>
          <p:nvPr/>
        </p:nvSpPr>
        <p:spPr>
          <a:xfrm>
            <a:off x="8844840" y="45424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AEAAA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8" name="フリーフォーム: 図形 1627"/>
          <p:cNvSpPr/>
          <p:nvPr/>
        </p:nvSpPr>
        <p:spPr>
          <a:xfrm>
            <a:off x="8844840" y="45442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AFABA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9" name="フリーフォーム: 図形 1628"/>
          <p:cNvSpPr/>
          <p:nvPr/>
        </p:nvSpPr>
        <p:spPr>
          <a:xfrm>
            <a:off x="8844840" y="45457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B0ACAB">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0" name="フリーフォーム: 図形 1629"/>
          <p:cNvSpPr/>
          <p:nvPr/>
        </p:nvSpPr>
        <p:spPr>
          <a:xfrm>
            <a:off x="8844840" y="45475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B1ADA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1" name="フリーフォーム: 図形 1630"/>
          <p:cNvSpPr/>
          <p:nvPr/>
        </p:nvSpPr>
        <p:spPr>
          <a:xfrm>
            <a:off x="8844840" y="45489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B2AEA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2" name="フリーフォーム: 図形 1631"/>
          <p:cNvSpPr/>
          <p:nvPr/>
        </p:nvSpPr>
        <p:spPr>
          <a:xfrm>
            <a:off x="8844840" y="45507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B3AFA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3" name="フリーフォーム: 図形 1632"/>
          <p:cNvSpPr/>
          <p:nvPr/>
        </p:nvSpPr>
        <p:spPr>
          <a:xfrm>
            <a:off x="8844840" y="45522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B4B0A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4" name="フリーフォーム: 図形 1633"/>
          <p:cNvSpPr/>
          <p:nvPr/>
        </p:nvSpPr>
        <p:spPr>
          <a:xfrm>
            <a:off x="8844840" y="455364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B5B1B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5" name="フリーフォーム: 図形 1634"/>
          <p:cNvSpPr/>
          <p:nvPr/>
        </p:nvSpPr>
        <p:spPr>
          <a:xfrm>
            <a:off x="8844840" y="45554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B6B2B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6" name="フリーフォーム: 図形 1635"/>
          <p:cNvSpPr/>
          <p:nvPr/>
        </p:nvSpPr>
        <p:spPr>
          <a:xfrm>
            <a:off x="8844840" y="45568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B7B3B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7" name="フリーフォーム: 図形 1636"/>
          <p:cNvSpPr/>
          <p:nvPr/>
        </p:nvSpPr>
        <p:spPr>
          <a:xfrm>
            <a:off x="8844840" y="45586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B8B4B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8" name="フリーフォーム: 図形 1637"/>
          <p:cNvSpPr/>
          <p:nvPr/>
        </p:nvSpPr>
        <p:spPr>
          <a:xfrm>
            <a:off x="8844840" y="45601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B9B5B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39" name="フリーフォーム: 図形 1638"/>
          <p:cNvSpPr/>
          <p:nvPr/>
        </p:nvSpPr>
        <p:spPr>
          <a:xfrm>
            <a:off x="8844840" y="45619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BAB6B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0" name="フリーフォーム: 図形 1639"/>
          <p:cNvSpPr/>
          <p:nvPr/>
        </p:nvSpPr>
        <p:spPr>
          <a:xfrm>
            <a:off x="8844840" y="45633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BBB7B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1" name="フリーフォーム: 図形 1640"/>
          <p:cNvSpPr/>
          <p:nvPr/>
        </p:nvSpPr>
        <p:spPr>
          <a:xfrm>
            <a:off x="8844840" y="45651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BCB8B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2" name="フリーフォーム: 図形 1641"/>
          <p:cNvSpPr/>
          <p:nvPr/>
        </p:nvSpPr>
        <p:spPr>
          <a:xfrm>
            <a:off x="8844840" y="456660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BDB9B8">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3" name="フリーフォーム: 図形 1642"/>
          <p:cNvSpPr/>
          <p:nvPr/>
        </p:nvSpPr>
        <p:spPr>
          <a:xfrm>
            <a:off x="8844840" y="45684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BEBAB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4" name="フリーフォーム: 図形 1643"/>
          <p:cNvSpPr/>
          <p:nvPr/>
        </p:nvSpPr>
        <p:spPr>
          <a:xfrm>
            <a:off x="8844840" y="45698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BFBBBB">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5" name="フリーフォーム: 図形 1644"/>
          <p:cNvSpPr/>
          <p:nvPr/>
        </p:nvSpPr>
        <p:spPr>
          <a:xfrm>
            <a:off x="8844840" y="45716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BFBCB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6" name="フリーフォーム: 図形 1645"/>
          <p:cNvSpPr/>
          <p:nvPr/>
        </p:nvSpPr>
        <p:spPr>
          <a:xfrm>
            <a:off x="8844840" y="45730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C0BDB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7" name="フリーフォーム: 図形 1646"/>
          <p:cNvSpPr/>
          <p:nvPr/>
        </p:nvSpPr>
        <p:spPr>
          <a:xfrm>
            <a:off x="8844840" y="45745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C1BEB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8" name="フリーフォーム: 図形 1647"/>
          <p:cNvSpPr/>
          <p:nvPr/>
        </p:nvSpPr>
        <p:spPr>
          <a:xfrm>
            <a:off x="8844840" y="45763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C2BFB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49" name="フリーフォーム: 図形 1648"/>
          <p:cNvSpPr/>
          <p:nvPr/>
        </p:nvSpPr>
        <p:spPr>
          <a:xfrm>
            <a:off x="8844840" y="45777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C3C0C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0" name="フリーフォーム: 図形 1649"/>
          <p:cNvSpPr/>
          <p:nvPr/>
        </p:nvSpPr>
        <p:spPr>
          <a:xfrm>
            <a:off x="8844840" y="45795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C4C1C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1" name="フリーフォーム: 図形 1650"/>
          <p:cNvSpPr/>
          <p:nvPr/>
        </p:nvSpPr>
        <p:spPr>
          <a:xfrm>
            <a:off x="8844840" y="458100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C5C2C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2" name="フリーフォーム: 図形 1651"/>
          <p:cNvSpPr/>
          <p:nvPr/>
        </p:nvSpPr>
        <p:spPr>
          <a:xfrm>
            <a:off x="8844840" y="45828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C6C3C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3" name="フリーフォーム: 図形 1652"/>
          <p:cNvSpPr/>
          <p:nvPr/>
        </p:nvSpPr>
        <p:spPr>
          <a:xfrm>
            <a:off x="8844840" y="45842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C7C4C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4" name="フリーフォーム: 図形 1653"/>
          <p:cNvSpPr/>
          <p:nvPr/>
        </p:nvSpPr>
        <p:spPr>
          <a:xfrm>
            <a:off x="8844840" y="45860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C8C5C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5" name="フリーフォーム: 図形 1654"/>
          <p:cNvSpPr/>
          <p:nvPr/>
        </p:nvSpPr>
        <p:spPr>
          <a:xfrm>
            <a:off x="8844840" y="45874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C9C6C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6" name="フリーフォーム: 図形 1655"/>
          <p:cNvSpPr/>
          <p:nvPr/>
        </p:nvSpPr>
        <p:spPr>
          <a:xfrm>
            <a:off x="8844840" y="45892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CAC7C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7" name="フリーフォーム: 図形 1656"/>
          <p:cNvSpPr/>
          <p:nvPr/>
        </p:nvSpPr>
        <p:spPr>
          <a:xfrm>
            <a:off x="8844840" y="45907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CBC8C8">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8" name="フリーフォーム: 図形 1657"/>
          <p:cNvSpPr/>
          <p:nvPr/>
        </p:nvSpPr>
        <p:spPr>
          <a:xfrm>
            <a:off x="8844840" y="45925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CCC9C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59" name="フリーフォーム: 図形 1658"/>
          <p:cNvSpPr/>
          <p:nvPr/>
        </p:nvSpPr>
        <p:spPr>
          <a:xfrm>
            <a:off x="8844840" y="45939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CDCAC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0" name="フリーフォーム: 図形 1659"/>
          <p:cNvSpPr/>
          <p:nvPr/>
        </p:nvSpPr>
        <p:spPr>
          <a:xfrm>
            <a:off x="8844840" y="459540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CECBCB">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1" name="フリーフォーム: 図形 1660"/>
          <p:cNvSpPr/>
          <p:nvPr/>
        </p:nvSpPr>
        <p:spPr>
          <a:xfrm>
            <a:off x="8844840" y="45972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CFCCC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2" name="フリーフォーム: 図形 1661"/>
          <p:cNvSpPr/>
          <p:nvPr/>
        </p:nvSpPr>
        <p:spPr>
          <a:xfrm>
            <a:off x="8844840" y="45986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D0CDC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3" name="フリーフォーム: 図形 1662"/>
          <p:cNvSpPr/>
          <p:nvPr/>
        </p:nvSpPr>
        <p:spPr>
          <a:xfrm>
            <a:off x="8844840" y="46004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D1CEC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4" name="フリーフォーム: 図形 1663"/>
          <p:cNvSpPr/>
          <p:nvPr/>
        </p:nvSpPr>
        <p:spPr>
          <a:xfrm>
            <a:off x="8844840" y="46018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D2CFC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5" name="フリーフォーム: 図形 1664"/>
          <p:cNvSpPr/>
          <p:nvPr/>
        </p:nvSpPr>
        <p:spPr>
          <a:xfrm>
            <a:off x="8844840" y="46036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D3D0D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6" name="フリーフォーム: 図形 1665"/>
          <p:cNvSpPr/>
          <p:nvPr/>
        </p:nvSpPr>
        <p:spPr>
          <a:xfrm>
            <a:off x="8844840" y="46051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D4D1D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7" name="フリーフォーム: 図形 1666"/>
          <p:cNvSpPr/>
          <p:nvPr/>
        </p:nvSpPr>
        <p:spPr>
          <a:xfrm>
            <a:off x="8844840" y="46069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D5D2D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8" name="フリーフォーム: 図形 1667"/>
          <p:cNvSpPr/>
          <p:nvPr/>
        </p:nvSpPr>
        <p:spPr>
          <a:xfrm>
            <a:off x="8844840" y="460836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D6D3D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69" name="フリーフォーム: 図形 1668"/>
          <p:cNvSpPr/>
          <p:nvPr/>
        </p:nvSpPr>
        <p:spPr>
          <a:xfrm>
            <a:off x="8844840" y="46101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D7D4D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0" name="フリーフォーム: 図形 1669"/>
          <p:cNvSpPr/>
          <p:nvPr/>
        </p:nvSpPr>
        <p:spPr>
          <a:xfrm>
            <a:off x="8844840" y="46116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D8D5D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1" name="フリーフォーム: 図形 1670"/>
          <p:cNvSpPr/>
          <p:nvPr/>
        </p:nvSpPr>
        <p:spPr>
          <a:xfrm>
            <a:off x="8844840" y="46130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D9D6D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2" name="フリーフォーム: 図形 1671"/>
          <p:cNvSpPr/>
          <p:nvPr/>
        </p:nvSpPr>
        <p:spPr>
          <a:xfrm>
            <a:off x="8844840" y="46148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DAD7D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3" name="フリーフォーム: 図形 1672"/>
          <p:cNvSpPr/>
          <p:nvPr/>
        </p:nvSpPr>
        <p:spPr>
          <a:xfrm>
            <a:off x="8844840" y="46162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DAD8D8">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4" name="フリーフォーム: 図形 1673"/>
          <p:cNvSpPr/>
          <p:nvPr/>
        </p:nvSpPr>
        <p:spPr>
          <a:xfrm>
            <a:off x="8844840" y="46180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DBD9D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5" name="フリーフォーム: 図形 1674"/>
          <p:cNvSpPr/>
          <p:nvPr/>
        </p:nvSpPr>
        <p:spPr>
          <a:xfrm>
            <a:off x="8844840" y="46195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DCDAD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6" name="フリーフォーム: 図形 1675"/>
          <p:cNvSpPr/>
          <p:nvPr/>
        </p:nvSpPr>
        <p:spPr>
          <a:xfrm>
            <a:off x="8844840" y="46213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DDDBDB">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7" name="フリーフォーム: 図形 1676"/>
          <p:cNvSpPr/>
          <p:nvPr/>
        </p:nvSpPr>
        <p:spPr>
          <a:xfrm>
            <a:off x="8844840" y="462276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DEDCD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8" name="フリーフォーム: 図形 1677"/>
          <p:cNvSpPr/>
          <p:nvPr/>
        </p:nvSpPr>
        <p:spPr>
          <a:xfrm>
            <a:off x="8844840" y="46245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DFDED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79" name="フリーフォーム: 図形 1678"/>
          <p:cNvSpPr/>
          <p:nvPr/>
        </p:nvSpPr>
        <p:spPr>
          <a:xfrm>
            <a:off x="8844840" y="46260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E0DFD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0" name="フリーフォーム: 図形 1679"/>
          <p:cNvSpPr/>
          <p:nvPr/>
        </p:nvSpPr>
        <p:spPr>
          <a:xfrm>
            <a:off x="8844840" y="46278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E1E0E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1" name="フリーフォーム: 図形 1680"/>
          <p:cNvSpPr/>
          <p:nvPr/>
        </p:nvSpPr>
        <p:spPr>
          <a:xfrm>
            <a:off x="8844840" y="46292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E2E1E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2" name="フリーフォーム: 図形 1681"/>
          <p:cNvSpPr/>
          <p:nvPr/>
        </p:nvSpPr>
        <p:spPr>
          <a:xfrm>
            <a:off x="8844840" y="46310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E4E2E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3" name="フリーフォーム: 図形 1682"/>
          <p:cNvSpPr/>
          <p:nvPr/>
        </p:nvSpPr>
        <p:spPr>
          <a:xfrm>
            <a:off x="8844840" y="46324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E5E3E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4" name="フリーフォーム: 図形 1683"/>
          <p:cNvSpPr/>
          <p:nvPr/>
        </p:nvSpPr>
        <p:spPr>
          <a:xfrm>
            <a:off x="8844840" y="463392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E6E4E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5" name="フリーフォーム: 図形 1684"/>
          <p:cNvSpPr/>
          <p:nvPr/>
        </p:nvSpPr>
        <p:spPr>
          <a:xfrm>
            <a:off x="8844840" y="46357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E7E5E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6" name="フリーフォーム: 図形 1685"/>
          <p:cNvSpPr/>
          <p:nvPr/>
        </p:nvSpPr>
        <p:spPr>
          <a:xfrm>
            <a:off x="8844840" y="463716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E8E6E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7" name="フリーフォーム: 図形 1686"/>
          <p:cNvSpPr/>
          <p:nvPr/>
        </p:nvSpPr>
        <p:spPr>
          <a:xfrm>
            <a:off x="8844840" y="46389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E9E7E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8" name="フリーフォーム: 図形 1687"/>
          <p:cNvSpPr/>
          <p:nvPr/>
        </p:nvSpPr>
        <p:spPr>
          <a:xfrm>
            <a:off x="8844840" y="46404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EAE8E8">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89" name="フリーフォーム: 図形 1688"/>
          <p:cNvSpPr/>
          <p:nvPr/>
        </p:nvSpPr>
        <p:spPr>
          <a:xfrm>
            <a:off x="8844840" y="46422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EBE9E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0" name="フリーフォーム: 図形 1689"/>
          <p:cNvSpPr/>
          <p:nvPr/>
        </p:nvSpPr>
        <p:spPr>
          <a:xfrm>
            <a:off x="8844840" y="46436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ECEAE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1" name="フリーフォーム: 図形 1690"/>
          <p:cNvSpPr/>
          <p:nvPr/>
        </p:nvSpPr>
        <p:spPr>
          <a:xfrm>
            <a:off x="8844840" y="46454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EDECE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2" name="フリーフォーム: 図形 1691"/>
          <p:cNvSpPr/>
          <p:nvPr/>
        </p:nvSpPr>
        <p:spPr>
          <a:xfrm>
            <a:off x="8844840" y="46468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EEEDE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3" name="フリーフォーム: 図形 1692"/>
          <p:cNvSpPr/>
          <p:nvPr/>
        </p:nvSpPr>
        <p:spPr>
          <a:xfrm>
            <a:off x="8844840" y="46486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EFEEE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4" name="フリーフォーム: 図形 1693"/>
          <p:cNvSpPr/>
          <p:nvPr/>
        </p:nvSpPr>
        <p:spPr>
          <a:xfrm>
            <a:off x="8844840" y="465012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F0EFE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5" name="フリーフォーム: 図形 1694"/>
          <p:cNvSpPr/>
          <p:nvPr/>
        </p:nvSpPr>
        <p:spPr>
          <a:xfrm>
            <a:off x="8844840" y="46519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F1F0F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6" name="フリーフォーム: 図形 1695"/>
          <p:cNvSpPr/>
          <p:nvPr/>
        </p:nvSpPr>
        <p:spPr>
          <a:xfrm>
            <a:off x="8844840" y="46533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F2F1F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7" name="フリーフォーム: 図形 1696"/>
          <p:cNvSpPr/>
          <p:nvPr/>
        </p:nvSpPr>
        <p:spPr>
          <a:xfrm>
            <a:off x="8844840" y="465480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F3F2F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8" name="フリーフォーム: 図形 1697"/>
          <p:cNvSpPr/>
          <p:nvPr/>
        </p:nvSpPr>
        <p:spPr>
          <a:xfrm>
            <a:off x="8844840" y="46566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F4F3F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99" name="フリーフォーム: 図形 1698"/>
          <p:cNvSpPr/>
          <p:nvPr/>
        </p:nvSpPr>
        <p:spPr>
          <a:xfrm>
            <a:off x="8844840" y="46580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F5F4F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0" name="フリーフォーム: 図形 1699"/>
          <p:cNvSpPr/>
          <p:nvPr/>
        </p:nvSpPr>
        <p:spPr>
          <a:xfrm>
            <a:off x="8844840" y="46598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F6F5F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1" name="フリーフォーム: 図形 1700"/>
          <p:cNvSpPr/>
          <p:nvPr/>
        </p:nvSpPr>
        <p:spPr>
          <a:xfrm>
            <a:off x="8844840" y="466128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F7F6F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2" name="フリーフォーム: 図形 1701"/>
          <p:cNvSpPr/>
          <p:nvPr/>
        </p:nvSpPr>
        <p:spPr>
          <a:xfrm>
            <a:off x="8844840" y="466308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F8F7F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3" name="フリーフォーム: 図形 1702"/>
          <p:cNvSpPr/>
          <p:nvPr/>
        </p:nvSpPr>
        <p:spPr>
          <a:xfrm>
            <a:off x="8844840" y="4664520"/>
            <a:ext cx="2987640" cy="2520"/>
          </a:xfrm>
          <a:custGeom>
            <a:avLst/>
            <a:gdLst/>
            <a:ahLst/>
            <a:cxnLst/>
            <a:rect l="0" t="0" r="r" b="b"/>
            <a:pathLst>
              <a:path w="8299" h="7">
                <a:moveTo>
                  <a:pt x="8299" y="0"/>
                </a:moveTo>
                <a:lnTo>
                  <a:pt x="0" y="0"/>
                </a:lnTo>
                <a:lnTo>
                  <a:pt x="0" y="7"/>
                </a:lnTo>
                <a:lnTo>
                  <a:pt x="8299" y="7"/>
                </a:lnTo>
                <a:lnTo>
                  <a:pt x="8299" y="0"/>
                </a:lnTo>
                <a:close/>
              </a:path>
            </a:pathLst>
          </a:custGeom>
          <a:solidFill>
            <a:srgbClr val="F9F9F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4" name="フリーフォーム: 図形 1703"/>
          <p:cNvSpPr/>
          <p:nvPr/>
        </p:nvSpPr>
        <p:spPr>
          <a:xfrm>
            <a:off x="8844840" y="466632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FAFAF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5" name="フリーフォーム: 図形 1704"/>
          <p:cNvSpPr/>
          <p:nvPr/>
        </p:nvSpPr>
        <p:spPr>
          <a:xfrm>
            <a:off x="8844840" y="466776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FBFBFB">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6" name="フリーフォーム: 図形 1705"/>
          <p:cNvSpPr/>
          <p:nvPr/>
        </p:nvSpPr>
        <p:spPr>
          <a:xfrm>
            <a:off x="8844840" y="466956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FCFCF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7" name="フリーフォーム: 図形 1706"/>
          <p:cNvSpPr/>
          <p:nvPr/>
        </p:nvSpPr>
        <p:spPr>
          <a:xfrm>
            <a:off x="8844840" y="467100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FDFDF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8" name="フリーフォーム: 図形 1707"/>
          <p:cNvSpPr/>
          <p:nvPr/>
        </p:nvSpPr>
        <p:spPr>
          <a:xfrm>
            <a:off x="8844840" y="4672440"/>
            <a:ext cx="2987640" cy="2160"/>
          </a:xfrm>
          <a:custGeom>
            <a:avLst/>
            <a:gdLst/>
            <a:ahLst/>
            <a:cxnLst/>
            <a:rect l="0" t="0" r="r" b="b"/>
            <a:pathLst>
              <a:path w="8299" h="6">
                <a:moveTo>
                  <a:pt x="8299" y="0"/>
                </a:moveTo>
                <a:lnTo>
                  <a:pt x="0" y="0"/>
                </a:lnTo>
                <a:lnTo>
                  <a:pt x="0" y="6"/>
                </a:lnTo>
                <a:lnTo>
                  <a:pt x="8299" y="6"/>
                </a:lnTo>
                <a:lnTo>
                  <a:pt x="8299" y="0"/>
                </a:lnTo>
                <a:close/>
              </a:path>
            </a:pathLst>
          </a:custGeom>
          <a:solidFill>
            <a:srgbClr val="FEFEF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09" name="フリーフォーム: 図形 1708"/>
          <p:cNvSpPr/>
          <p:nvPr/>
        </p:nvSpPr>
        <p:spPr>
          <a:xfrm>
            <a:off x="8844840" y="4674240"/>
            <a:ext cx="2987640" cy="1800"/>
          </a:xfrm>
          <a:custGeom>
            <a:avLst/>
            <a:gdLst/>
            <a:ahLst/>
            <a:cxnLst/>
            <a:rect l="0" t="0" r="r" b="b"/>
            <a:pathLst>
              <a:path w="8299" h="5">
                <a:moveTo>
                  <a:pt x="8299" y="0"/>
                </a:moveTo>
                <a:lnTo>
                  <a:pt x="0" y="0"/>
                </a:lnTo>
                <a:lnTo>
                  <a:pt x="0" y="5"/>
                </a:lnTo>
                <a:lnTo>
                  <a:pt x="8299" y="5"/>
                </a:lnTo>
                <a:lnTo>
                  <a:pt x="8299" y="0"/>
                </a:lnTo>
                <a:close/>
              </a:path>
            </a:pathLst>
          </a:custGeom>
          <a:solidFill>
            <a:srgbClr val="FFFFF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710" name="フリーフォーム: 図形 1709"/>
          <p:cNvSpPr/>
          <p:nvPr/>
        </p:nvSpPr>
        <p:spPr>
          <a:xfrm>
            <a:off x="8844840" y="5073480"/>
            <a:ext cx="2987640" cy="6480"/>
          </a:xfrm>
          <a:custGeom>
            <a:avLst/>
            <a:gdLst/>
            <a:ahLst/>
            <a:cxnLst/>
            <a:rect l="0" t="0" r="r" b="b"/>
            <a:pathLst>
              <a:path w="8299" h="18">
                <a:moveTo>
                  <a:pt x="8299" y="18"/>
                </a:moveTo>
                <a:lnTo>
                  <a:pt x="0" y="18"/>
                </a:lnTo>
                <a:lnTo>
                  <a:pt x="0" y="0"/>
                </a:lnTo>
                <a:lnTo>
                  <a:pt x="8299" y="0"/>
                </a:lnTo>
                <a:lnTo>
                  <a:pt x="8299" y="18"/>
                </a:lnTo>
                <a:close/>
              </a:path>
            </a:pathLst>
          </a:custGeom>
          <a:solidFill>
            <a:srgbClr val="23181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11" name="フリーフォーム: 図形 1710"/>
          <p:cNvSpPr/>
          <p:nvPr/>
        </p:nvSpPr>
        <p:spPr>
          <a:xfrm>
            <a:off x="8844840" y="5067000"/>
            <a:ext cx="2987640" cy="6840"/>
          </a:xfrm>
          <a:custGeom>
            <a:avLst/>
            <a:gdLst/>
            <a:ahLst/>
            <a:cxnLst/>
            <a:rect l="0" t="0" r="r" b="b"/>
            <a:pathLst>
              <a:path w="8299" h="19">
                <a:moveTo>
                  <a:pt x="8299" y="19"/>
                </a:moveTo>
                <a:lnTo>
                  <a:pt x="0" y="19"/>
                </a:lnTo>
                <a:lnTo>
                  <a:pt x="0" y="0"/>
                </a:lnTo>
                <a:lnTo>
                  <a:pt x="8299" y="0"/>
                </a:lnTo>
                <a:lnTo>
                  <a:pt x="8299" y="19"/>
                </a:lnTo>
                <a:close/>
              </a:path>
            </a:pathLst>
          </a:custGeom>
          <a:solidFill>
            <a:srgbClr val="24191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12" name="フリーフォーム: 図形 1711"/>
          <p:cNvSpPr/>
          <p:nvPr/>
        </p:nvSpPr>
        <p:spPr>
          <a:xfrm>
            <a:off x="8844840" y="5060880"/>
            <a:ext cx="2987640" cy="6480"/>
          </a:xfrm>
          <a:custGeom>
            <a:avLst/>
            <a:gdLst/>
            <a:ahLst/>
            <a:cxnLst/>
            <a:rect l="0" t="0" r="r" b="b"/>
            <a:pathLst>
              <a:path w="8299" h="18">
                <a:moveTo>
                  <a:pt x="8299" y="18"/>
                </a:moveTo>
                <a:lnTo>
                  <a:pt x="0" y="18"/>
                </a:lnTo>
                <a:lnTo>
                  <a:pt x="0" y="0"/>
                </a:lnTo>
                <a:lnTo>
                  <a:pt x="8299" y="0"/>
                </a:lnTo>
                <a:lnTo>
                  <a:pt x="8299" y="18"/>
                </a:lnTo>
                <a:close/>
              </a:path>
            </a:pathLst>
          </a:custGeom>
          <a:solidFill>
            <a:srgbClr val="24191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13" name="フリーフォーム: 図形 1712"/>
          <p:cNvSpPr/>
          <p:nvPr/>
        </p:nvSpPr>
        <p:spPr>
          <a:xfrm>
            <a:off x="8844840" y="5054400"/>
            <a:ext cx="2987640" cy="6840"/>
          </a:xfrm>
          <a:custGeom>
            <a:avLst/>
            <a:gdLst/>
            <a:ahLst/>
            <a:cxnLst/>
            <a:rect l="0" t="0" r="r" b="b"/>
            <a:pathLst>
              <a:path w="8299" h="19">
                <a:moveTo>
                  <a:pt x="8299" y="19"/>
                </a:moveTo>
                <a:lnTo>
                  <a:pt x="0" y="19"/>
                </a:lnTo>
                <a:lnTo>
                  <a:pt x="0" y="0"/>
                </a:lnTo>
                <a:lnTo>
                  <a:pt x="8299" y="0"/>
                </a:lnTo>
                <a:lnTo>
                  <a:pt x="8299" y="19"/>
                </a:lnTo>
                <a:close/>
              </a:path>
            </a:pathLst>
          </a:custGeom>
          <a:solidFill>
            <a:srgbClr val="251A1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14" name="フリーフォーム: 図形 1713"/>
          <p:cNvSpPr/>
          <p:nvPr/>
        </p:nvSpPr>
        <p:spPr>
          <a:xfrm>
            <a:off x="8844840" y="5048280"/>
            <a:ext cx="2987640" cy="6480"/>
          </a:xfrm>
          <a:custGeom>
            <a:avLst/>
            <a:gdLst/>
            <a:ahLst/>
            <a:cxnLst/>
            <a:rect l="0" t="0" r="r" b="b"/>
            <a:pathLst>
              <a:path w="8299" h="18">
                <a:moveTo>
                  <a:pt x="8299" y="18"/>
                </a:moveTo>
                <a:lnTo>
                  <a:pt x="0" y="18"/>
                </a:lnTo>
                <a:lnTo>
                  <a:pt x="0" y="0"/>
                </a:lnTo>
                <a:lnTo>
                  <a:pt x="8299" y="0"/>
                </a:lnTo>
                <a:lnTo>
                  <a:pt x="8299" y="18"/>
                </a:lnTo>
                <a:close/>
              </a:path>
            </a:pathLst>
          </a:custGeom>
          <a:solidFill>
            <a:srgbClr val="251A1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15" name="フリーフォーム: 図形 1714"/>
          <p:cNvSpPr/>
          <p:nvPr/>
        </p:nvSpPr>
        <p:spPr>
          <a:xfrm>
            <a:off x="8844840" y="5041800"/>
            <a:ext cx="2987640" cy="6840"/>
          </a:xfrm>
          <a:custGeom>
            <a:avLst/>
            <a:gdLst/>
            <a:ahLst/>
            <a:cxnLst/>
            <a:rect l="0" t="0" r="r" b="b"/>
            <a:pathLst>
              <a:path w="8299" h="19">
                <a:moveTo>
                  <a:pt x="8299" y="19"/>
                </a:moveTo>
                <a:lnTo>
                  <a:pt x="0" y="19"/>
                </a:lnTo>
                <a:lnTo>
                  <a:pt x="0" y="0"/>
                </a:lnTo>
                <a:lnTo>
                  <a:pt x="8299" y="0"/>
                </a:lnTo>
                <a:lnTo>
                  <a:pt x="8299" y="19"/>
                </a:lnTo>
                <a:close/>
              </a:path>
            </a:pathLst>
          </a:custGeom>
          <a:solidFill>
            <a:srgbClr val="261B1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16" name="フリーフォーム: 図形 1715"/>
          <p:cNvSpPr/>
          <p:nvPr/>
        </p:nvSpPr>
        <p:spPr>
          <a:xfrm>
            <a:off x="8844840" y="5035680"/>
            <a:ext cx="2987640" cy="6480"/>
          </a:xfrm>
          <a:custGeom>
            <a:avLst/>
            <a:gdLst/>
            <a:ahLst/>
            <a:cxnLst/>
            <a:rect l="0" t="0" r="r" b="b"/>
            <a:pathLst>
              <a:path w="8299" h="18">
                <a:moveTo>
                  <a:pt x="8299" y="18"/>
                </a:moveTo>
                <a:lnTo>
                  <a:pt x="0" y="18"/>
                </a:lnTo>
                <a:lnTo>
                  <a:pt x="0" y="0"/>
                </a:lnTo>
                <a:lnTo>
                  <a:pt x="8299" y="0"/>
                </a:lnTo>
                <a:lnTo>
                  <a:pt x="8299" y="18"/>
                </a:lnTo>
                <a:close/>
              </a:path>
            </a:pathLst>
          </a:custGeom>
          <a:solidFill>
            <a:srgbClr val="261B1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17" name="フリーフォーム: 図形 1716"/>
          <p:cNvSpPr/>
          <p:nvPr/>
        </p:nvSpPr>
        <p:spPr>
          <a:xfrm>
            <a:off x="8844840" y="5029200"/>
            <a:ext cx="2987640" cy="6840"/>
          </a:xfrm>
          <a:custGeom>
            <a:avLst/>
            <a:gdLst/>
            <a:ahLst/>
            <a:cxnLst/>
            <a:rect l="0" t="0" r="r" b="b"/>
            <a:pathLst>
              <a:path w="8299" h="19">
                <a:moveTo>
                  <a:pt x="8299" y="19"/>
                </a:moveTo>
                <a:lnTo>
                  <a:pt x="0" y="19"/>
                </a:lnTo>
                <a:lnTo>
                  <a:pt x="0" y="0"/>
                </a:lnTo>
                <a:lnTo>
                  <a:pt x="8299" y="0"/>
                </a:lnTo>
                <a:lnTo>
                  <a:pt x="8299" y="19"/>
                </a:lnTo>
                <a:close/>
              </a:path>
            </a:pathLst>
          </a:custGeom>
          <a:solidFill>
            <a:srgbClr val="271C1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18" name="フリーフォーム: 図形 1717"/>
          <p:cNvSpPr/>
          <p:nvPr/>
        </p:nvSpPr>
        <p:spPr>
          <a:xfrm>
            <a:off x="8844840" y="502596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281D1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19" name="フリーフォーム: 図形 1718"/>
          <p:cNvSpPr/>
          <p:nvPr/>
        </p:nvSpPr>
        <p:spPr>
          <a:xfrm>
            <a:off x="8844840" y="502272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291E1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0" name="フリーフォーム: 図形 1719"/>
          <p:cNvSpPr/>
          <p:nvPr/>
        </p:nvSpPr>
        <p:spPr>
          <a:xfrm>
            <a:off x="8844840" y="5019840"/>
            <a:ext cx="2987640" cy="3240"/>
          </a:xfrm>
          <a:custGeom>
            <a:avLst/>
            <a:gdLst/>
            <a:ahLst/>
            <a:cxnLst/>
            <a:rect l="0" t="0" r="r" b="b"/>
            <a:pathLst>
              <a:path w="8299" h="9">
                <a:moveTo>
                  <a:pt x="8299" y="9"/>
                </a:moveTo>
                <a:lnTo>
                  <a:pt x="0" y="9"/>
                </a:lnTo>
                <a:lnTo>
                  <a:pt x="0" y="0"/>
                </a:lnTo>
                <a:lnTo>
                  <a:pt x="8299" y="0"/>
                </a:lnTo>
                <a:lnTo>
                  <a:pt x="8299" y="9"/>
                </a:lnTo>
                <a:close/>
              </a:path>
            </a:pathLst>
          </a:custGeom>
          <a:solidFill>
            <a:srgbClr val="291F1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1" name="フリーフォーム: 図形 1720"/>
          <p:cNvSpPr/>
          <p:nvPr/>
        </p:nvSpPr>
        <p:spPr>
          <a:xfrm>
            <a:off x="8844840" y="501660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2A201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2" name="フリーフォーム: 図形 1721"/>
          <p:cNvSpPr/>
          <p:nvPr/>
        </p:nvSpPr>
        <p:spPr>
          <a:xfrm>
            <a:off x="8844840" y="501336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2B201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3" name="フリーフォーム: 図形 1722"/>
          <p:cNvSpPr/>
          <p:nvPr/>
        </p:nvSpPr>
        <p:spPr>
          <a:xfrm>
            <a:off x="8844840" y="501012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2C211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4" name="フリーフォーム: 図形 1723"/>
          <p:cNvSpPr/>
          <p:nvPr/>
        </p:nvSpPr>
        <p:spPr>
          <a:xfrm>
            <a:off x="8844840" y="5007240"/>
            <a:ext cx="2987640" cy="3240"/>
          </a:xfrm>
          <a:custGeom>
            <a:avLst/>
            <a:gdLst/>
            <a:ahLst/>
            <a:cxnLst/>
            <a:rect l="0" t="0" r="r" b="b"/>
            <a:pathLst>
              <a:path w="8299" h="9">
                <a:moveTo>
                  <a:pt x="8299" y="9"/>
                </a:moveTo>
                <a:lnTo>
                  <a:pt x="0" y="9"/>
                </a:lnTo>
                <a:lnTo>
                  <a:pt x="0" y="0"/>
                </a:lnTo>
                <a:lnTo>
                  <a:pt x="8299" y="0"/>
                </a:lnTo>
                <a:lnTo>
                  <a:pt x="8299" y="9"/>
                </a:lnTo>
                <a:close/>
              </a:path>
            </a:pathLst>
          </a:custGeom>
          <a:solidFill>
            <a:srgbClr val="2D221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5" name="フリーフォーム: 図形 1724"/>
          <p:cNvSpPr/>
          <p:nvPr/>
        </p:nvSpPr>
        <p:spPr>
          <a:xfrm>
            <a:off x="8844840" y="500400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2D232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6" name="フリーフォーム: 図形 1725"/>
          <p:cNvSpPr/>
          <p:nvPr/>
        </p:nvSpPr>
        <p:spPr>
          <a:xfrm>
            <a:off x="8844840" y="5000760"/>
            <a:ext cx="2987640" cy="3960"/>
          </a:xfrm>
          <a:custGeom>
            <a:avLst/>
            <a:gdLst/>
            <a:ahLst/>
            <a:cxnLst/>
            <a:rect l="0" t="0" r="r" b="b"/>
            <a:pathLst>
              <a:path w="8299" h="11">
                <a:moveTo>
                  <a:pt x="8299" y="11"/>
                </a:moveTo>
                <a:lnTo>
                  <a:pt x="0" y="11"/>
                </a:lnTo>
                <a:lnTo>
                  <a:pt x="0" y="0"/>
                </a:lnTo>
                <a:lnTo>
                  <a:pt x="8299" y="0"/>
                </a:lnTo>
                <a:lnTo>
                  <a:pt x="8299" y="11"/>
                </a:lnTo>
                <a:close/>
              </a:path>
            </a:pathLst>
          </a:custGeom>
          <a:solidFill>
            <a:srgbClr val="2E242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7" name="フリーフォーム: 図形 1726"/>
          <p:cNvSpPr/>
          <p:nvPr/>
        </p:nvSpPr>
        <p:spPr>
          <a:xfrm>
            <a:off x="8844840" y="499752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2F252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8" name="フリーフォーム: 図形 1727"/>
          <p:cNvSpPr/>
          <p:nvPr/>
        </p:nvSpPr>
        <p:spPr>
          <a:xfrm>
            <a:off x="8844840" y="4994640"/>
            <a:ext cx="2987640" cy="3240"/>
          </a:xfrm>
          <a:custGeom>
            <a:avLst/>
            <a:gdLst/>
            <a:ahLst/>
            <a:cxnLst/>
            <a:rect l="0" t="0" r="r" b="b"/>
            <a:pathLst>
              <a:path w="8299" h="9">
                <a:moveTo>
                  <a:pt x="8299" y="9"/>
                </a:moveTo>
                <a:lnTo>
                  <a:pt x="0" y="9"/>
                </a:lnTo>
                <a:lnTo>
                  <a:pt x="0" y="0"/>
                </a:lnTo>
                <a:lnTo>
                  <a:pt x="8299" y="0"/>
                </a:lnTo>
                <a:lnTo>
                  <a:pt x="8299" y="9"/>
                </a:lnTo>
                <a:close/>
              </a:path>
            </a:pathLst>
          </a:custGeom>
          <a:solidFill>
            <a:srgbClr val="30252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29" name="フリーフォーム: 図形 1728"/>
          <p:cNvSpPr/>
          <p:nvPr/>
        </p:nvSpPr>
        <p:spPr>
          <a:xfrm>
            <a:off x="8844840" y="499140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31262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0" name="フリーフォーム: 図形 1729"/>
          <p:cNvSpPr/>
          <p:nvPr/>
        </p:nvSpPr>
        <p:spPr>
          <a:xfrm>
            <a:off x="8844840" y="498816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31272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1" name="フリーフォーム: 図形 1730"/>
          <p:cNvSpPr/>
          <p:nvPr/>
        </p:nvSpPr>
        <p:spPr>
          <a:xfrm>
            <a:off x="8844840" y="498492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32282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2" name="フリーフォーム: 図形 1731"/>
          <p:cNvSpPr/>
          <p:nvPr/>
        </p:nvSpPr>
        <p:spPr>
          <a:xfrm>
            <a:off x="8844840" y="4982040"/>
            <a:ext cx="2987640" cy="3240"/>
          </a:xfrm>
          <a:custGeom>
            <a:avLst/>
            <a:gdLst/>
            <a:ahLst/>
            <a:cxnLst/>
            <a:rect l="0" t="0" r="r" b="b"/>
            <a:pathLst>
              <a:path w="8299" h="9">
                <a:moveTo>
                  <a:pt x="8299" y="9"/>
                </a:moveTo>
                <a:lnTo>
                  <a:pt x="0" y="9"/>
                </a:lnTo>
                <a:lnTo>
                  <a:pt x="0" y="0"/>
                </a:lnTo>
                <a:lnTo>
                  <a:pt x="8299" y="0"/>
                </a:lnTo>
                <a:lnTo>
                  <a:pt x="8299" y="9"/>
                </a:lnTo>
                <a:close/>
              </a:path>
            </a:pathLst>
          </a:custGeom>
          <a:solidFill>
            <a:srgbClr val="33292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3" name="フリーフォーム: 図形 1732"/>
          <p:cNvSpPr/>
          <p:nvPr/>
        </p:nvSpPr>
        <p:spPr>
          <a:xfrm>
            <a:off x="8844840" y="4978800"/>
            <a:ext cx="2987640" cy="3600"/>
          </a:xfrm>
          <a:custGeom>
            <a:avLst/>
            <a:gdLst/>
            <a:ahLst/>
            <a:cxnLst/>
            <a:rect l="0" t="0" r="r" b="b"/>
            <a:pathLst>
              <a:path w="8299" h="10">
                <a:moveTo>
                  <a:pt x="8299" y="10"/>
                </a:moveTo>
                <a:lnTo>
                  <a:pt x="0" y="10"/>
                </a:lnTo>
                <a:lnTo>
                  <a:pt x="0" y="0"/>
                </a:lnTo>
                <a:lnTo>
                  <a:pt x="8299" y="0"/>
                </a:lnTo>
                <a:lnTo>
                  <a:pt x="8299" y="10"/>
                </a:lnTo>
                <a:close/>
              </a:path>
            </a:pathLst>
          </a:custGeom>
          <a:solidFill>
            <a:srgbClr val="342A2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4" name="フリーフォーム: 図形 1733"/>
          <p:cNvSpPr/>
          <p:nvPr/>
        </p:nvSpPr>
        <p:spPr>
          <a:xfrm>
            <a:off x="8844840" y="497700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352B2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5" name="フリーフォーム: 図形 1734"/>
          <p:cNvSpPr/>
          <p:nvPr/>
        </p:nvSpPr>
        <p:spPr>
          <a:xfrm>
            <a:off x="8844840" y="49755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52B2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6" name="フリーフォーム: 図形 1735"/>
          <p:cNvSpPr/>
          <p:nvPr/>
        </p:nvSpPr>
        <p:spPr>
          <a:xfrm>
            <a:off x="8844840" y="49741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62C2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7" name="フリーフォーム: 図形 1736"/>
          <p:cNvSpPr/>
          <p:nvPr/>
        </p:nvSpPr>
        <p:spPr>
          <a:xfrm>
            <a:off x="8844840" y="49723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372D2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8" name="フリーフォーム: 図形 1737"/>
          <p:cNvSpPr/>
          <p:nvPr/>
        </p:nvSpPr>
        <p:spPr>
          <a:xfrm>
            <a:off x="8844840" y="49708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72D2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39" name="フリーフォーム: 図形 1738"/>
          <p:cNvSpPr/>
          <p:nvPr/>
        </p:nvSpPr>
        <p:spPr>
          <a:xfrm>
            <a:off x="8844840" y="49694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82E2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0" name="フリーフォーム: 図形 1739"/>
          <p:cNvSpPr/>
          <p:nvPr/>
        </p:nvSpPr>
        <p:spPr>
          <a:xfrm>
            <a:off x="8844840" y="49676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382F2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1" name="フリーフォーム: 図形 1740"/>
          <p:cNvSpPr/>
          <p:nvPr/>
        </p:nvSpPr>
        <p:spPr>
          <a:xfrm>
            <a:off x="8844840" y="49662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92F2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2" name="フリーフォーム: 図形 1741"/>
          <p:cNvSpPr/>
          <p:nvPr/>
        </p:nvSpPr>
        <p:spPr>
          <a:xfrm>
            <a:off x="8844840" y="49644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3A302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3" name="フリーフォーム: 図形 1742"/>
          <p:cNvSpPr/>
          <p:nvPr/>
        </p:nvSpPr>
        <p:spPr>
          <a:xfrm>
            <a:off x="8844840" y="49629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A312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4" name="フリーフォーム: 図形 1743"/>
          <p:cNvSpPr/>
          <p:nvPr/>
        </p:nvSpPr>
        <p:spPr>
          <a:xfrm>
            <a:off x="8844840" y="49615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B312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5" name="フリーフォーム: 図形 1744"/>
          <p:cNvSpPr/>
          <p:nvPr/>
        </p:nvSpPr>
        <p:spPr>
          <a:xfrm>
            <a:off x="8844840" y="495972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3C322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6" name="フリーフォーム: 図形 1745"/>
          <p:cNvSpPr/>
          <p:nvPr/>
        </p:nvSpPr>
        <p:spPr>
          <a:xfrm>
            <a:off x="8844840" y="49582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C333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7" name="フリーフォーム: 図形 1746"/>
          <p:cNvSpPr/>
          <p:nvPr/>
        </p:nvSpPr>
        <p:spPr>
          <a:xfrm>
            <a:off x="8844840" y="49564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3D333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8" name="フリーフォーム: 図形 1747"/>
          <p:cNvSpPr/>
          <p:nvPr/>
        </p:nvSpPr>
        <p:spPr>
          <a:xfrm>
            <a:off x="8844840" y="49550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D343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9" name="フリーフォーム: 図形 1748"/>
          <p:cNvSpPr/>
          <p:nvPr/>
        </p:nvSpPr>
        <p:spPr>
          <a:xfrm>
            <a:off x="8844840" y="49536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E353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0" name="フリーフォーム: 図形 1749"/>
          <p:cNvSpPr/>
          <p:nvPr/>
        </p:nvSpPr>
        <p:spPr>
          <a:xfrm>
            <a:off x="8844840" y="49518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3F353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1" name="フリーフォーム: 図形 1750"/>
          <p:cNvSpPr/>
          <p:nvPr/>
        </p:nvSpPr>
        <p:spPr>
          <a:xfrm>
            <a:off x="8844840" y="49503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3F363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2" name="フリーフォーム: 図形 1751"/>
          <p:cNvSpPr/>
          <p:nvPr/>
        </p:nvSpPr>
        <p:spPr>
          <a:xfrm>
            <a:off x="8844840" y="49489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0373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3" name="フリーフォーム: 図形 1752"/>
          <p:cNvSpPr/>
          <p:nvPr/>
        </p:nvSpPr>
        <p:spPr>
          <a:xfrm>
            <a:off x="8844840" y="49471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41373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4" name="フリーフォーム: 図形 1753"/>
          <p:cNvSpPr/>
          <p:nvPr/>
        </p:nvSpPr>
        <p:spPr>
          <a:xfrm>
            <a:off x="8844840" y="49456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1383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5" name="フリーフォーム: 図形 1754"/>
          <p:cNvSpPr/>
          <p:nvPr/>
        </p:nvSpPr>
        <p:spPr>
          <a:xfrm>
            <a:off x="8844840" y="494388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42393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6" name="フリーフォーム: 図形 1755"/>
          <p:cNvSpPr/>
          <p:nvPr/>
        </p:nvSpPr>
        <p:spPr>
          <a:xfrm>
            <a:off x="8844840" y="49424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2393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7" name="フリーフォーム: 図形 1756"/>
          <p:cNvSpPr/>
          <p:nvPr/>
        </p:nvSpPr>
        <p:spPr>
          <a:xfrm>
            <a:off x="8844840" y="49410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33A3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8" name="フリーフォーム: 図形 1757"/>
          <p:cNvSpPr/>
          <p:nvPr/>
        </p:nvSpPr>
        <p:spPr>
          <a:xfrm>
            <a:off x="8844840" y="49392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443B3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59" name="フリーフォーム: 図形 1758"/>
          <p:cNvSpPr/>
          <p:nvPr/>
        </p:nvSpPr>
        <p:spPr>
          <a:xfrm>
            <a:off x="8844840" y="49377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43B3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0" name="フリーフォーム: 図形 1759"/>
          <p:cNvSpPr/>
          <p:nvPr/>
        </p:nvSpPr>
        <p:spPr>
          <a:xfrm>
            <a:off x="8844840" y="493596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453C3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1" name="フリーフォーム: 図形 1760"/>
          <p:cNvSpPr/>
          <p:nvPr/>
        </p:nvSpPr>
        <p:spPr>
          <a:xfrm>
            <a:off x="8844840" y="49345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63D3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2" name="フリーフォーム: 図形 1761"/>
          <p:cNvSpPr/>
          <p:nvPr/>
        </p:nvSpPr>
        <p:spPr>
          <a:xfrm>
            <a:off x="8844840" y="49330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63D3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3" name="フリーフォーム: 図形 1762"/>
          <p:cNvSpPr/>
          <p:nvPr/>
        </p:nvSpPr>
        <p:spPr>
          <a:xfrm>
            <a:off x="8844840" y="49312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473E3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4" name="フリーフォーム: 図形 1763"/>
          <p:cNvSpPr/>
          <p:nvPr/>
        </p:nvSpPr>
        <p:spPr>
          <a:xfrm>
            <a:off x="8844840" y="49298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73F3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5" name="フリーフォーム: 図形 1764"/>
          <p:cNvSpPr/>
          <p:nvPr/>
        </p:nvSpPr>
        <p:spPr>
          <a:xfrm>
            <a:off x="8844840" y="49284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83F3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6" name="フリーフォーム: 図形 1765"/>
          <p:cNvSpPr/>
          <p:nvPr/>
        </p:nvSpPr>
        <p:spPr>
          <a:xfrm>
            <a:off x="8844840" y="492660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49403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7" name="フリーフォーム: 図形 1766"/>
          <p:cNvSpPr/>
          <p:nvPr/>
        </p:nvSpPr>
        <p:spPr>
          <a:xfrm>
            <a:off x="8844840" y="49251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A413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8" name="フリーフォーム: 図形 1767"/>
          <p:cNvSpPr/>
          <p:nvPr/>
        </p:nvSpPr>
        <p:spPr>
          <a:xfrm>
            <a:off x="8844840" y="492336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4A413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9" name="フリーフォーム: 図形 1768"/>
          <p:cNvSpPr/>
          <p:nvPr/>
        </p:nvSpPr>
        <p:spPr>
          <a:xfrm>
            <a:off x="8844840" y="49219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B423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0" name="フリーフォーム: 図形 1769"/>
          <p:cNvSpPr/>
          <p:nvPr/>
        </p:nvSpPr>
        <p:spPr>
          <a:xfrm>
            <a:off x="8844840" y="49204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C434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1" name="フリーフォーム: 図形 1770"/>
          <p:cNvSpPr/>
          <p:nvPr/>
        </p:nvSpPr>
        <p:spPr>
          <a:xfrm>
            <a:off x="8844840" y="49186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4D444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2" name="フリーフォーム: 図形 1771"/>
          <p:cNvSpPr/>
          <p:nvPr/>
        </p:nvSpPr>
        <p:spPr>
          <a:xfrm>
            <a:off x="8844840" y="49172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E454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3" name="フリーフォーム: 図形 1772"/>
          <p:cNvSpPr/>
          <p:nvPr/>
        </p:nvSpPr>
        <p:spPr>
          <a:xfrm>
            <a:off x="8844840" y="49158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4F464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4" name="フリーフォーム: 図形 1773"/>
          <p:cNvSpPr/>
          <p:nvPr/>
        </p:nvSpPr>
        <p:spPr>
          <a:xfrm>
            <a:off x="8844840" y="49140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4F474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5" name="フリーフォーム: 図形 1774"/>
          <p:cNvSpPr/>
          <p:nvPr/>
        </p:nvSpPr>
        <p:spPr>
          <a:xfrm>
            <a:off x="8844840" y="49125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0484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6" name="フリーフォーム: 図形 1775"/>
          <p:cNvSpPr/>
          <p:nvPr/>
        </p:nvSpPr>
        <p:spPr>
          <a:xfrm>
            <a:off x="8844840" y="491076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51484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7" name="フリーフォーム: 図形 1776"/>
          <p:cNvSpPr/>
          <p:nvPr/>
        </p:nvSpPr>
        <p:spPr>
          <a:xfrm>
            <a:off x="8844840" y="49093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2494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8" name="フリーフォーム: 図形 1777"/>
          <p:cNvSpPr/>
          <p:nvPr/>
        </p:nvSpPr>
        <p:spPr>
          <a:xfrm>
            <a:off x="8844840" y="49078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34A4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79" name="フリーフォーム: 図形 1778"/>
          <p:cNvSpPr/>
          <p:nvPr/>
        </p:nvSpPr>
        <p:spPr>
          <a:xfrm>
            <a:off x="8844840" y="49060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544B4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0" name="フリーフォーム: 図形 1779"/>
          <p:cNvSpPr/>
          <p:nvPr/>
        </p:nvSpPr>
        <p:spPr>
          <a:xfrm>
            <a:off x="8844840" y="49046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44C4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1" name="フリーフォーム: 図形 1780"/>
          <p:cNvSpPr/>
          <p:nvPr/>
        </p:nvSpPr>
        <p:spPr>
          <a:xfrm>
            <a:off x="8844840" y="49028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554D4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2" name="フリーフォーム: 図形 1781"/>
          <p:cNvSpPr/>
          <p:nvPr/>
        </p:nvSpPr>
        <p:spPr>
          <a:xfrm>
            <a:off x="8844840" y="49014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64E4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3" name="フリーフォーム: 図形 1782"/>
          <p:cNvSpPr/>
          <p:nvPr/>
        </p:nvSpPr>
        <p:spPr>
          <a:xfrm>
            <a:off x="8844840" y="48999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74F4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4" name="フリーフォーム: 図形 1783"/>
          <p:cNvSpPr/>
          <p:nvPr/>
        </p:nvSpPr>
        <p:spPr>
          <a:xfrm>
            <a:off x="8844840" y="489816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584F4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5" name="フリーフォーム: 図形 1784"/>
          <p:cNvSpPr/>
          <p:nvPr/>
        </p:nvSpPr>
        <p:spPr>
          <a:xfrm>
            <a:off x="8844840" y="48967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9504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6" name="フリーフォーム: 図形 1785"/>
          <p:cNvSpPr/>
          <p:nvPr/>
        </p:nvSpPr>
        <p:spPr>
          <a:xfrm>
            <a:off x="8844840" y="48952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9514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7" name="フリーフォーム: 図形 1786"/>
          <p:cNvSpPr/>
          <p:nvPr/>
        </p:nvSpPr>
        <p:spPr>
          <a:xfrm>
            <a:off x="8844840" y="489348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5A525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8" name="フリーフォーム: 図形 1787"/>
          <p:cNvSpPr/>
          <p:nvPr/>
        </p:nvSpPr>
        <p:spPr>
          <a:xfrm>
            <a:off x="8844840" y="48920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B535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89" name="フリーフォーム: 図形 1788"/>
          <p:cNvSpPr/>
          <p:nvPr/>
        </p:nvSpPr>
        <p:spPr>
          <a:xfrm>
            <a:off x="8844840" y="48902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5C545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0" name="フリーフォーム: 図形 1789"/>
          <p:cNvSpPr/>
          <p:nvPr/>
        </p:nvSpPr>
        <p:spPr>
          <a:xfrm>
            <a:off x="8844840" y="48888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D555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1" name="フリーフォーム: 図形 1790"/>
          <p:cNvSpPr/>
          <p:nvPr/>
        </p:nvSpPr>
        <p:spPr>
          <a:xfrm>
            <a:off x="8844840" y="48873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E555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2" name="フリーフォーム: 図形 1791"/>
          <p:cNvSpPr/>
          <p:nvPr/>
        </p:nvSpPr>
        <p:spPr>
          <a:xfrm>
            <a:off x="8844840" y="488556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5F565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3" name="フリーフォーム: 図形 1792"/>
          <p:cNvSpPr/>
          <p:nvPr/>
        </p:nvSpPr>
        <p:spPr>
          <a:xfrm>
            <a:off x="8844840" y="48841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5F575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4" name="フリーフォーム: 図形 1793"/>
          <p:cNvSpPr/>
          <p:nvPr/>
        </p:nvSpPr>
        <p:spPr>
          <a:xfrm>
            <a:off x="8844840" y="48823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60585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5" name="フリーフォーム: 図形 1794"/>
          <p:cNvSpPr/>
          <p:nvPr/>
        </p:nvSpPr>
        <p:spPr>
          <a:xfrm>
            <a:off x="8844840" y="48808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1595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6" name="フリーフォーム: 図形 1795"/>
          <p:cNvSpPr/>
          <p:nvPr/>
        </p:nvSpPr>
        <p:spPr>
          <a:xfrm>
            <a:off x="8844840" y="48794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25A5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7" name="フリーフォーム: 図形 1796"/>
          <p:cNvSpPr/>
          <p:nvPr/>
        </p:nvSpPr>
        <p:spPr>
          <a:xfrm>
            <a:off x="8844840" y="487764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635B5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8" name="フリーフォーム: 図形 1797"/>
          <p:cNvSpPr/>
          <p:nvPr/>
        </p:nvSpPr>
        <p:spPr>
          <a:xfrm>
            <a:off x="8844840" y="48762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45C5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99" name="フリーフォーム: 図形 1798"/>
          <p:cNvSpPr/>
          <p:nvPr/>
        </p:nvSpPr>
        <p:spPr>
          <a:xfrm>
            <a:off x="8844840" y="48747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45C5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0" name="フリーフォーム: 図形 1799"/>
          <p:cNvSpPr/>
          <p:nvPr/>
        </p:nvSpPr>
        <p:spPr>
          <a:xfrm>
            <a:off x="8844840" y="487296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655D5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1" name="フリーフォーム: 図形 1800"/>
          <p:cNvSpPr/>
          <p:nvPr/>
        </p:nvSpPr>
        <p:spPr>
          <a:xfrm>
            <a:off x="8844840" y="48715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65E5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2" name="フリーフォーム: 図形 1801"/>
          <p:cNvSpPr/>
          <p:nvPr/>
        </p:nvSpPr>
        <p:spPr>
          <a:xfrm>
            <a:off x="8844840" y="48697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675F5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3" name="フリーフォーム: 図形 1802"/>
          <p:cNvSpPr/>
          <p:nvPr/>
        </p:nvSpPr>
        <p:spPr>
          <a:xfrm>
            <a:off x="8844840" y="48682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8605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4" name="フリーフォーム: 図形 1803"/>
          <p:cNvSpPr/>
          <p:nvPr/>
        </p:nvSpPr>
        <p:spPr>
          <a:xfrm>
            <a:off x="8844840" y="48668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9615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5" name="フリーフォーム: 図形 1804"/>
          <p:cNvSpPr/>
          <p:nvPr/>
        </p:nvSpPr>
        <p:spPr>
          <a:xfrm>
            <a:off x="8844840" y="48650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6A626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6" name="フリーフォーム: 図形 1805"/>
          <p:cNvSpPr/>
          <p:nvPr/>
        </p:nvSpPr>
        <p:spPr>
          <a:xfrm>
            <a:off x="8844840" y="48636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B636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7" name="フリーフォーム: 図形 1806"/>
          <p:cNvSpPr/>
          <p:nvPr/>
        </p:nvSpPr>
        <p:spPr>
          <a:xfrm>
            <a:off x="8844840" y="48621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C646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8" name="フリーフォーム: 図形 1807"/>
          <p:cNvSpPr/>
          <p:nvPr/>
        </p:nvSpPr>
        <p:spPr>
          <a:xfrm>
            <a:off x="8844840" y="486036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6D656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09" name="フリーフォーム: 図形 1808"/>
          <p:cNvSpPr/>
          <p:nvPr/>
        </p:nvSpPr>
        <p:spPr>
          <a:xfrm>
            <a:off x="8844840" y="48589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6E666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0" name="フリーフォーム: 図形 1809"/>
          <p:cNvSpPr/>
          <p:nvPr/>
        </p:nvSpPr>
        <p:spPr>
          <a:xfrm>
            <a:off x="8844840" y="48571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6F676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1" name="フリーフォーム: 図形 1810"/>
          <p:cNvSpPr/>
          <p:nvPr/>
        </p:nvSpPr>
        <p:spPr>
          <a:xfrm>
            <a:off x="8844840" y="48556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0686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2" name="フリーフォーム: 図形 1811"/>
          <p:cNvSpPr/>
          <p:nvPr/>
        </p:nvSpPr>
        <p:spPr>
          <a:xfrm>
            <a:off x="8844840" y="48542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1696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3" name="フリーフォーム: 図形 1812"/>
          <p:cNvSpPr/>
          <p:nvPr/>
        </p:nvSpPr>
        <p:spPr>
          <a:xfrm>
            <a:off x="8844840" y="48524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726A6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4" name="フリーフォーム: 図形 1813"/>
          <p:cNvSpPr/>
          <p:nvPr/>
        </p:nvSpPr>
        <p:spPr>
          <a:xfrm>
            <a:off x="8844840" y="48510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36B6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5" name="フリーフォーム: 図形 1814"/>
          <p:cNvSpPr/>
          <p:nvPr/>
        </p:nvSpPr>
        <p:spPr>
          <a:xfrm>
            <a:off x="8844840" y="48492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746C6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6" name="フリーフォーム: 図形 1815"/>
          <p:cNvSpPr/>
          <p:nvPr/>
        </p:nvSpPr>
        <p:spPr>
          <a:xfrm>
            <a:off x="8844840" y="48477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56D6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7" name="フリーフォーム: 図形 1816"/>
          <p:cNvSpPr/>
          <p:nvPr/>
        </p:nvSpPr>
        <p:spPr>
          <a:xfrm>
            <a:off x="8844840" y="48463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66F6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8" name="フリーフォーム: 図形 1817"/>
          <p:cNvSpPr/>
          <p:nvPr/>
        </p:nvSpPr>
        <p:spPr>
          <a:xfrm>
            <a:off x="8844840" y="484452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77706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19" name="フリーフォーム: 図形 1818"/>
          <p:cNvSpPr/>
          <p:nvPr/>
        </p:nvSpPr>
        <p:spPr>
          <a:xfrm>
            <a:off x="8844840" y="48430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8716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0" name="フリーフォーム: 図形 1819"/>
          <p:cNvSpPr/>
          <p:nvPr/>
        </p:nvSpPr>
        <p:spPr>
          <a:xfrm>
            <a:off x="8844840" y="48416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9727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1" name="フリーフォーム: 図形 1820"/>
          <p:cNvSpPr/>
          <p:nvPr/>
        </p:nvSpPr>
        <p:spPr>
          <a:xfrm>
            <a:off x="8844840" y="48398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7A737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2" name="フリーフォーム: 図形 1821"/>
          <p:cNvSpPr/>
          <p:nvPr/>
        </p:nvSpPr>
        <p:spPr>
          <a:xfrm>
            <a:off x="8844840" y="48384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B747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3" name="フリーフォーム: 図形 1822"/>
          <p:cNvSpPr/>
          <p:nvPr/>
        </p:nvSpPr>
        <p:spPr>
          <a:xfrm>
            <a:off x="8844840" y="48366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7C757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4" name="フリーフォーム: 図形 1823"/>
          <p:cNvSpPr/>
          <p:nvPr/>
        </p:nvSpPr>
        <p:spPr>
          <a:xfrm>
            <a:off x="8844840" y="48351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D767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5" name="フリーフォーム: 図形 1824"/>
          <p:cNvSpPr/>
          <p:nvPr/>
        </p:nvSpPr>
        <p:spPr>
          <a:xfrm>
            <a:off x="8844840" y="48337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7E777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6" name="フリーフォーム: 図形 1825"/>
          <p:cNvSpPr/>
          <p:nvPr/>
        </p:nvSpPr>
        <p:spPr>
          <a:xfrm>
            <a:off x="8844840" y="48319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7F787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7" name="フリーフォーム: 図形 1826"/>
          <p:cNvSpPr/>
          <p:nvPr/>
        </p:nvSpPr>
        <p:spPr>
          <a:xfrm>
            <a:off x="8844840" y="48304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0797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8" name="フリーフォーム: 図形 1827"/>
          <p:cNvSpPr/>
          <p:nvPr/>
        </p:nvSpPr>
        <p:spPr>
          <a:xfrm>
            <a:off x="8844840" y="482868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817A7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29" name="フリーフォーム: 図形 1828"/>
          <p:cNvSpPr/>
          <p:nvPr/>
        </p:nvSpPr>
        <p:spPr>
          <a:xfrm>
            <a:off x="8844840" y="48272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27B7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0" name="フリーフォーム: 図形 1829"/>
          <p:cNvSpPr/>
          <p:nvPr/>
        </p:nvSpPr>
        <p:spPr>
          <a:xfrm>
            <a:off x="8844840" y="48258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37C7B">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1" name="フリーフォーム: 図形 1830"/>
          <p:cNvSpPr/>
          <p:nvPr/>
        </p:nvSpPr>
        <p:spPr>
          <a:xfrm>
            <a:off x="8844840" y="48240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847D7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2" name="フリーフォーム: 図形 1831"/>
          <p:cNvSpPr/>
          <p:nvPr/>
        </p:nvSpPr>
        <p:spPr>
          <a:xfrm>
            <a:off x="8844840" y="48225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57E7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3" name="フリーフォーム: 図形 1832"/>
          <p:cNvSpPr/>
          <p:nvPr/>
        </p:nvSpPr>
        <p:spPr>
          <a:xfrm>
            <a:off x="8844840" y="48211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67F7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4" name="フリーフォーム: 図形 1833"/>
          <p:cNvSpPr/>
          <p:nvPr/>
        </p:nvSpPr>
        <p:spPr>
          <a:xfrm>
            <a:off x="8844840" y="48193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87807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5" name="フリーフォーム: 図形 1834"/>
          <p:cNvSpPr/>
          <p:nvPr/>
        </p:nvSpPr>
        <p:spPr>
          <a:xfrm>
            <a:off x="8844840" y="48178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88180">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6" name="フリーフォーム: 図形 1835"/>
          <p:cNvSpPr/>
          <p:nvPr/>
        </p:nvSpPr>
        <p:spPr>
          <a:xfrm>
            <a:off x="8844840" y="48160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89828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7" name="フリーフォーム: 図形 1836"/>
          <p:cNvSpPr/>
          <p:nvPr/>
        </p:nvSpPr>
        <p:spPr>
          <a:xfrm>
            <a:off x="8844840" y="48146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A838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8" name="フリーフォーム: 図形 1837"/>
          <p:cNvSpPr/>
          <p:nvPr/>
        </p:nvSpPr>
        <p:spPr>
          <a:xfrm>
            <a:off x="8844840" y="48132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B848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39" name="フリーフォーム: 図形 1838"/>
          <p:cNvSpPr/>
          <p:nvPr/>
        </p:nvSpPr>
        <p:spPr>
          <a:xfrm>
            <a:off x="8844840" y="481140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8C8584">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0" name="フリーフォーム: 図形 1839"/>
          <p:cNvSpPr/>
          <p:nvPr/>
        </p:nvSpPr>
        <p:spPr>
          <a:xfrm>
            <a:off x="8844840" y="48099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D868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1" name="フリーフォーム: 図形 1840"/>
          <p:cNvSpPr/>
          <p:nvPr/>
        </p:nvSpPr>
        <p:spPr>
          <a:xfrm>
            <a:off x="8844840" y="48085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8E888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2" name="フリーフォーム: 図形 1841"/>
          <p:cNvSpPr/>
          <p:nvPr/>
        </p:nvSpPr>
        <p:spPr>
          <a:xfrm>
            <a:off x="8844840" y="48067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8F898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3" name="フリーフォーム: 図形 1842"/>
          <p:cNvSpPr/>
          <p:nvPr/>
        </p:nvSpPr>
        <p:spPr>
          <a:xfrm>
            <a:off x="8844840" y="48052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908A89">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4" name="フリーフォーム: 図形 1843"/>
          <p:cNvSpPr/>
          <p:nvPr/>
        </p:nvSpPr>
        <p:spPr>
          <a:xfrm>
            <a:off x="8844840" y="48034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918B8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5" name="フリーフォーム: 図形 1844"/>
          <p:cNvSpPr/>
          <p:nvPr/>
        </p:nvSpPr>
        <p:spPr>
          <a:xfrm>
            <a:off x="8844840" y="48020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928D8C">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6" name="フリーフォーム: 図形 1845"/>
          <p:cNvSpPr/>
          <p:nvPr/>
        </p:nvSpPr>
        <p:spPr>
          <a:xfrm>
            <a:off x="8844840" y="48006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948E8D">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7" name="フリーフォーム: 図形 1846"/>
          <p:cNvSpPr/>
          <p:nvPr/>
        </p:nvSpPr>
        <p:spPr>
          <a:xfrm>
            <a:off x="8844840" y="47988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958F8E">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8" name="フリーフォーム: 図形 1847"/>
          <p:cNvSpPr/>
          <p:nvPr/>
        </p:nvSpPr>
        <p:spPr>
          <a:xfrm>
            <a:off x="8844840" y="47973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96908F">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49" name="フリーフォーム: 図形 1848"/>
          <p:cNvSpPr/>
          <p:nvPr/>
        </p:nvSpPr>
        <p:spPr>
          <a:xfrm>
            <a:off x="8844840" y="479556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979291">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50" name="フリーフォーム: 図形 1849"/>
          <p:cNvSpPr/>
          <p:nvPr/>
        </p:nvSpPr>
        <p:spPr>
          <a:xfrm>
            <a:off x="8844840" y="47941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999392">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51" name="フリーフォーム: 図形 1850"/>
          <p:cNvSpPr/>
          <p:nvPr/>
        </p:nvSpPr>
        <p:spPr>
          <a:xfrm>
            <a:off x="8844840" y="47926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9A9493">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52" name="フリーフォーム: 図形 1851"/>
          <p:cNvSpPr/>
          <p:nvPr/>
        </p:nvSpPr>
        <p:spPr>
          <a:xfrm>
            <a:off x="8844840" y="47908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9B9695">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53" name="フリーフォーム: 図形 1852"/>
          <p:cNvSpPr/>
          <p:nvPr/>
        </p:nvSpPr>
        <p:spPr>
          <a:xfrm>
            <a:off x="8844840" y="47894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9C9796">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54" name="フリーフォーム: 図形 1853"/>
          <p:cNvSpPr/>
          <p:nvPr/>
        </p:nvSpPr>
        <p:spPr>
          <a:xfrm>
            <a:off x="8844840" y="47880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9D9897">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55" name="フリーフォーム: 図形 1854"/>
          <p:cNvSpPr/>
          <p:nvPr/>
        </p:nvSpPr>
        <p:spPr>
          <a:xfrm>
            <a:off x="8844840" y="47862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9F9998">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56" name="フリーフォーム: 図形 1855"/>
          <p:cNvSpPr/>
          <p:nvPr/>
        </p:nvSpPr>
        <p:spPr>
          <a:xfrm>
            <a:off x="8844840" y="47847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A09B9A">
              <a:alpha val="10000"/>
            </a:srgbClr>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857" name="フリーフォーム: 図形 1856"/>
          <p:cNvSpPr/>
          <p:nvPr/>
        </p:nvSpPr>
        <p:spPr>
          <a:xfrm>
            <a:off x="8844840" y="478296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A19C9B">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58" name="フリーフォーム: 図形 1857"/>
          <p:cNvSpPr/>
          <p:nvPr/>
        </p:nvSpPr>
        <p:spPr>
          <a:xfrm>
            <a:off x="8844840" y="47815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A29D9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59" name="フリーフォーム: 図形 1858"/>
          <p:cNvSpPr/>
          <p:nvPr/>
        </p:nvSpPr>
        <p:spPr>
          <a:xfrm>
            <a:off x="8844840" y="47800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A49F9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0" name="フリーフォーム: 図形 1859"/>
          <p:cNvSpPr/>
          <p:nvPr/>
        </p:nvSpPr>
        <p:spPr>
          <a:xfrm>
            <a:off x="8844840" y="477828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A5A09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1" name="フリーフォーム: 図形 1860"/>
          <p:cNvSpPr/>
          <p:nvPr/>
        </p:nvSpPr>
        <p:spPr>
          <a:xfrm>
            <a:off x="8844840" y="47768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A6A1A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2" name="フリーフォーム: 図形 1861"/>
          <p:cNvSpPr/>
          <p:nvPr/>
        </p:nvSpPr>
        <p:spPr>
          <a:xfrm>
            <a:off x="8844840" y="47750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A7A2A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3" name="フリーフォーム: 図形 1862"/>
          <p:cNvSpPr/>
          <p:nvPr/>
        </p:nvSpPr>
        <p:spPr>
          <a:xfrm>
            <a:off x="8844840" y="47736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A8A4A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4" name="フリーフォーム: 図形 1863"/>
          <p:cNvSpPr/>
          <p:nvPr/>
        </p:nvSpPr>
        <p:spPr>
          <a:xfrm>
            <a:off x="8844840" y="47721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AAA5A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5" name="フリーフォーム: 図形 1864"/>
          <p:cNvSpPr/>
          <p:nvPr/>
        </p:nvSpPr>
        <p:spPr>
          <a:xfrm>
            <a:off x="8844840" y="477036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ABA6A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6" name="フリーフォーム: 図形 1865"/>
          <p:cNvSpPr/>
          <p:nvPr/>
        </p:nvSpPr>
        <p:spPr>
          <a:xfrm>
            <a:off x="8844840" y="47689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ACA8A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7" name="フリーフォーム: 図形 1866"/>
          <p:cNvSpPr/>
          <p:nvPr/>
        </p:nvSpPr>
        <p:spPr>
          <a:xfrm>
            <a:off x="8844840" y="47674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ADA9A8">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8" name="フリーフォーム: 図形 1867"/>
          <p:cNvSpPr/>
          <p:nvPr/>
        </p:nvSpPr>
        <p:spPr>
          <a:xfrm>
            <a:off x="8844840" y="47656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AFAAA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69" name="フリーフォーム: 図形 1868"/>
          <p:cNvSpPr/>
          <p:nvPr/>
        </p:nvSpPr>
        <p:spPr>
          <a:xfrm>
            <a:off x="8844840" y="47642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B0ABA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0" name="フリーフォーム: 図形 1869"/>
          <p:cNvSpPr/>
          <p:nvPr/>
        </p:nvSpPr>
        <p:spPr>
          <a:xfrm>
            <a:off x="8844840" y="476244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B1ADA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1" name="フリーフォーム: 図形 1870"/>
          <p:cNvSpPr/>
          <p:nvPr/>
        </p:nvSpPr>
        <p:spPr>
          <a:xfrm>
            <a:off x="8844840" y="47610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B2AEA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2" name="フリーフォーム: 図形 1871"/>
          <p:cNvSpPr/>
          <p:nvPr/>
        </p:nvSpPr>
        <p:spPr>
          <a:xfrm>
            <a:off x="8844840" y="47595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B3AFA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3" name="フリーフォーム: 図形 1872"/>
          <p:cNvSpPr/>
          <p:nvPr/>
        </p:nvSpPr>
        <p:spPr>
          <a:xfrm>
            <a:off x="8844840" y="475776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B5B1A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4" name="フリーフォーム: 図形 1873"/>
          <p:cNvSpPr/>
          <p:nvPr/>
        </p:nvSpPr>
        <p:spPr>
          <a:xfrm>
            <a:off x="8844840" y="47563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B6B2B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5" name="フリーフォーム: 図形 1874"/>
          <p:cNvSpPr/>
          <p:nvPr/>
        </p:nvSpPr>
        <p:spPr>
          <a:xfrm>
            <a:off x="8844840" y="47548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B7B3B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6" name="フリーフォーム: 図形 1875"/>
          <p:cNvSpPr/>
          <p:nvPr/>
        </p:nvSpPr>
        <p:spPr>
          <a:xfrm>
            <a:off x="8844840" y="47530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B8B4B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7" name="フリーフォーム: 図形 1876"/>
          <p:cNvSpPr/>
          <p:nvPr/>
        </p:nvSpPr>
        <p:spPr>
          <a:xfrm>
            <a:off x="8844840" y="47516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BAB6B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8" name="フリーフォーム: 図形 1877"/>
          <p:cNvSpPr/>
          <p:nvPr/>
        </p:nvSpPr>
        <p:spPr>
          <a:xfrm>
            <a:off x="8844840" y="47498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BBB7B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79" name="フリーフォーム: 図形 1878"/>
          <p:cNvSpPr/>
          <p:nvPr/>
        </p:nvSpPr>
        <p:spPr>
          <a:xfrm>
            <a:off x="8844840" y="47484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BCB8B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0" name="フリーフォーム: 図形 1879"/>
          <p:cNvSpPr/>
          <p:nvPr/>
        </p:nvSpPr>
        <p:spPr>
          <a:xfrm>
            <a:off x="8844840" y="47469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BDBAB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1" name="フリーフォーム: 図形 1880"/>
          <p:cNvSpPr/>
          <p:nvPr/>
        </p:nvSpPr>
        <p:spPr>
          <a:xfrm>
            <a:off x="8844840" y="474516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BFBBB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2" name="フリーフォーム: 図形 1881"/>
          <p:cNvSpPr/>
          <p:nvPr/>
        </p:nvSpPr>
        <p:spPr>
          <a:xfrm>
            <a:off x="8844840" y="47437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C0BDB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3" name="フリーフォーム: 図形 1882"/>
          <p:cNvSpPr/>
          <p:nvPr/>
        </p:nvSpPr>
        <p:spPr>
          <a:xfrm>
            <a:off x="8844840" y="47419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C2BEB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4" name="フリーフォーム: 図形 1883"/>
          <p:cNvSpPr/>
          <p:nvPr/>
        </p:nvSpPr>
        <p:spPr>
          <a:xfrm>
            <a:off x="8844840" y="47404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C3C0B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5" name="フリーフォーム: 図形 1884"/>
          <p:cNvSpPr/>
          <p:nvPr/>
        </p:nvSpPr>
        <p:spPr>
          <a:xfrm>
            <a:off x="8844840" y="47390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C4C1C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6" name="フリーフォーム: 図形 1885"/>
          <p:cNvSpPr/>
          <p:nvPr/>
        </p:nvSpPr>
        <p:spPr>
          <a:xfrm>
            <a:off x="8844840" y="47372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C6C3C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7" name="フリーフォーム: 図形 1886"/>
          <p:cNvSpPr/>
          <p:nvPr/>
        </p:nvSpPr>
        <p:spPr>
          <a:xfrm>
            <a:off x="8844840" y="47358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C7C4C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8" name="フリーフォーム: 図形 1887"/>
          <p:cNvSpPr/>
          <p:nvPr/>
        </p:nvSpPr>
        <p:spPr>
          <a:xfrm>
            <a:off x="8844840" y="47343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C9C6C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89" name="フリーフォーム: 図形 1888"/>
          <p:cNvSpPr/>
          <p:nvPr/>
        </p:nvSpPr>
        <p:spPr>
          <a:xfrm>
            <a:off x="8844840" y="473256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CAC7C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0" name="フリーフォーム: 図形 1889"/>
          <p:cNvSpPr/>
          <p:nvPr/>
        </p:nvSpPr>
        <p:spPr>
          <a:xfrm>
            <a:off x="8844840" y="47311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CCC9C8">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1" name="フリーフォーム: 図形 1890"/>
          <p:cNvSpPr/>
          <p:nvPr/>
        </p:nvSpPr>
        <p:spPr>
          <a:xfrm>
            <a:off x="8844840" y="472932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CDCAC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2" name="フリーフォーム: 図形 1891"/>
          <p:cNvSpPr/>
          <p:nvPr/>
        </p:nvSpPr>
        <p:spPr>
          <a:xfrm>
            <a:off x="8844840" y="47278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CECBCB">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3" name="フリーフォーム: 図形 1892"/>
          <p:cNvSpPr/>
          <p:nvPr/>
        </p:nvSpPr>
        <p:spPr>
          <a:xfrm>
            <a:off x="8844840" y="47264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D0CDC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4" name="フリーフォーム: 図形 1893"/>
          <p:cNvSpPr/>
          <p:nvPr/>
        </p:nvSpPr>
        <p:spPr>
          <a:xfrm>
            <a:off x="8844840" y="47246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D1CEC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5" name="フリーフォーム: 図形 1894"/>
          <p:cNvSpPr/>
          <p:nvPr/>
        </p:nvSpPr>
        <p:spPr>
          <a:xfrm>
            <a:off x="8844840" y="47232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D3D0C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6" name="フリーフォーム: 図形 1895"/>
          <p:cNvSpPr/>
          <p:nvPr/>
        </p:nvSpPr>
        <p:spPr>
          <a:xfrm>
            <a:off x="8844840" y="47214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D4D1D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7" name="フリーフォーム: 図形 1896"/>
          <p:cNvSpPr/>
          <p:nvPr/>
        </p:nvSpPr>
        <p:spPr>
          <a:xfrm>
            <a:off x="8844840" y="47199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D5D3D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8" name="フリーフォーム: 図形 1897"/>
          <p:cNvSpPr/>
          <p:nvPr/>
        </p:nvSpPr>
        <p:spPr>
          <a:xfrm>
            <a:off x="8844840" y="47185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D7D4D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899" name="フリーフォーム: 図形 1898"/>
          <p:cNvSpPr/>
          <p:nvPr/>
        </p:nvSpPr>
        <p:spPr>
          <a:xfrm>
            <a:off x="8844840" y="47167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D8D6D5">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0" name="フリーフォーム: 図形 1899"/>
          <p:cNvSpPr/>
          <p:nvPr/>
        </p:nvSpPr>
        <p:spPr>
          <a:xfrm>
            <a:off x="8844840" y="47152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DAD7D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1" name="フリーフォーム: 図形 1900"/>
          <p:cNvSpPr/>
          <p:nvPr/>
        </p:nvSpPr>
        <p:spPr>
          <a:xfrm>
            <a:off x="8844840" y="47138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DBD9D8">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2" name="フリーフォーム: 図形 1901"/>
          <p:cNvSpPr/>
          <p:nvPr/>
        </p:nvSpPr>
        <p:spPr>
          <a:xfrm>
            <a:off x="8844840" y="471204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DCDAD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3" name="フリーフォーム: 図形 1902"/>
          <p:cNvSpPr/>
          <p:nvPr/>
        </p:nvSpPr>
        <p:spPr>
          <a:xfrm>
            <a:off x="8844840" y="47106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DEDCDB">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4" name="フリーフォーム: 図形 1903"/>
          <p:cNvSpPr/>
          <p:nvPr/>
        </p:nvSpPr>
        <p:spPr>
          <a:xfrm>
            <a:off x="8844840" y="47088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DFDDD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5" name="フリーフォーム: 図形 1904"/>
          <p:cNvSpPr/>
          <p:nvPr/>
        </p:nvSpPr>
        <p:spPr>
          <a:xfrm>
            <a:off x="8844840" y="47073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E1DFDE">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6" name="フリーフォーム: 図形 1905"/>
          <p:cNvSpPr/>
          <p:nvPr/>
        </p:nvSpPr>
        <p:spPr>
          <a:xfrm>
            <a:off x="8844840" y="47059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E2E0E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7" name="フリーフォーム: 図形 1906"/>
          <p:cNvSpPr/>
          <p:nvPr/>
        </p:nvSpPr>
        <p:spPr>
          <a:xfrm>
            <a:off x="8844840" y="47041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E3E2E1">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8" name="フリーフォーム: 図形 1907"/>
          <p:cNvSpPr/>
          <p:nvPr/>
        </p:nvSpPr>
        <p:spPr>
          <a:xfrm>
            <a:off x="8844840" y="47026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E5E3E3">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09" name="フリーフォーム: 図形 1908"/>
          <p:cNvSpPr/>
          <p:nvPr/>
        </p:nvSpPr>
        <p:spPr>
          <a:xfrm>
            <a:off x="8844840" y="47012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E6E5E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0" name="フリーフォーム: 図形 1909"/>
          <p:cNvSpPr/>
          <p:nvPr/>
        </p:nvSpPr>
        <p:spPr>
          <a:xfrm>
            <a:off x="8844840" y="469944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E8E6E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1" name="フリーフォーム: 図形 1910"/>
          <p:cNvSpPr/>
          <p:nvPr/>
        </p:nvSpPr>
        <p:spPr>
          <a:xfrm>
            <a:off x="8844840" y="46980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E9E8E7">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2" name="フリーフォーム: 図形 1911"/>
          <p:cNvSpPr/>
          <p:nvPr/>
        </p:nvSpPr>
        <p:spPr>
          <a:xfrm>
            <a:off x="8844840" y="469620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EBE9E9">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3" name="フリーフォーム: 図形 1912"/>
          <p:cNvSpPr/>
          <p:nvPr/>
        </p:nvSpPr>
        <p:spPr>
          <a:xfrm>
            <a:off x="8844840" y="46947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ECEBE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4" name="フリーフォーム: 図形 1913"/>
          <p:cNvSpPr/>
          <p:nvPr/>
        </p:nvSpPr>
        <p:spPr>
          <a:xfrm>
            <a:off x="8844840" y="46933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EDECEC">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5" name="フリーフォーム: 図形 1914"/>
          <p:cNvSpPr/>
          <p:nvPr/>
        </p:nvSpPr>
        <p:spPr>
          <a:xfrm>
            <a:off x="8844840" y="469152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EFEEE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6" name="フリーフォーム: 図形 1915"/>
          <p:cNvSpPr/>
          <p:nvPr/>
        </p:nvSpPr>
        <p:spPr>
          <a:xfrm>
            <a:off x="8844840" y="46900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F0EFE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7" name="フリーフォーム: 図形 1916"/>
          <p:cNvSpPr/>
          <p:nvPr/>
        </p:nvSpPr>
        <p:spPr>
          <a:xfrm>
            <a:off x="8844840" y="46882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F2F0F0">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8" name="フリーフォーム: 図形 1917"/>
          <p:cNvSpPr/>
          <p:nvPr/>
        </p:nvSpPr>
        <p:spPr>
          <a:xfrm>
            <a:off x="8844840" y="468684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F3F2F2">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19" name="フリーフォーム: 図形 1918"/>
          <p:cNvSpPr/>
          <p:nvPr/>
        </p:nvSpPr>
        <p:spPr>
          <a:xfrm>
            <a:off x="8844840" y="468540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F5F4F4">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20" name="フリーフォーム: 図形 1919"/>
          <p:cNvSpPr/>
          <p:nvPr/>
        </p:nvSpPr>
        <p:spPr>
          <a:xfrm>
            <a:off x="8844840" y="468360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F7F6F6">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21" name="フリーフォーム: 図形 1920"/>
          <p:cNvSpPr/>
          <p:nvPr/>
        </p:nvSpPr>
        <p:spPr>
          <a:xfrm>
            <a:off x="8844840" y="468216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F8F8F8">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22" name="フリーフォーム: 図形 1921"/>
          <p:cNvSpPr/>
          <p:nvPr/>
        </p:nvSpPr>
        <p:spPr>
          <a:xfrm>
            <a:off x="8844840" y="468072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FAFAFA">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23" name="フリーフォーム: 図形 1922"/>
          <p:cNvSpPr/>
          <p:nvPr/>
        </p:nvSpPr>
        <p:spPr>
          <a:xfrm>
            <a:off x="8844840" y="4678920"/>
            <a:ext cx="2987640" cy="2520"/>
          </a:xfrm>
          <a:custGeom>
            <a:avLst/>
            <a:gdLst/>
            <a:ahLst/>
            <a:cxnLst/>
            <a:rect l="0" t="0" r="r" b="b"/>
            <a:pathLst>
              <a:path w="8299" h="7">
                <a:moveTo>
                  <a:pt x="8299" y="7"/>
                </a:moveTo>
                <a:lnTo>
                  <a:pt x="0" y="7"/>
                </a:lnTo>
                <a:lnTo>
                  <a:pt x="0" y="0"/>
                </a:lnTo>
                <a:lnTo>
                  <a:pt x="8299" y="0"/>
                </a:lnTo>
                <a:lnTo>
                  <a:pt x="8299" y="7"/>
                </a:lnTo>
                <a:close/>
              </a:path>
            </a:pathLst>
          </a:custGeom>
          <a:solidFill>
            <a:srgbClr val="FCFBFB">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24" name="フリーフォーム: 図形 1923"/>
          <p:cNvSpPr/>
          <p:nvPr/>
        </p:nvSpPr>
        <p:spPr>
          <a:xfrm>
            <a:off x="8844840" y="4677480"/>
            <a:ext cx="2987640" cy="1800"/>
          </a:xfrm>
          <a:custGeom>
            <a:avLst/>
            <a:gdLst/>
            <a:ahLst/>
            <a:cxnLst/>
            <a:rect l="0" t="0" r="r" b="b"/>
            <a:pathLst>
              <a:path w="8299" h="5">
                <a:moveTo>
                  <a:pt x="8299" y="5"/>
                </a:moveTo>
                <a:lnTo>
                  <a:pt x="0" y="5"/>
                </a:lnTo>
                <a:lnTo>
                  <a:pt x="0" y="0"/>
                </a:lnTo>
                <a:lnTo>
                  <a:pt x="8299" y="0"/>
                </a:lnTo>
                <a:lnTo>
                  <a:pt x="8299" y="5"/>
                </a:lnTo>
                <a:close/>
              </a:path>
            </a:pathLst>
          </a:custGeom>
          <a:solidFill>
            <a:srgbClr val="FDFDFD">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25" name="フリーフォーム: 図形 1924"/>
          <p:cNvSpPr/>
          <p:nvPr/>
        </p:nvSpPr>
        <p:spPr>
          <a:xfrm>
            <a:off x="8844840" y="4675680"/>
            <a:ext cx="2987640" cy="2160"/>
          </a:xfrm>
          <a:custGeom>
            <a:avLst/>
            <a:gdLst/>
            <a:ahLst/>
            <a:cxnLst/>
            <a:rect l="0" t="0" r="r" b="b"/>
            <a:pathLst>
              <a:path w="8299" h="6">
                <a:moveTo>
                  <a:pt x="8299" y="6"/>
                </a:moveTo>
                <a:lnTo>
                  <a:pt x="0" y="6"/>
                </a:lnTo>
                <a:lnTo>
                  <a:pt x="0" y="0"/>
                </a:lnTo>
                <a:lnTo>
                  <a:pt x="8299" y="0"/>
                </a:lnTo>
                <a:lnTo>
                  <a:pt x="8299" y="6"/>
                </a:lnTo>
                <a:close/>
              </a:path>
            </a:pathLst>
          </a:custGeom>
          <a:solidFill>
            <a:srgbClr val="FFFFFF">
              <a:alpha val="10000"/>
            </a:srgbClr>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26" name="テキスト ボックス 1925"/>
          <p:cNvSpPr txBox="1"/>
          <p:nvPr/>
        </p:nvSpPr>
        <p:spPr>
          <a:xfrm>
            <a:off x="10233000" y="5056920"/>
            <a:ext cx="477720" cy="306720"/>
          </a:xfrm>
          <a:prstGeom prst="rect">
            <a:avLst/>
          </a:prstGeom>
          <a:noFill/>
          <a:ln w="0">
            <a:noFill/>
          </a:ln>
        </p:spPr>
        <p:txBody>
          <a:bodyPr wrap="none" lIns="0" tIns="0" rIns="0" bIns="0" anchor="t">
            <a:noAutofit/>
          </a:bodyPr>
          <a:lstStyle/>
          <a:p>
            <a:r>
              <a:rPr lang="en-US" sz="2180" b="0" strike="noStrike" spc="-1">
                <a:solidFill>
                  <a:srgbClr val="FFFFFF"/>
                </a:solidFill>
                <a:latin typeface="Tinos"/>
                <a:ea typeface="Tinos"/>
              </a:rPr>
              <a:t>wall</a:t>
            </a:r>
            <a:endParaRPr lang="en-US" sz="2180" b="0" strike="noStrike" spc="-1">
              <a:solidFill>
                <a:srgbClr val="000000"/>
              </a:solidFill>
              <a:latin typeface="Times New Roman"/>
            </a:endParaRPr>
          </a:p>
        </p:txBody>
      </p:sp>
      <p:sp>
        <p:nvSpPr>
          <p:cNvPr id="1927" name="テキスト ボックス 1926"/>
          <p:cNvSpPr txBox="1"/>
          <p:nvPr/>
        </p:nvSpPr>
        <p:spPr>
          <a:xfrm>
            <a:off x="11116080" y="4455360"/>
            <a:ext cx="526680" cy="524880"/>
          </a:xfrm>
          <a:prstGeom prst="rect">
            <a:avLst/>
          </a:prstGeom>
          <a:noFill/>
          <a:ln w="0">
            <a:noFill/>
          </a:ln>
        </p:spPr>
        <p:txBody>
          <a:bodyPr wrap="none" lIns="0" tIns="0" rIns="0" bIns="0" anchor="t">
            <a:noAutofit/>
          </a:bodyPr>
          <a:lstStyle/>
          <a:p>
            <a:r>
              <a:rPr lang="en-US" sz="3740" b="0" i="1" strike="noStrike" spc="-1">
                <a:solidFill>
                  <a:srgbClr val="231815"/>
                </a:solidFill>
                <a:latin typeface="Tinos"/>
                <a:ea typeface="Tinos"/>
              </a:rPr>
              <a:t>V*</a:t>
            </a:r>
            <a:endParaRPr lang="en-US" sz="3740" b="0" strike="noStrike" spc="-1">
              <a:solidFill>
                <a:srgbClr val="000000"/>
              </a:solidFill>
              <a:latin typeface="Times New Roman"/>
            </a:endParaRPr>
          </a:p>
        </p:txBody>
      </p:sp>
      <p:sp>
        <p:nvSpPr>
          <p:cNvPr id="1928" name="テキスト ボックス 1927"/>
          <p:cNvSpPr txBox="1"/>
          <p:nvPr/>
        </p:nvSpPr>
        <p:spPr>
          <a:xfrm>
            <a:off x="747720" y="1159560"/>
            <a:ext cx="697608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危険回避は確率的な状態遷移から自然に求めたほう</a:t>
            </a:r>
            <a:endParaRPr lang="en-US" sz="2390" b="0" strike="noStrike" spc="-1">
              <a:solidFill>
                <a:srgbClr val="000000"/>
              </a:solidFill>
              <a:latin typeface="Times New Roman"/>
            </a:endParaRPr>
          </a:p>
        </p:txBody>
      </p:sp>
      <p:sp>
        <p:nvSpPr>
          <p:cNvPr id="1929" name="テキスト ボックス 1928"/>
          <p:cNvSpPr txBox="1"/>
          <p:nvPr/>
        </p:nvSpPr>
        <p:spPr>
          <a:xfrm>
            <a:off x="747720" y="1540440"/>
            <a:ext cx="9104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がよい</a:t>
            </a:r>
            <a:endParaRPr lang="en-US" sz="2390" b="0" strike="noStrike" spc="-1">
              <a:solidFill>
                <a:srgbClr val="000000"/>
              </a:solidFill>
              <a:latin typeface="Times New Roman"/>
            </a:endParaRPr>
          </a:p>
        </p:txBody>
      </p:sp>
      <p:sp>
        <p:nvSpPr>
          <p:cNvPr id="1930" name="フリーフォーム: 図形 1929"/>
          <p:cNvSpPr/>
          <p:nvPr/>
        </p:nvSpPr>
        <p:spPr>
          <a:xfrm>
            <a:off x="1047600" y="2819160"/>
            <a:ext cx="95400" cy="95760"/>
          </a:xfrm>
          <a:custGeom>
            <a:avLst/>
            <a:gdLst/>
            <a:ahLst/>
            <a:cxnLst/>
            <a:rect l="0" t="0" r="r" b="b"/>
            <a:pathLst>
              <a:path w="265" h="266">
                <a:moveTo>
                  <a:pt x="265" y="132"/>
                </a:moveTo>
                <a:cubicBezTo>
                  <a:pt x="265" y="150"/>
                  <a:pt x="262" y="167"/>
                  <a:pt x="255" y="183"/>
                </a:cubicBezTo>
                <a:cubicBezTo>
                  <a:pt x="249" y="199"/>
                  <a:pt x="239" y="214"/>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4"/>
                  <a:pt x="17" y="199"/>
                  <a:pt x="10" y="183"/>
                </a:cubicBezTo>
                <a:cubicBezTo>
                  <a:pt x="3" y="167"/>
                  <a:pt x="0" y="150"/>
                  <a:pt x="0" y="132"/>
                </a:cubicBezTo>
                <a:cubicBezTo>
                  <a:pt x="0" y="115"/>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31" name="テキスト ボックス 1930"/>
          <p:cNvSpPr txBox="1"/>
          <p:nvPr/>
        </p:nvSpPr>
        <p:spPr>
          <a:xfrm>
            <a:off x="747720" y="211212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計算量が大きいことはさておき</a:t>
            </a:r>
            <a:endParaRPr lang="en-US" sz="2170" b="0" strike="noStrike" spc="-1">
              <a:solidFill>
                <a:srgbClr val="000000"/>
              </a:solidFill>
              <a:latin typeface="Times New Roman"/>
            </a:endParaRPr>
          </a:p>
        </p:txBody>
      </p:sp>
      <p:sp>
        <p:nvSpPr>
          <p:cNvPr id="1932" name="フリーフォーム: 図形 1931"/>
          <p:cNvSpPr/>
          <p:nvPr/>
        </p:nvSpPr>
        <p:spPr>
          <a:xfrm>
            <a:off x="1599840" y="323820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4"/>
                </a:cubicBezTo>
                <a:cubicBezTo>
                  <a:pt x="4" y="168"/>
                  <a:pt x="0" y="151"/>
                  <a:pt x="0" y="134"/>
                </a:cubicBezTo>
                <a:cubicBezTo>
                  <a:pt x="0" y="116"/>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933" name="テキスト ボックス 1932"/>
          <p:cNvSpPr txBox="1"/>
          <p:nvPr/>
        </p:nvSpPr>
        <p:spPr>
          <a:xfrm>
            <a:off x="1300320" y="267408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確率的な状態遷移を使う（探索では無理）</a:t>
            </a:r>
            <a:endParaRPr lang="en-US" sz="2170" b="0" strike="noStrike" spc="-1">
              <a:solidFill>
                <a:srgbClr val="000000"/>
              </a:solidFill>
              <a:latin typeface="Times New Roman"/>
            </a:endParaRPr>
          </a:p>
        </p:txBody>
      </p:sp>
      <p:sp>
        <p:nvSpPr>
          <p:cNvPr id="1934" name="フリーフォーム: 図形 1933"/>
          <p:cNvSpPr/>
          <p:nvPr/>
        </p:nvSpPr>
        <p:spPr>
          <a:xfrm>
            <a:off x="2152440" y="364788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35" name="テキスト ボックス 1934"/>
          <p:cNvSpPr txBox="1"/>
          <p:nvPr/>
        </p:nvSpPr>
        <p:spPr>
          <a:xfrm>
            <a:off x="1852560" y="309312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自動車やロボットの動きには再現性がない</a:t>
            </a:r>
            <a:endParaRPr lang="en-US" sz="2170" b="0" strike="noStrike" spc="-1">
              <a:solidFill>
                <a:srgbClr val="000000"/>
              </a:solidFill>
              <a:latin typeface="Times New Roman"/>
            </a:endParaRPr>
          </a:p>
        </p:txBody>
      </p:sp>
      <p:sp>
        <p:nvSpPr>
          <p:cNvPr id="1936" name="フリーフォーム: 図形 1935"/>
          <p:cNvSpPr/>
          <p:nvPr/>
        </p:nvSpPr>
        <p:spPr>
          <a:xfrm>
            <a:off x="1599840" y="413352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6"/>
                  <a:pt x="4" y="99"/>
                  <a:pt x="11" y="83"/>
                </a:cubicBezTo>
                <a:cubicBezTo>
                  <a:pt x="17" y="67"/>
                  <a:pt x="27" y="53"/>
                  <a:pt x="39" y="40"/>
                </a:cubicBezTo>
                <a:cubicBezTo>
                  <a:pt x="52" y="28"/>
                  <a:pt x="66" y="18"/>
                  <a:pt x="82" y="11"/>
                </a:cubicBezTo>
                <a:cubicBezTo>
                  <a:pt x="98" y="5"/>
                  <a:pt x="115" y="0"/>
                  <a:pt x="133" y="0"/>
                </a:cubicBezTo>
                <a:cubicBezTo>
                  <a:pt x="150" y="0"/>
                  <a:pt x="167" y="5"/>
                  <a:pt x="184" y="11"/>
                </a:cubicBezTo>
                <a:cubicBezTo>
                  <a:pt x="201" y="18"/>
                  <a:pt x="215" y="28"/>
                  <a:pt x="227" y="40"/>
                </a:cubicBezTo>
                <a:cubicBezTo>
                  <a:pt x="240" y="53"/>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937" name="テキスト ボックス 1936"/>
          <p:cNvSpPr txBox="1"/>
          <p:nvPr/>
        </p:nvSpPr>
        <p:spPr>
          <a:xfrm>
            <a:off x="2405160" y="350280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路面の状況、風、内部のガタなど</a:t>
            </a:r>
            <a:endParaRPr lang="en-US" sz="2170" b="0" strike="noStrike" spc="-1">
              <a:solidFill>
                <a:srgbClr val="000000"/>
              </a:solidFill>
              <a:latin typeface="Times New Roman"/>
            </a:endParaRPr>
          </a:p>
        </p:txBody>
      </p:sp>
      <p:sp>
        <p:nvSpPr>
          <p:cNvPr id="1938" name="テキスト ボックス 1937"/>
          <p:cNvSpPr txBox="1"/>
          <p:nvPr/>
        </p:nvSpPr>
        <p:spPr>
          <a:xfrm>
            <a:off x="1852560" y="398880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狭い通路の端を走るとぶつかる可能性を表現で</a:t>
            </a:r>
            <a:endParaRPr lang="en-US" sz="2170" b="0" strike="noStrike" spc="-1">
              <a:solidFill>
                <a:srgbClr val="000000"/>
              </a:solidFill>
              <a:latin typeface="Times New Roman"/>
            </a:endParaRPr>
          </a:p>
        </p:txBody>
      </p:sp>
      <p:sp>
        <p:nvSpPr>
          <p:cNvPr id="1939" name="フリーフォーム: 図形 1938"/>
          <p:cNvSpPr/>
          <p:nvPr/>
        </p:nvSpPr>
        <p:spPr>
          <a:xfrm>
            <a:off x="1599840" y="5028840"/>
            <a:ext cx="95760" cy="95760"/>
          </a:xfrm>
          <a:custGeom>
            <a:avLst/>
            <a:gdLst/>
            <a:ahLst/>
            <a:cxnLst/>
            <a:rect l="0" t="0" r="r" b="b"/>
            <a:pathLst>
              <a:path w="266" h="266">
                <a:moveTo>
                  <a:pt x="266" y="133"/>
                </a:moveTo>
                <a:cubicBezTo>
                  <a:pt x="266" y="150"/>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0"/>
                  <a:pt x="0" y="133"/>
                </a:cubicBezTo>
                <a:cubicBezTo>
                  <a:pt x="0" y="115"/>
                  <a:pt x="4" y="98"/>
                  <a:pt x="11" y="82"/>
                </a:cubicBezTo>
                <a:cubicBezTo>
                  <a:pt x="17" y="66"/>
                  <a:pt x="27" y="52"/>
                  <a:pt x="39" y="39"/>
                </a:cubicBezTo>
                <a:cubicBezTo>
                  <a:pt x="52" y="27"/>
                  <a:pt x="66" y="17"/>
                  <a:pt x="82" y="11"/>
                </a:cubicBezTo>
                <a:cubicBezTo>
                  <a:pt x="98" y="4"/>
                  <a:pt x="115" y="0"/>
                  <a:pt x="133" y="0"/>
                </a:cubicBezTo>
                <a:cubicBezTo>
                  <a:pt x="150" y="0"/>
                  <a:pt x="167" y="4"/>
                  <a:pt x="184" y="11"/>
                </a:cubicBezTo>
                <a:cubicBezTo>
                  <a:pt x="201" y="17"/>
                  <a:pt x="215" y="27"/>
                  <a:pt x="227" y="39"/>
                </a:cubicBezTo>
                <a:cubicBezTo>
                  <a:pt x="240" y="52"/>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940" name="テキスト ボックス 1939"/>
          <p:cNvSpPr txBox="1"/>
          <p:nvPr/>
        </p:nvSpPr>
        <p:spPr>
          <a:xfrm>
            <a:off x="1852560" y="439812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きる（右図上）</a:t>
            </a:r>
            <a:endParaRPr lang="en-US" sz="2170" b="0" strike="noStrike" spc="-1">
              <a:solidFill>
                <a:srgbClr val="000000"/>
              </a:solidFill>
              <a:latin typeface="Times New Roman"/>
            </a:endParaRPr>
          </a:p>
        </p:txBody>
      </p:sp>
      <p:sp>
        <p:nvSpPr>
          <p:cNvPr id="1941" name="フリーフォーム: 図形 1940"/>
          <p:cNvSpPr/>
          <p:nvPr/>
        </p:nvSpPr>
        <p:spPr>
          <a:xfrm>
            <a:off x="3255840" y="4946400"/>
            <a:ext cx="240480" cy="236160"/>
          </a:xfrm>
          <a:custGeom>
            <a:avLst/>
            <a:gdLst/>
            <a:ahLst/>
            <a:cxnLst/>
            <a:rect l="0" t="0" r="r" b="b"/>
            <a:pathLst>
              <a:path w="668" h="656">
                <a:moveTo>
                  <a:pt x="0" y="32"/>
                </a:moveTo>
                <a:cubicBezTo>
                  <a:pt x="0" y="18"/>
                  <a:pt x="4" y="8"/>
                  <a:pt x="12" y="0"/>
                </a:cubicBezTo>
                <a:lnTo>
                  <a:pt x="22" y="0"/>
                </a:lnTo>
                <a:cubicBezTo>
                  <a:pt x="48" y="1"/>
                  <a:pt x="81" y="2"/>
                  <a:pt x="120" y="2"/>
                </a:cubicBezTo>
                <a:cubicBezTo>
                  <a:pt x="193" y="2"/>
                  <a:pt x="236" y="1"/>
                  <a:pt x="249" y="0"/>
                </a:cubicBezTo>
                <a:lnTo>
                  <a:pt x="259" y="0"/>
                </a:lnTo>
                <a:cubicBezTo>
                  <a:pt x="262" y="3"/>
                  <a:pt x="264" y="6"/>
                  <a:pt x="264" y="8"/>
                </a:cubicBezTo>
                <a:cubicBezTo>
                  <a:pt x="264" y="10"/>
                  <a:pt x="263" y="15"/>
                  <a:pt x="262" y="25"/>
                </a:cubicBezTo>
                <a:cubicBezTo>
                  <a:pt x="259" y="34"/>
                  <a:pt x="256" y="40"/>
                  <a:pt x="254" y="42"/>
                </a:cubicBezTo>
                <a:lnTo>
                  <a:pt x="234" y="42"/>
                </a:lnTo>
                <a:cubicBezTo>
                  <a:pt x="221" y="44"/>
                  <a:pt x="211" y="44"/>
                  <a:pt x="206" y="44"/>
                </a:cubicBezTo>
                <a:cubicBezTo>
                  <a:pt x="188" y="47"/>
                  <a:pt x="179" y="52"/>
                  <a:pt x="177" y="58"/>
                </a:cubicBezTo>
                <a:cubicBezTo>
                  <a:pt x="177" y="59"/>
                  <a:pt x="186" y="137"/>
                  <a:pt x="204" y="292"/>
                </a:cubicBezTo>
                <a:cubicBezTo>
                  <a:pt x="222" y="447"/>
                  <a:pt x="231" y="525"/>
                  <a:pt x="232" y="526"/>
                </a:cubicBezTo>
                <a:lnTo>
                  <a:pt x="299" y="417"/>
                </a:lnTo>
                <a:cubicBezTo>
                  <a:pt x="345" y="345"/>
                  <a:pt x="390" y="271"/>
                  <a:pt x="435" y="197"/>
                </a:cubicBezTo>
                <a:cubicBezTo>
                  <a:pt x="480" y="123"/>
                  <a:pt x="504" y="85"/>
                  <a:pt x="505" y="82"/>
                </a:cubicBezTo>
                <a:cubicBezTo>
                  <a:pt x="507" y="78"/>
                  <a:pt x="509" y="73"/>
                  <a:pt x="509" y="68"/>
                </a:cubicBezTo>
                <a:cubicBezTo>
                  <a:pt x="509" y="54"/>
                  <a:pt x="495" y="45"/>
                  <a:pt x="468" y="42"/>
                </a:cubicBezTo>
                <a:cubicBezTo>
                  <a:pt x="457" y="42"/>
                  <a:pt x="451" y="39"/>
                  <a:pt x="451" y="32"/>
                </a:cubicBezTo>
                <a:cubicBezTo>
                  <a:pt x="451" y="31"/>
                  <a:pt x="452" y="27"/>
                  <a:pt x="453" y="20"/>
                </a:cubicBezTo>
                <a:cubicBezTo>
                  <a:pt x="455" y="11"/>
                  <a:pt x="457" y="6"/>
                  <a:pt x="458" y="3"/>
                </a:cubicBezTo>
                <a:cubicBezTo>
                  <a:pt x="460" y="1"/>
                  <a:pt x="464" y="0"/>
                  <a:pt x="471" y="0"/>
                </a:cubicBezTo>
                <a:cubicBezTo>
                  <a:pt x="472" y="0"/>
                  <a:pt x="476" y="0"/>
                  <a:pt x="482" y="0"/>
                </a:cubicBezTo>
                <a:cubicBezTo>
                  <a:pt x="488" y="0"/>
                  <a:pt x="498" y="0"/>
                  <a:pt x="513" y="0"/>
                </a:cubicBezTo>
                <a:cubicBezTo>
                  <a:pt x="528" y="1"/>
                  <a:pt x="548" y="1"/>
                  <a:pt x="573" y="1"/>
                </a:cubicBezTo>
                <a:cubicBezTo>
                  <a:pt x="617" y="1"/>
                  <a:pt x="644" y="1"/>
                  <a:pt x="655" y="0"/>
                </a:cubicBezTo>
                <a:lnTo>
                  <a:pt x="661" y="0"/>
                </a:lnTo>
                <a:cubicBezTo>
                  <a:pt x="666" y="4"/>
                  <a:pt x="668" y="7"/>
                  <a:pt x="668" y="10"/>
                </a:cubicBezTo>
                <a:cubicBezTo>
                  <a:pt x="668" y="20"/>
                  <a:pt x="665" y="30"/>
                  <a:pt x="659" y="40"/>
                </a:cubicBezTo>
                <a:cubicBezTo>
                  <a:pt x="658" y="41"/>
                  <a:pt x="652" y="42"/>
                  <a:pt x="644" y="42"/>
                </a:cubicBezTo>
                <a:cubicBezTo>
                  <a:pt x="636" y="43"/>
                  <a:pt x="628" y="44"/>
                  <a:pt x="621" y="44"/>
                </a:cubicBezTo>
                <a:cubicBezTo>
                  <a:pt x="615" y="45"/>
                  <a:pt x="607" y="46"/>
                  <a:pt x="601" y="49"/>
                </a:cubicBezTo>
                <a:cubicBezTo>
                  <a:pt x="595" y="51"/>
                  <a:pt x="590" y="54"/>
                  <a:pt x="586" y="55"/>
                </a:cubicBezTo>
                <a:cubicBezTo>
                  <a:pt x="582" y="57"/>
                  <a:pt x="578" y="60"/>
                  <a:pt x="575" y="63"/>
                </a:cubicBezTo>
                <a:cubicBezTo>
                  <a:pt x="571" y="66"/>
                  <a:pt x="568" y="68"/>
                  <a:pt x="565" y="69"/>
                </a:cubicBezTo>
                <a:cubicBezTo>
                  <a:pt x="563" y="71"/>
                  <a:pt x="560" y="73"/>
                  <a:pt x="558" y="78"/>
                </a:cubicBezTo>
                <a:cubicBezTo>
                  <a:pt x="556" y="82"/>
                  <a:pt x="553" y="84"/>
                  <a:pt x="551" y="84"/>
                </a:cubicBezTo>
                <a:lnTo>
                  <a:pt x="372" y="374"/>
                </a:lnTo>
                <a:cubicBezTo>
                  <a:pt x="260" y="554"/>
                  <a:pt x="203" y="646"/>
                  <a:pt x="199" y="651"/>
                </a:cubicBezTo>
                <a:cubicBezTo>
                  <a:pt x="197" y="652"/>
                  <a:pt x="195" y="654"/>
                  <a:pt x="192" y="655"/>
                </a:cubicBezTo>
                <a:lnTo>
                  <a:pt x="176" y="656"/>
                </a:lnTo>
                <a:lnTo>
                  <a:pt x="169" y="656"/>
                </a:lnTo>
                <a:cubicBezTo>
                  <a:pt x="158" y="656"/>
                  <a:pt x="152" y="654"/>
                  <a:pt x="152" y="650"/>
                </a:cubicBezTo>
                <a:cubicBezTo>
                  <a:pt x="151" y="646"/>
                  <a:pt x="139" y="547"/>
                  <a:pt x="116" y="352"/>
                </a:cubicBezTo>
                <a:cubicBezTo>
                  <a:pt x="93" y="154"/>
                  <a:pt x="81" y="54"/>
                  <a:pt x="80" y="53"/>
                </a:cubicBezTo>
                <a:cubicBezTo>
                  <a:pt x="77" y="46"/>
                  <a:pt x="58" y="42"/>
                  <a:pt x="22" y="42"/>
                </a:cubicBezTo>
                <a:lnTo>
                  <a:pt x="6"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42" name="フリーフォーム: 図形 1941"/>
          <p:cNvSpPr/>
          <p:nvPr/>
        </p:nvSpPr>
        <p:spPr>
          <a:xfrm>
            <a:off x="3542040" y="4943160"/>
            <a:ext cx="88200" cy="102240"/>
          </a:xfrm>
          <a:custGeom>
            <a:avLst/>
            <a:gdLst/>
            <a:ahLst/>
            <a:cxnLst/>
            <a:rect l="0" t="0" r="r" b="b"/>
            <a:pathLst>
              <a:path w="245" h="284">
                <a:moveTo>
                  <a:pt x="109" y="118"/>
                </a:moveTo>
                <a:cubicBezTo>
                  <a:pt x="104" y="59"/>
                  <a:pt x="101" y="27"/>
                  <a:pt x="101" y="19"/>
                </a:cubicBezTo>
                <a:cubicBezTo>
                  <a:pt x="101" y="12"/>
                  <a:pt x="106" y="5"/>
                  <a:pt x="117" y="1"/>
                </a:cubicBezTo>
                <a:cubicBezTo>
                  <a:pt x="117" y="1"/>
                  <a:pt x="118" y="1"/>
                  <a:pt x="120" y="1"/>
                </a:cubicBezTo>
                <a:cubicBezTo>
                  <a:pt x="122" y="1"/>
                  <a:pt x="123" y="1"/>
                  <a:pt x="124" y="0"/>
                </a:cubicBezTo>
                <a:cubicBezTo>
                  <a:pt x="129" y="1"/>
                  <a:pt x="134" y="3"/>
                  <a:pt x="138" y="6"/>
                </a:cubicBezTo>
                <a:cubicBezTo>
                  <a:pt x="143" y="10"/>
                  <a:pt x="145" y="14"/>
                  <a:pt x="145" y="19"/>
                </a:cubicBezTo>
                <a:cubicBezTo>
                  <a:pt x="145" y="27"/>
                  <a:pt x="143" y="44"/>
                  <a:pt x="141" y="72"/>
                </a:cubicBezTo>
                <a:cubicBezTo>
                  <a:pt x="138" y="100"/>
                  <a:pt x="137" y="115"/>
                  <a:pt x="136" y="118"/>
                </a:cubicBezTo>
                <a:lnTo>
                  <a:pt x="174" y="91"/>
                </a:lnTo>
                <a:cubicBezTo>
                  <a:pt x="199" y="73"/>
                  <a:pt x="212" y="63"/>
                  <a:pt x="215" y="62"/>
                </a:cubicBezTo>
                <a:cubicBezTo>
                  <a:pt x="217" y="60"/>
                  <a:pt x="219" y="60"/>
                  <a:pt x="221" y="60"/>
                </a:cubicBezTo>
                <a:cubicBezTo>
                  <a:pt x="227" y="60"/>
                  <a:pt x="232" y="62"/>
                  <a:pt x="237" y="66"/>
                </a:cubicBezTo>
                <a:cubicBezTo>
                  <a:pt x="242" y="71"/>
                  <a:pt x="244" y="76"/>
                  <a:pt x="245" y="84"/>
                </a:cubicBezTo>
                <a:cubicBezTo>
                  <a:pt x="245" y="90"/>
                  <a:pt x="243" y="95"/>
                  <a:pt x="238" y="99"/>
                </a:cubicBezTo>
                <a:cubicBezTo>
                  <a:pt x="236" y="100"/>
                  <a:pt x="221" y="108"/>
                  <a:pt x="193" y="121"/>
                </a:cubicBezTo>
                <a:cubicBezTo>
                  <a:pt x="166" y="134"/>
                  <a:pt x="151" y="141"/>
                  <a:pt x="149" y="142"/>
                </a:cubicBezTo>
                <a:lnTo>
                  <a:pt x="192" y="162"/>
                </a:lnTo>
                <a:lnTo>
                  <a:pt x="238" y="185"/>
                </a:lnTo>
                <a:cubicBezTo>
                  <a:pt x="242" y="189"/>
                  <a:pt x="244" y="194"/>
                  <a:pt x="244" y="200"/>
                </a:cubicBezTo>
                <a:cubicBezTo>
                  <a:pt x="244" y="207"/>
                  <a:pt x="242" y="212"/>
                  <a:pt x="238" y="217"/>
                </a:cubicBezTo>
                <a:cubicBezTo>
                  <a:pt x="234" y="221"/>
                  <a:pt x="229" y="224"/>
                  <a:pt x="222" y="224"/>
                </a:cubicBezTo>
                <a:cubicBezTo>
                  <a:pt x="219" y="224"/>
                  <a:pt x="215" y="223"/>
                  <a:pt x="211" y="220"/>
                </a:cubicBezTo>
                <a:cubicBezTo>
                  <a:pt x="206" y="217"/>
                  <a:pt x="194" y="209"/>
                  <a:pt x="174" y="194"/>
                </a:cubicBezTo>
                <a:lnTo>
                  <a:pt x="136" y="166"/>
                </a:lnTo>
                <a:cubicBezTo>
                  <a:pt x="142" y="225"/>
                  <a:pt x="145" y="259"/>
                  <a:pt x="145" y="266"/>
                </a:cubicBezTo>
                <a:cubicBezTo>
                  <a:pt x="145" y="270"/>
                  <a:pt x="143" y="274"/>
                  <a:pt x="140" y="278"/>
                </a:cubicBezTo>
                <a:cubicBezTo>
                  <a:pt x="137" y="282"/>
                  <a:pt x="131" y="284"/>
                  <a:pt x="123" y="284"/>
                </a:cubicBezTo>
                <a:cubicBezTo>
                  <a:pt x="115" y="284"/>
                  <a:pt x="109" y="282"/>
                  <a:pt x="106" y="278"/>
                </a:cubicBezTo>
                <a:cubicBezTo>
                  <a:pt x="103" y="274"/>
                  <a:pt x="101" y="270"/>
                  <a:pt x="101" y="266"/>
                </a:cubicBezTo>
                <a:cubicBezTo>
                  <a:pt x="101" y="258"/>
                  <a:pt x="102" y="241"/>
                  <a:pt x="105" y="212"/>
                </a:cubicBezTo>
                <a:cubicBezTo>
                  <a:pt x="107" y="185"/>
                  <a:pt x="109" y="169"/>
                  <a:pt x="109" y="166"/>
                </a:cubicBezTo>
                <a:lnTo>
                  <a:pt x="71" y="194"/>
                </a:lnTo>
                <a:cubicBezTo>
                  <a:pt x="47" y="212"/>
                  <a:pt x="33" y="221"/>
                  <a:pt x="31" y="223"/>
                </a:cubicBezTo>
                <a:cubicBezTo>
                  <a:pt x="29" y="224"/>
                  <a:pt x="27" y="225"/>
                  <a:pt x="24" y="225"/>
                </a:cubicBezTo>
                <a:cubicBezTo>
                  <a:pt x="19" y="225"/>
                  <a:pt x="13" y="222"/>
                  <a:pt x="9" y="218"/>
                </a:cubicBezTo>
                <a:cubicBezTo>
                  <a:pt x="4" y="214"/>
                  <a:pt x="0" y="208"/>
                  <a:pt x="0" y="200"/>
                </a:cubicBezTo>
                <a:cubicBezTo>
                  <a:pt x="0" y="198"/>
                  <a:pt x="0" y="196"/>
                  <a:pt x="0" y="195"/>
                </a:cubicBezTo>
                <a:cubicBezTo>
                  <a:pt x="0" y="194"/>
                  <a:pt x="0" y="192"/>
                  <a:pt x="2" y="191"/>
                </a:cubicBezTo>
                <a:cubicBezTo>
                  <a:pt x="4" y="190"/>
                  <a:pt x="5" y="188"/>
                  <a:pt x="6" y="187"/>
                </a:cubicBezTo>
                <a:cubicBezTo>
                  <a:pt x="7" y="186"/>
                  <a:pt x="9" y="184"/>
                  <a:pt x="12" y="183"/>
                </a:cubicBezTo>
                <a:cubicBezTo>
                  <a:pt x="15" y="181"/>
                  <a:pt x="18" y="179"/>
                  <a:pt x="21" y="178"/>
                </a:cubicBezTo>
                <a:cubicBezTo>
                  <a:pt x="23" y="177"/>
                  <a:pt x="27" y="175"/>
                  <a:pt x="33" y="172"/>
                </a:cubicBezTo>
                <a:cubicBezTo>
                  <a:pt x="39" y="169"/>
                  <a:pt x="44" y="167"/>
                  <a:pt x="49" y="165"/>
                </a:cubicBezTo>
                <a:cubicBezTo>
                  <a:pt x="55" y="163"/>
                  <a:pt x="62" y="159"/>
                  <a:pt x="70" y="155"/>
                </a:cubicBezTo>
                <a:cubicBezTo>
                  <a:pt x="79" y="151"/>
                  <a:pt x="88" y="146"/>
                  <a:pt x="97" y="142"/>
                </a:cubicBezTo>
                <a:lnTo>
                  <a:pt x="7" y="99"/>
                </a:lnTo>
                <a:cubicBezTo>
                  <a:pt x="2" y="95"/>
                  <a:pt x="0" y="90"/>
                  <a:pt x="0" y="84"/>
                </a:cubicBezTo>
                <a:cubicBezTo>
                  <a:pt x="0" y="77"/>
                  <a:pt x="2" y="72"/>
                  <a:pt x="7" y="67"/>
                </a:cubicBezTo>
                <a:cubicBezTo>
                  <a:pt x="11" y="63"/>
                  <a:pt x="17" y="61"/>
                  <a:pt x="23" y="60"/>
                </a:cubicBezTo>
                <a:cubicBezTo>
                  <a:pt x="27" y="60"/>
                  <a:pt x="31" y="62"/>
                  <a:pt x="35" y="64"/>
                </a:cubicBezTo>
                <a:cubicBezTo>
                  <a:pt x="39" y="67"/>
                  <a:pt x="51" y="76"/>
                  <a:pt x="71" y="91"/>
                </a:cubicBezTo>
                <a:lnTo>
                  <a:pt x="109"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43" name="テキスト ボックス 1942"/>
          <p:cNvSpPr txBox="1"/>
          <p:nvPr/>
        </p:nvSpPr>
        <p:spPr>
          <a:xfrm>
            <a:off x="1852560" y="488412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通路中央に</a:t>
            </a:r>
            <a:endParaRPr lang="en-US" sz="2170" b="0" strike="noStrike" spc="-1">
              <a:solidFill>
                <a:srgbClr val="000000"/>
              </a:solidFill>
              <a:latin typeface="Times New Roman"/>
            </a:endParaRPr>
          </a:p>
        </p:txBody>
      </p:sp>
      <p:sp>
        <p:nvSpPr>
          <p:cNvPr id="1944" name="フリーフォーム: 図形 1943"/>
          <p:cNvSpPr/>
          <p:nvPr/>
        </p:nvSpPr>
        <p:spPr>
          <a:xfrm>
            <a:off x="7267320" y="5000400"/>
            <a:ext cx="297360" cy="174960"/>
          </a:xfrm>
          <a:custGeom>
            <a:avLst/>
            <a:gdLst/>
            <a:ahLst/>
            <a:cxnLst/>
            <a:rect l="0" t="0" r="r" b="b"/>
            <a:pathLst>
              <a:path w="826" h="486">
                <a:moveTo>
                  <a:pt x="0" y="255"/>
                </a:moveTo>
                <a:cubicBezTo>
                  <a:pt x="0" y="255"/>
                  <a:pt x="0" y="251"/>
                  <a:pt x="0" y="243"/>
                </a:cubicBezTo>
                <a:cubicBezTo>
                  <a:pt x="0" y="235"/>
                  <a:pt x="4" y="229"/>
                  <a:pt x="13" y="224"/>
                </a:cubicBezTo>
                <a:lnTo>
                  <a:pt x="725" y="224"/>
                </a:lnTo>
                <a:cubicBezTo>
                  <a:pt x="653" y="170"/>
                  <a:pt x="609" y="101"/>
                  <a:pt x="592" y="17"/>
                </a:cubicBezTo>
                <a:cubicBezTo>
                  <a:pt x="592" y="16"/>
                  <a:pt x="592" y="15"/>
                  <a:pt x="592" y="14"/>
                </a:cubicBezTo>
                <a:cubicBezTo>
                  <a:pt x="592" y="13"/>
                  <a:pt x="592" y="12"/>
                  <a:pt x="591" y="11"/>
                </a:cubicBezTo>
                <a:cubicBezTo>
                  <a:pt x="591" y="4"/>
                  <a:pt x="596" y="0"/>
                  <a:pt x="607" y="0"/>
                </a:cubicBezTo>
                <a:lnTo>
                  <a:pt x="610" y="0"/>
                </a:lnTo>
                <a:cubicBezTo>
                  <a:pt x="615" y="0"/>
                  <a:pt x="619" y="0"/>
                  <a:pt x="621" y="1"/>
                </a:cubicBezTo>
                <a:cubicBezTo>
                  <a:pt x="623" y="2"/>
                  <a:pt x="624" y="3"/>
                  <a:pt x="626" y="5"/>
                </a:cubicBezTo>
                <a:cubicBezTo>
                  <a:pt x="628" y="7"/>
                  <a:pt x="629" y="9"/>
                  <a:pt x="629" y="13"/>
                </a:cubicBezTo>
                <a:cubicBezTo>
                  <a:pt x="629" y="17"/>
                  <a:pt x="630" y="22"/>
                  <a:pt x="632" y="28"/>
                </a:cubicBezTo>
                <a:cubicBezTo>
                  <a:pt x="634" y="34"/>
                  <a:pt x="636" y="42"/>
                  <a:pt x="639" y="51"/>
                </a:cubicBezTo>
                <a:cubicBezTo>
                  <a:pt x="653" y="93"/>
                  <a:pt x="676" y="130"/>
                  <a:pt x="707" y="163"/>
                </a:cubicBezTo>
                <a:cubicBezTo>
                  <a:pt x="739" y="196"/>
                  <a:pt x="776" y="219"/>
                  <a:pt x="818" y="233"/>
                </a:cubicBezTo>
                <a:cubicBezTo>
                  <a:pt x="823" y="234"/>
                  <a:pt x="826" y="238"/>
                  <a:pt x="826" y="243"/>
                </a:cubicBezTo>
                <a:cubicBezTo>
                  <a:pt x="826" y="247"/>
                  <a:pt x="825" y="249"/>
                  <a:pt x="822" y="251"/>
                </a:cubicBezTo>
                <a:cubicBezTo>
                  <a:pt x="818" y="253"/>
                  <a:pt x="811" y="256"/>
                  <a:pt x="799" y="260"/>
                </a:cubicBezTo>
                <a:cubicBezTo>
                  <a:pt x="787" y="265"/>
                  <a:pt x="776" y="271"/>
                  <a:pt x="764" y="278"/>
                </a:cubicBezTo>
                <a:cubicBezTo>
                  <a:pt x="738" y="294"/>
                  <a:pt x="716" y="313"/>
                  <a:pt x="698" y="334"/>
                </a:cubicBezTo>
                <a:cubicBezTo>
                  <a:pt x="679" y="355"/>
                  <a:pt x="665" y="376"/>
                  <a:pt x="656" y="396"/>
                </a:cubicBezTo>
                <a:cubicBezTo>
                  <a:pt x="647" y="417"/>
                  <a:pt x="640" y="433"/>
                  <a:pt x="637" y="444"/>
                </a:cubicBezTo>
                <a:cubicBezTo>
                  <a:pt x="633" y="454"/>
                  <a:pt x="630" y="464"/>
                  <a:pt x="629" y="473"/>
                </a:cubicBezTo>
                <a:cubicBezTo>
                  <a:pt x="628" y="479"/>
                  <a:pt x="626" y="482"/>
                  <a:pt x="624" y="484"/>
                </a:cubicBezTo>
                <a:cubicBezTo>
                  <a:pt x="623" y="485"/>
                  <a:pt x="618" y="486"/>
                  <a:pt x="610" y="486"/>
                </a:cubicBezTo>
                <a:cubicBezTo>
                  <a:pt x="597" y="486"/>
                  <a:pt x="591" y="483"/>
                  <a:pt x="591" y="476"/>
                </a:cubicBezTo>
                <a:cubicBezTo>
                  <a:pt x="591" y="472"/>
                  <a:pt x="593" y="464"/>
                  <a:pt x="596" y="453"/>
                </a:cubicBezTo>
                <a:cubicBezTo>
                  <a:pt x="615" y="374"/>
                  <a:pt x="659" y="310"/>
                  <a:pt x="725" y="261"/>
                </a:cubicBezTo>
                <a:lnTo>
                  <a:pt x="13" y="261"/>
                </a:lnTo>
                <a:cubicBezTo>
                  <a:pt x="4" y="257"/>
                  <a:pt x="0" y="251"/>
                  <a:pt x="0" y="243"/>
                </a:cubicBezTo>
                <a:lnTo>
                  <a:pt x="0" y="25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45" name="テキスト ボックス 1944"/>
          <p:cNvSpPr txBox="1"/>
          <p:nvPr/>
        </p:nvSpPr>
        <p:spPr>
          <a:xfrm>
            <a:off x="3657600" y="488412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の谷が計算される（右図下）</a:t>
            </a:r>
            <a:endParaRPr lang="en-US" sz="2170" b="0" strike="noStrike" spc="-1">
              <a:solidFill>
                <a:srgbClr val="000000"/>
              </a:solidFill>
              <a:latin typeface="Times New Roman"/>
            </a:endParaRPr>
          </a:p>
        </p:txBody>
      </p:sp>
      <p:sp>
        <p:nvSpPr>
          <p:cNvPr id="1946" name="テキスト ボックス 1945"/>
          <p:cNvSpPr txBox="1"/>
          <p:nvPr/>
        </p:nvSpPr>
        <p:spPr>
          <a:xfrm>
            <a:off x="1852560" y="530316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ロボットが中央を自然に走る</a:t>
            </a:r>
            <a:endParaRPr lang="en-US" sz="2170" b="0" strike="noStrike" spc="-1">
              <a:solidFill>
                <a:srgbClr val="000000"/>
              </a:solidFill>
              <a:latin typeface="Times New Roman"/>
            </a:endParaRPr>
          </a:p>
        </p:txBody>
      </p:sp>
      <p:sp>
        <p:nvSpPr>
          <p:cNvPr id="1947" name="テキスト ボックス 1946"/>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1948" name="テキスト ボックス 1947"/>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1949" name="テキスト ボックス 1948"/>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1950" name="テキスト ボックス 1949"/>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1951" name="テキスト ボックス 1950"/>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1952" name="テキスト ボックス 1951"/>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1953" name="テキスト ボックス 1952"/>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1954" name="テキスト ボックス 1953"/>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1955" name="テキスト ボックス 1954"/>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17</a:t>
            </a:r>
            <a:endParaRPr lang="en-US" sz="1800" b="0" strike="noStrike" spc="-1">
              <a:solidFill>
                <a:srgbClr val="000000"/>
              </a:solidFill>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 name="フリーフォーム: 図形 1955"/>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57" name="フリーフォーム: 図形 195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58" name="フリーフォーム: 図形 195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59" name="フリーフォーム: 図形 1958"/>
          <p:cNvSpPr/>
          <p:nvPr/>
        </p:nvSpPr>
        <p:spPr>
          <a:xfrm>
            <a:off x="1047600" y="165708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4"/>
                </a:cubicBezTo>
                <a:cubicBezTo>
                  <a:pt x="0" y="116"/>
                  <a:pt x="3" y="99"/>
                  <a:pt x="10" y="83"/>
                </a:cubicBezTo>
                <a:cubicBezTo>
                  <a:pt x="17" y="67"/>
                  <a:pt x="26" y="52"/>
                  <a:pt x="39" y="40"/>
                </a:cubicBezTo>
                <a:cubicBezTo>
                  <a:pt x="51" y="28"/>
                  <a:pt x="65" y="18"/>
                  <a:pt x="82" y="10"/>
                </a:cubicBezTo>
                <a:cubicBezTo>
                  <a:pt x="98" y="4"/>
                  <a:pt x="115" y="0"/>
                  <a:pt x="133" y="0"/>
                </a:cubicBezTo>
                <a:cubicBezTo>
                  <a:pt x="151" y="0"/>
                  <a:pt x="168" y="4"/>
                  <a:pt x="184" y="10"/>
                </a:cubicBezTo>
                <a:cubicBezTo>
                  <a:pt x="200" y="18"/>
                  <a:pt x="214" y="28"/>
                  <a:pt x="227" y="40"/>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60" name="テキスト ボックス 1959"/>
          <p:cNvSpPr txBox="1"/>
          <p:nvPr/>
        </p:nvSpPr>
        <p:spPr>
          <a:xfrm>
            <a:off x="747720" y="940320"/>
            <a:ext cx="66729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そんなふうに制御問題を解いてる例はあるのか？</a:t>
            </a:r>
            <a:endParaRPr lang="en-US" sz="2390" b="0" strike="noStrike" spc="-1">
              <a:solidFill>
                <a:srgbClr val="000000"/>
              </a:solidFill>
              <a:latin typeface="Times New Roman"/>
            </a:endParaRPr>
          </a:p>
        </p:txBody>
      </p:sp>
      <p:sp>
        <p:nvSpPr>
          <p:cNvPr id="1961" name="フリーフォーム: 図形 1960"/>
          <p:cNvSpPr/>
          <p:nvPr/>
        </p:nvSpPr>
        <p:spPr>
          <a:xfrm>
            <a:off x="1599840" y="2066760"/>
            <a:ext cx="95760" cy="95760"/>
          </a:xfrm>
          <a:custGeom>
            <a:avLst/>
            <a:gdLst/>
            <a:ahLst/>
            <a:cxnLst/>
            <a:rect l="0" t="0" r="r" b="b"/>
            <a:pathLst>
              <a:path w="266" h="266">
                <a:moveTo>
                  <a:pt x="266" y="132"/>
                </a:moveTo>
                <a:cubicBezTo>
                  <a:pt x="266" y="150"/>
                  <a:pt x="263" y="167"/>
                  <a:pt x="256" y="183"/>
                </a:cubicBezTo>
                <a:cubicBezTo>
                  <a:pt x="249" y="200"/>
                  <a:pt x="240" y="214"/>
                  <a:pt x="227" y="227"/>
                </a:cubicBezTo>
                <a:cubicBezTo>
                  <a:pt x="215" y="239"/>
                  <a:pt x="201" y="249"/>
                  <a:pt x="184" y="255"/>
                </a:cubicBezTo>
                <a:cubicBezTo>
                  <a:pt x="167" y="262"/>
                  <a:pt x="150" y="266"/>
                  <a:pt x="133" y="266"/>
                </a:cubicBezTo>
                <a:cubicBezTo>
                  <a:pt x="115" y="266"/>
                  <a:pt x="98" y="262"/>
                  <a:pt x="82" y="255"/>
                </a:cubicBezTo>
                <a:cubicBezTo>
                  <a:pt x="66" y="249"/>
                  <a:pt x="52" y="239"/>
                  <a:pt x="39" y="227"/>
                </a:cubicBezTo>
                <a:cubicBezTo>
                  <a:pt x="27" y="214"/>
                  <a:pt x="17" y="200"/>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962" name="テキスト ボックス 1961"/>
          <p:cNvSpPr txBox="1"/>
          <p:nvPr/>
        </p:nvSpPr>
        <p:spPr>
          <a:xfrm>
            <a:off x="1300320" y="1512000"/>
            <a:ext cx="6069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実はある（一長一短という話は一旦棚上げして）</a:t>
            </a:r>
            <a:endParaRPr lang="en-US" sz="2170" b="0" strike="noStrike" spc="-1">
              <a:solidFill>
                <a:srgbClr val="000000"/>
              </a:solidFill>
              <a:latin typeface="Times New Roman"/>
            </a:endParaRPr>
          </a:p>
        </p:txBody>
      </p:sp>
      <p:sp>
        <p:nvSpPr>
          <p:cNvPr id="1963" name="フリーフォーム: 図形 1962"/>
          <p:cNvSpPr/>
          <p:nvPr/>
        </p:nvSpPr>
        <p:spPr>
          <a:xfrm>
            <a:off x="1047600" y="2552400"/>
            <a:ext cx="95400" cy="95760"/>
          </a:xfrm>
          <a:custGeom>
            <a:avLst/>
            <a:gdLst/>
            <a:ahLst/>
            <a:cxnLst/>
            <a:rect l="0" t="0" r="r" b="b"/>
            <a:pathLst>
              <a:path w="265" h="266">
                <a:moveTo>
                  <a:pt x="265" y="133"/>
                </a:moveTo>
                <a:cubicBezTo>
                  <a:pt x="265" y="150"/>
                  <a:pt x="262" y="167"/>
                  <a:pt x="255" y="184"/>
                </a:cubicBezTo>
                <a:cubicBezTo>
                  <a:pt x="249" y="200"/>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0"/>
                  <a:pt x="10" y="184"/>
                </a:cubicBezTo>
                <a:cubicBezTo>
                  <a:pt x="3" y="167"/>
                  <a:pt x="0" y="150"/>
                  <a:pt x="0" y="133"/>
                </a:cubicBezTo>
                <a:cubicBezTo>
                  <a:pt x="0" y="115"/>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64" name="テキスト ボックス 1963"/>
          <p:cNvSpPr txBox="1"/>
          <p:nvPr/>
        </p:nvSpPr>
        <p:spPr>
          <a:xfrm>
            <a:off x="1852560" y="192168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強化学習と価値反復（動的計画法）</a:t>
            </a:r>
            <a:endParaRPr lang="en-US" sz="2170" b="0" strike="noStrike" spc="-1">
              <a:solidFill>
                <a:srgbClr val="000000"/>
              </a:solidFill>
              <a:latin typeface="Times New Roman"/>
            </a:endParaRPr>
          </a:p>
        </p:txBody>
      </p:sp>
      <p:sp>
        <p:nvSpPr>
          <p:cNvPr id="1965" name="テキスト ボックス 1964"/>
          <p:cNvSpPr txBox="1"/>
          <p:nvPr/>
        </p:nvSpPr>
        <p:spPr>
          <a:xfrm>
            <a:off x="1300320" y="24073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例</a:t>
            </a:r>
            <a:endParaRPr lang="en-US" sz="2170" b="0" strike="noStrike" spc="-1">
              <a:solidFill>
                <a:srgbClr val="000000"/>
              </a:solidFill>
              <a:latin typeface="Times New Roman"/>
            </a:endParaRPr>
          </a:p>
        </p:txBody>
      </p:sp>
      <p:sp>
        <p:nvSpPr>
          <p:cNvPr id="1966" name="テキスト ボックス 1965"/>
          <p:cNvSpPr txBox="1"/>
          <p:nvPr/>
        </p:nvSpPr>
        <p:spPr>
          <a:xfrm>
            <a:off x="1576440" y="24001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1967" name="テキスト ボックス 1966"/>
          <p:cNvSpPr txBox="1"/>
          <p:nvPr/>
        </p:nvSpPr>
        <p:spPr>
          <a:xfrm>
            <a:off x="1722240" y="2407320"/>
            <a:ext cx="7172640" cy="361440"/>
          </a:xfrm>
          <a:prstGeom prst="rect">
            <a:avLst/>
          </a:prstGeom>
          <a:noFill/>
          <a:ln w="0">
            <a:noFill/>
          </a:ln>
        </p:spPr>
        <p:txBody>
          <a:bodyPr wrap="none" lIns="0" tIns="0" rIns="0" bIns="0" anchor="t">
            <a:noAutofit/>
          </a:bodyPr>
          <a:lstStyle/>
          <a:p>
            <a:r>
              <a:rPr lang="zh-CN" sz="2170" b="0" strike="noStrike" spc="-1">
                <a:solidFill>
                  <a:srgbClr val="0969DA"/>
                </a:solidFill>
                <a:latin typeface="DroidSansFallback"/>
                <a:ea typeface="DroidSansFallback"/>
              </a:rPr>
              <a:t>白地図を持たせたロボットの価値反復でのナビゲーション</a:t>
            </a:r>
            <a:endParaRPr lang="en-US" sz="2170" b="0" strike="noStrike" spc="-1">
              <a:solidFill>
                <a:srgbClr val="000000"/>
              </a:solidFill>
              <a:latin typeface="Times New Roman"/>
            </a:endParaRPr>
          </a:p>
        </p:txBody>
      </p:sp>
      <p:sp>
        <p:nvSpPr>
          <p:cNvPr id="1968" name="テキスト ボックス 1967"/>
          <p:cNvSpPr txBox="1"/>
          <p:nvPr/>
        </p:nvSpPr>
        <p:spPr>
          <a:xfrm>
            <a:off x="8904240" y="24001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t>
            </a:r>
            <a:endParaRPr lang="en-US" sz="2170" b="0" strike="noStrike" spc="-1">
              <a:solidFill>
                <a:srgbClr val="000000"/>
              </a:solidFill>
              <a:latin typeface="Times New Roman"/>
            </a:endParaRPr>
          </a:p>
        </p:txBody>
      </p:sp>
      <p:sp>
        <p:nvSpPr>
          <p:cNvPr id="1969" name="テキスト ボックス 1968"/>
          <p:cNvSpPr txBox="1"/>
          <p:nvPr/>
        </p:nvSpPr>
        <p:spPr>
          <a:xfrm>
            <a:off x="8994960" y="240732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上田</a:t>
            </a:r>
            <a:endParaRPr lang="en-US" sz="2170" b="0" strike="noStrike" spc="-1">
              <a:solidFill>
                <a:srgbClr val="000000"/>
              </a:solidFill>
              <a:latin typeface="Times New Roman"/>
            </a:endParaRPr>
          </a:p>
        </p:txBody>
      </p:sp>
      <p:sp>
        <p:nvSpPr>
          <p:cNvPr id="1970" name="フリーフォーム: 図形 1969"/>
          <p:cNvSpPr/>
          <p:nvPr/>
        </p:nvSpPr>
        <p:spPr>
          <a:xfrm>
            <a:off x="1599840" y="297144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6"/>
                  <a:pt x="4" y="99"/>
                  <a:pt x="11" y="83"/>
                </a:cubicBezTo>
                <a:cubicBezTo>
                  <a:pt x="17" y="67"/>
                  <a:pt x="27" y="52"/>
                  <a:pt x="39" y="39"/>
                </a:cubicBezTo>
                <a:cubicBezTo>
                  <a:pt x="52" y="27"/>
                  <a:pt x="66" y="17"/>
                  <a:pt x="82" y="11"/>
                </a:cubicBezTo>
                <a:cubicBezTo>
                  <a:pt x="98" y="4"/>
                  <a:pt x="115" y="0"/>
                  <a:pt x="133" y="0"/>
                </a:cubicBezTo>
                <a:cubicBezTo>
                  <a:pt x="150" y="0"/>
                  <a:pt x="167" y="4"/>
                  <a:pt x="184" y="11"/>
                </a:cubicBezTo>
                <a:cubicBezTo>
                  <a:pt x="201" y="17"/>
                  <a:pt x="215" y="27"/>
                  <a:pt x="227" y="39"/>
                </a:cubicBezTo>
                <a:cubicBezTo>
                  <a:pt x="240" y="52"/>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971" name="テキスト ボックス 1970"/>
          <p:cNvSpPr txBox="1"/>
          <p:nvPr/>
        </p:nvSpPr>
        <p:spPr>
          <a:xfrm>
            <a:off x="9547560" y="2400120"/>
            <a:ext cx="11210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RSJ2022]</a:t>
            </a:r>
            <a:endParaRPr lang="en-US" sz="2170" b="0" strike="noStrike" spc="-1">
              <a:solidFill>
                <a:srgbClr val="000000"/>
              </a:solidFill>
              <a:latin typeface="Times New Roman"/>
            </a:endParaRPr>
          </a:p>
        </p:txBody>
      </p:sp>
      <p:sp>
        <p:nvSpPr>
          <p:cNvPr id="1972" name="フリーフォーム: 図形 1971"/>
          <p:cNvSpPr/>
          <p:nvPr/>
        </p:nvSpPr>
        <p:spPr>
          <a:xfrm>
            <a:off x="2152440" y="338112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73" name="テキスト ボックス 1972"/>
          <p:cNvSpPr txBox="1"/>
          <p:nvPr/>
        </p:nvSpPr>
        <p:spPr>
          <a:xfrm>
            <a:off x="1852560" y="282672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価値反復</a:t>
            </a:r>
            <a:endParaRPr lang="en-US" sz="2170" b="0" strike="noStrike" spc="-1">
              <a:solidFill>
                <a:srgbClr val="000000"/>
              </a:solidFill>
              <a:latin typeface="Times New Roman"/>
            </a:endParaRPr>
          </a:p>
        </p:txBody>
      </p:sp>
      <p:sp>
        <p:nvSpPr>
          <p:cNvPr id="1974" name="フリーフォーム: 図形 1973"/>
          <p:cNvSpPr/>
          <p:nvPr/>
        </p:nvSpPr>
        <p:spPr>
          <a:xfrm>
            <a:off x="2152440" y="386712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75" name="テキスト ボックス 1974"/>
          <p:cNvSpPr txBox="1"/>
          <p:nvPr/>
        </p:nvSpPr>
        <p:spPr>
          <a:xfrm>
            <a:off x="2405160" y="323604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強化学習をモデルベースで解く方法（説明が逆ですが）</a:t>
            </a:r>
            <a:endParaRPr lang="en-US" sz="2170" b="0" strike="noStrike" spc="-1">
              <a:solidFill>
                <a:srgbClr val="000000"/>
              </a:solidFill>
              <a:latin typeface="Times New Roman"/>
            </a:endParaRPr>
          </a:p>
        </p:txBody>
      </p:sp>
      <p:sp>
        <p:nvSpPr>
          <p:cNvPr id="1976" name="フリーフォーム: 図形 1975"/>
          <p:cNvSpPr/>
          <p:nvPr/>
        </p:nvSpPr>
        <p:spPr>
          <a:xfrm>
            <a:off x="1599840" y="4352760"/>
            <a:ext cx="95760" cy="95760"/>
          </a:xfrm>
          <a:custGeom>
            <a:avLst/>
            <a:gdLst/>
            <a:ahLst/>
            <a:cxnLst/>
            <a:rect l="0" t="0" r="r" b="b"/>
            <a:pathLst>
              <a:path w="266" h="266">
                <a:moveTo>
                  <a:pt x="266" y="132"/>
                </a:moveTo>
                <a:cubicBezTo>
                  <a:pt x="266" y="150"/>
                  <a:pt x="263" y="167"/>
                  <a:pt x="256" y="183"/>
                </a:cubicBezTo>
                <a:cubicBezTo>
                  <a:pt x="249" y="200"/>
                  <a:pt x="240" y="214"/>
                  <a:pt x="227" y="227"/>
                </a:cubicBezTo>
                <a:cubicBezTo>
                  <a:pt x="215" y="239"/>
                  <a:pt x="201" y="249"/>
                  <a:pt x="184" y="255"/>
                </a:cubicBezTo>
                <a:cubicBezTo>
                  <a:pt x="167" y="262"/>
                  <a:pt x="150" y="266"/>
                  <a:pt x="133" y="266"/>
                </a:cubicBezTo>
                <a:cubicBezTo>
                  <a:pt x="115" y="266"/>
                  <a:pt x="98" y="262"/>
                  <a:pt x="82" y="255"/>
                </a:cubicBezTo>
                <a:cubicBezTo>
                  <a:pt x="66" y="249"/>
                  <a:pt x="52" y="239"/>
                  <a:pt x="39" y="227"/>
                </a:cubicBezTo>
                <a:cubicBezTo>
                  <a:pt x="27" y="214"/>
                  <a:pt x="17" y="200"/>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977" name="テキスト ボックス 1976"/>
          <p:cNvSpPr txBox="1"/>
          <p:nvPr/>
        </p:nvSpPr>
        <p:spPr>
          <a:xfrm>
            <a:off x="2405160" y="372204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確率的な状態遷移を扱える</a:t>
            </a:r>
            <a:endParaRPr lang="en-US" sz="2170" b="0" strike="noStrike" spc="-1">
              <a:solidFill>
                <a:srgbClr val="000000"/>
              </a:solidFill>
              <a:latin typeface="Times New Roman"/>
            </a:endParaRPr>
          </a:p>
        </p:txBody>
      </p:sp>
      <p:sp>
        <p:nvSpPr>
          <p:cNvPr id="1978" name="フリーフォーム: 図形 1977"/>
          <p:cNvSpPr/>
          <p:nvPr/>
        </p:nvSpPr>
        <p:spPr>
          <a:xfrm>
            <a:off x="6018120" y="4267080"/>
            <a:ext cx="240480" cy="236520"/>
          </a:xfrm>
          <a:custGeom>
            <a:avLst/>
            <a:gdLst/>
            <a:ahLst/>
            <a:cxnLst/>
            <a:rect l="0" t="0" r="r" b="b"/>
            <a:pathLst>
              <a:path w="668" h="657">
                <a:moveTo>
                  <a:pt x="0" y="32"/>
                </a:moveTo>
                <a:cubicBezTo>
                  <a:pt x="0" y="19"/>
                  <a:pt x="4" y="8"/>
                  <a:pt x="12" y="0"/>
                </a:cubicBezTo>
                <a:lnTo>
                  <a:pt x="22" y="0"/>
                </a:lnTo>
                <a:cubicBezTo>
                  <a:pt x="48" y="2"/>
                  <a:pt x="81" y="3"/>
                  <a:pt x="120" y="3"/>
                </a:cubicBezTo>
                <a:cubicBezTo>
                  <a:pt x="193" y="3"/>
                  <a:pt x="236" y="2"/>
                  <a:pt x="249" y="0"/>
                </a:cubicBezTo>
                <a:lnTo>
                  <a:pt x="258" y="0"/>
                </a:lnTo>
                <a:cubicBezTo>
                  <a:pt x="262" y="4"/>
                  <a:pt x="264" y="6"/>
                  <a:pt x="264" y="8"/>
                </a:cubicBezTo>
                <a:cubicBezTo>
                  <a:pt x="264" y="10"/>
                  <a:pt x="263" y="16"/>
                  <a:pt x="262" y="25"/>
                </a:cubicBezTo>
                <a:cubicBezTo>
                  <a:pt x="259" y="34"/>
                  <a:pt x="256" y="40"/>
                  <a:pt x="254" y="43"/>
                </a:cubicBezTo>
                <a:lnTo>
                  <a:pt x="234" y="43"/>
                </a:lnTo>
                <a:cubicBezTo>
                  <a:pt x="221" y="44"/>
                  <a:pt x="211" y="44"/>
                  <a:pt x="206" y="44"/>
                </a:cubicBezTo>
                <a:cubicBezTo>
                  <a:pt x="188" y="48"/>
                  <a:pt x="178" y="52"/>
                  <a:pt x="177" y="58"/>
                </a:cubicBezTo>
                <a:cubicBezTo>
                  <a:pt x="177" y="60"/>
                  <a:pt x="186" y="137"/>
                  <a:pt x="204" y="293"/>
                </a:cubicBezTo>
                <a:cubicBezTo>
                  <a:pt x="221" y="447"/>
                  <a:pt x="231" y="525"/>
                  <a:pt x="231" y="526"/>
                </a:cubicBezTo>
                <a:lnTo>
                  <a:pt x="300" y="417"/>
                </a:lnTo>
                <a:cubicBezTo>
                  <a:pt x="346" y="345"/>
                  <a:pt x="391" y="272"/>
                  <a:pt x="436" y="197"/>
                </a:cubicBezTo>
                <a:cubicBezTo>
                  <a:pt x="481" y="123"/>
                  <a:pt x="505" y="85"/>
                  <a:pt x="506" y="83"/>
                </a:cubicBezTo>
                <a:cubicBezTo>
                  <a:pt x="508" y="78"/>
                  <a:pt x="510" y="74"/>
                  <a:pt x="510" y="69"/>
                </a:cubicBezTo>
                <a:cubicBezTo>
                  <a:pt x="510" y="54"/>
                  <a:pt x="496" y="45"/>
                  <a:pt x="469" y="43"/>
                </a:cubicBezTo>
                <a:cubicBezTo>
                  <a:pt x="457" y="43"/>
                  <a:pt x="452" y="39"/>
                  <a:pt x="452" y="32"/>
                </a:cubicBezTo>
                <a:cubicBezTo>
                  <a:pt x="452" y="32"/>
                  <a:pt x="453" y="28"/>
                  <a:pt x="454" y="20"/>
                </a:cubicBezTo>
                <a:cubicBezTo>
                  <a:pt x="456" y="12"/>
                  <a:pt x="457" y="6"/>
                  <a:pt x="459" y="4"/>
                </a:cubicBezTo>
                <a:cubicBezTo>
                  <a:pt x="461" y="1"/>
                  <a:pt x="465" y="0"/>
                  <a:pt x="471" y="0"/>
                </a:cubicBezTo>
                <a:cubicBezTo>
                  <a:pt x="473" y="0"/>
                  <a:pt x="476" y="0"/>
                  <a:pt x="483" y="0"/>
                </a:cubicBezTo>
                <a:cubicBezTo>
                  <a:pt x="489" y="0"/>
                  <a:pt x="499" y="0"/>
                  <a:pt x="514" y="1"/>
                </a:cubicBezTo>
                <a:cubicBezTo>
                  <a:pt x="529" y="1"/>
                  <a:pt x="549" y="2"/>
                  <a:pt x="574" y="2"/>
                </a:cubicBezTo>
                <a:cubicBezTo>
                  <a:pt x="617" y="2"/>
                  <a:pt x="643" y="1"/>
                  <a:pt x="655" y="0"/>
                </a:cubicBezTo>
                <a:lnTo>
                  <a:pt x="661" y="0"/>
                </a:lnTo>
                <a:cubicBezTo>
                  <a:pt x="666" y="4"/>
                  <a:pt x="668" y="8"/>
                  <a:pt x="668" y="10"/>
                </a:cubicBezTo>
                <a:cubicBezTo>
                  <a:pt x="668" y="21"/>
                  <a:pt x="665" y="31"/>
                  <a:pt x="659" y="40"/>
                </a:cubicBezTo>
                <a:cubicBezTo>
                  <a:pt x="657" y="42"/>
                  <a:pt x="652" y="43"/>
                  <a:pt x="643" y="43"/>
                </a:cubicBezTo>
                <a:cubicBezTo>
                  <a:pt x="635" y="43"/>
                  <a:pt x="628" y="44"/>
                  <a:pt x="621" y="44"/>
                </a:cubicBezTo>
                <a:cubicBezTo>
                  <a:pt x="614" y="45"/>
                  <a:pt x="608" y="47"/>
                  <a:pt x="602" y="49"/>
                </a:cubicBezTo>
                <a:cubicBezTo>
                  <a:pt x="595" y="52"/>
                  <a:pt x="590" y="54"/>
                  <a:pt x="587" y="56"/>
                </a:cubicBezTo>
                <a:cubicBezTo>
                  <a:pt x="583" y="57"/>
                  <a:pt x="579" y="60"/>
                  <a:pt x="576" y="63"/>
                </a:cubicBezTo>
                <a:cubicBezTo>
                  <a:pt x="572" y="66"/>
                  <a:pt x="569" y="68"/>
                  <a:pt x="566" y="70"/>
                </a:cubicBezTo>
                <a:cubicBezTo>
                  <a:pt x="564" y="71"/>
                  <a:pt x="561" y="74"/>
                  <a:pt x="559" y="78"/>
                </a:cubicBezTo>
                <a:cubicBezTo>
                  <a:pt x="556" y="82"/>
                  <a:pt x="554" y="84"/>
                  <a:pt x="552" y="84"/>
                </a:cubicBezTo>
                <a:lnTo>
                  <a:pt x="373" y="374"/>
                </a:lnTo>
                <a:cubicBezTo>
                  <a:pt x="260" y="554"/>
                  <a:pt x="203" y="647"/>
                  <a:pt x="199" y="651"/>
                </a:cubicBezTo>
                <a:cubicBezTo>
                  <a:pt x="197" y="652"/>
                  <a:pt x="195" y="654"/>
                  <a:pt x="192" y="656"/>
                </a:cubicBezTo>
                <a:lnTo>
                  <a:pt x="176" y="657"/>
                </a:lnTo>
                <a:lnTo>
                  <a:pt x="169" y="657"/>
                </a:lnTo>
                <a:cubicBezTo>
                  <a:pt x="158" y="657"/>
                  <a:pt x="152" y="654"/>
                  <a:pt x="152" y="650"/>
                </a:cubicBezTo>
                <a:cubicBezTo>
                  <a:pt x="151" y="646"/>
                  <a:pt x="138" y="547"/>
                  <a:pt x="116" y="352"/>
                </a:cubicBezTo>
                <a:cubicBezTo>
                  <a:pt x="93" y="154"/>
                  <a:pt x="80" y="55"/>
                  <a:pt x="80" y="53"/>
                </a:cubicBezTo>
                <a:cubicBezTo>
                  <a:pt x="77" y="46"/>
                  <a:pt x="58" y="43"/>
                  <a:pt x="22" y="43"/>
                </a:cubicBezTo>
                <a:lnTo>
                  <a:pt x="6" y="43"/>
                </a:lnTo>
                <a:cubicBezTo>
                  <a:pt x="2" y="40"/>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79" name="フリーフォーム: 図形 1978"/>
          <p:cNvSpPr/>
          <p:nvPr/>
        </p:nvSpPr>
        <p:spPr>
          <a:xfrm>
            <a:off x="6294600" y="4268880"/>
            <a:ext cx="154440" cy="107640"/>
          </a:xfrm>
          <a:custGeom>
            <a:avLst/>
            <a:gdLst/>
            <a:ahLst/>
            <a:cxnLst/>
            <a:rect l="0" t="0" r="r" b="b"/>
            <a:pathLst>
              <a:path w="429" h="299">
                <a:moveTo>
                  <a:pt x="21" y="102"/>
                </a:moveTo>
                <a:lnTo>
                  <a:pt x="13" y="102"/>
                </a:lnTo>
                <a:cubicBezTo>
                  <a:pt x="4" y="102"/>
                  <a:pt x="0" y="99"/>
                  <a:pt x="0" y="93"/>
                </a:cubicBezTo>
                <a:cubicBezTo>
                  <a:pt x="0" y="91"/>
                  <a:pt x="2" y="87"/>
                  <a:pt x="6" y="81"/>
                </a:cubicBezTo>
                <a:cubicBezTo>
                  <a:pt x="43" y="32"/>
                  <a:pt x="79" y="5"/>
                  <a:pt x="115" y="1"/>
                </a:cubicBezTo>
                <a:cubicBezTo>
                  <a:pt x="116" y="1"/>
                  <a:pt x="164" y="0"/>
                  <a:pt x="259" y="0"/>
                </a:cubicBezTo>
                <a:cubicBezTo>
                  <a:pt x="336" y="0"/>
                  <a:pt x="380" y="0"/>
                  <a:pt x="391" y="0"/>
                </a:cubicBezTo>
                <a:cubicBezTo>
                  <a:pt x="403" y="0"/>
                  <a:pt x="410" y="2"/>
                  <a:pt x="414" y="4"/>
                </a:cubicBezTo>
                <a:cubicBezTo>
                  <a:pt x="424" y="9"/>
                  <a:pt x="429" y="18"/>
                  <a:pt x="429" y="29"/>
                </a:cubicBezTo>
                <a:cubicBezTo>
                  <a:pt x="429" y="39"/>
                  <a:pt x="426" y="48"/>
                  <a:pt x="420" y="56"/>
                </a:cubicBezTo>
                <a:cubicBezTo>
                  <a:pt x="414" y="64"/>
                  <a:pt x="407" y="69"/>
                  <a:pt x="396" y="72"/>
                </a:cubicBezTo>
                <a:cubicBezTo>
                  <a:pt x="395" y="73"/>
                  <a:pt x="378" y="73"/>
                  <a:pt x="346" y="73"/>
                </a:cubicBezTo>
                <a:lnTo>
                  <a:pt x="300" y="73"/>
                </a:lnTo>
                <a:lnTo>
                  <a:pt x="299" y="81"/>
                </a:lnTo>
                <a:cubicBezTo>
                  <a:pt x="299" y="85"/>
                  <a:pt x="298" y="95"/>
                  <a:pt x="298" y="109"/>
                </a:cubicBezTo>
                <a:cubicBezTo>
                  <a:pt x="298" y="135"/>
                  <a:pt x="302" y="158"/>
                  <a:pt x="308" y="179"/>
                </a:cubicBezTo>
                <a:cubicBezTo>
                  <a:pt x="315" y="199"/>
                  <a:pt x="322" y="214"/>
                  <a:pt x="328" y="225"/>
                </a:cubicBezTo>
                <a:cubicBezTo>
                  <a:pt x="335" y="236"/>
                  <a:pt x="338" y="245"/>
                  <a:pt x="338" y="251"/>
                </a:cubicBezTo>
                <a:cubicBezTo>
                  <a:pt x="338" y="263"/>
                  <a:pt x="332" y="273"/>
                  <a:pt x="322" y="284"/>
                </a:cubicBezTo>
                <a:cubicBezTo>
                  <a:pt x="311" y="294"/>
                  <a:pt x="299" y="299"/>
                  <a:pt x="286" y="299"/>
                </a:cubicBezTo>
                <a:cubicBezTo>
                  <a:pt x="261" y="299"/>
                  <a:pt x="246" y="276"/>
                  <a:pt x="238" y="232"/>
                </a:cubicBezTo>
                <a:cubicBezTo>
                  <a:pt x="237" y="225"/>
                  <a:pt x="237" y="215"/>
                  <a:pt x="237" y="202"/>
                </a:cubicBezTo>
                <a:cubicBezTo>
                  <a:pt x="237" y="184"/>
                  <a:pt x="239" y="163"/>
                  <a:pt x="242" y="142"/>
                </a:cubicBezTo>
                <a:cubicBezTo>
                  <a:pt x="245" y="121"/>
                  <a:pt x="248" y="104"/>
                  <a:pt x="251" y="93"/>
                </a:cubicBezTo>
                <a:lnTo>
                  <a:pt x="256" y="75"/>
                </a:lnTo>
                <a:cubicBezTo>
                  <a:pt x="256" y="74"/>
                  <a:pt x="246" y="73"/>
                  <a:pt x="225" y="73"/>
                </a:cubicBezTo>
                <a:lnTo>
                  <a:pt x="192" y="73"/>
                </a:lnTo>
                <a:lnTo>
                  <a:pt x="192" y="76"/>
                </a:lnTo>
                <a:cubicBezTo>
                  <a:pt x="192" y="77"/>
                  <a:pt x="191" y="80"/>
                  <a:pt x="190" y="86"/>
                </a:cubicBezTo>
                <a:cubicBezTo>
                  <a:pt x="188" y="92"/>
                  <a:pt x="186" y="101"/>
                  <a:pt x="182" y="114"/>
                </a:cubicBezTo>
                <a:cubicBezTo>
                  <a:pt x="179" y="126"/>
                  <a:pt x="176" y="137"/>
                  <a:pt x="174" y="148"/>
                </a:cubicBezTo>
                <a:cubicBezTo>
                  <a:pt x="168" y="172"/>
                  <a:pt x="161" y="198"/>
                  <a:pt x="154" y="226"/>
                </a:cubicBezTo>
                <a:cubicBezTo>
                  <a:pt x="148" y="249"/>
                  <a:pt x="144" y="264"/>
                  <a:pt x="142" y="268"/>
                </a:cubicBezTo>
                <a:cubicBezTo>
                  <a:pt x="141" y="273"/>
                  <a:pt x="138" y="278"/>
                  <a:pt x="134" y="282"/>
                </a:cubicBezTo>
                <a:cubicBezTo>
                  <a:pt x="133" y="282"/>
                  <a:pt x="132" y="283"/>
                  <a:pt x="132" y="284"/>
                </a:cubicBezTo>
                <a:cubicBezTo>
                  <a:pt x="121" y="294"/>
                  <a:pt x="110" y="299"/>
                  <a:pt x="98" y="299"/>
                </a:cubicBezTo>
                <a:cubicBezTo>
                  <a:pt x="86" y="299"/>
                  <a:pt x="77" y="295"/>
                  <a:pt x="71" y="289"/>
                </a:cubicBezTo>
                <a:cubicBezTo>
                  <a:pt x="65" y="282"/>
                  <a:pt x="62" y="274"/>
                  <a:pt x="62" y="265"/>
                </a:cubicBezTo>
                <a:cubicBezTo>
                  <a:pt x="62" y="260"/>
                  <a:pt x="63" y="256"/>
                  <a:pt x="64" y="253"/>
                </a:cubicBezTo>
                <a:cubicBezTo>
                  <a:pt x="65" y="252"/>
                  <a:pt x="69" y="243"/>
                  <a:pt x="78" y="226"/>
                </a:cubicBezTo>
                <a:cubicBezTo>
                  <a:pt x="87" y="210"/>
                  <a:pt x="97" y="190"/>
                  <a:pt x="109" y="164"/>
                </a:cubicBezTo>
                <a:cubicBezTo>
                  <a:pt x="122" y="140"/>
                  <a:pt x="132" y="118"/>
                  <a:pt x="139" y="100"/>
                </a:cubicBezTo>
                <a:cubicBezTo>
                  <a:pt x="146" y="84"/>
                  <a:pt x="149" y="75"/>
                  <a:pt x="149" y="73"/>
                </a:cubicBezTo>
                <a:cubicBezTo>
                  <a:pt x="117" y="73"/>
                  <a:pt x="98" y="74"/>
                  <a:pt x="94" y="74"/>
                </a:cubicBezTo>
                <a:cubicBezTo>
                  <a:pt x="71" y="76"/>
                  <a:pt x="54" y="83"/>
                  <a:pt x="42" y="95"/>
                </a:cubicBezTo>
                <a:lnTo>
                  <a:pt x="35" y="102"/>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80" name="テキスト ボックス 1979"/>
          <p:cNvSpPr txBox="1"/>
          <p:nvPr/>
        </p:nvSpPr>
        <p:spPr>
          <a:xfrm>
            <a:off x="1852560" y="420768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障害物を見つけると避けるように</a:t>
            </a:r>
            <a:endParaRPr lang="en-US" sz="2170" b="0" strike="noStrike" spc="-1">
              <a:solidFill>
                <a:srgbClr val="000000"/>
              </a:solidFill>
              <a:latin typeface="Times New Roman"/>
            </a:endParaRPr>
          </a:p>
        </p:txBody>
      </p:sp>
      <p:sp>
        <p:nvSpPr>
          <p:cNvPr id="1981" name="フリーフォーム: 図形 1980"/>
          <p:cNvSpPr/>
          <p:nvPr/>
        </p:nvSpPr>
        <p:spPr>
          <a:xfrm>
            <a:off x="6751080" y="4343040"/>
            <a:ext cx="218520" cy="151920"/>
          </a:xfrm>
          <a:custGeom>
            <a:avLst/>
            <a:gdLst/>
            <a:ahLst/>
            <a:cxnLst/>
            <a:rect l="0" t="0" r="r" b="b"/>
            <a:pathLst>
              <a:path w="607" h="422">
                <a:moveTo>
                  <a:pt x="30" y="145"/>
                </a:moveTo>
                <a:lnTo>
                  <a:pt x="19" y="145"/>
                </a:lnTo>
                <a:cubicBezTo>
                  <a:pt x="7" y="145"/>
                  <a:pt x="0" y="140"/>
                  <a:pt x="0" y="132"/>
                </a:cubicBezTo>
                <a:cubicBezTo>
                  <a:pt x="0" y="129"/>
                  <a:pt x="4" y="123"/>
                  <a:pt x="10" y="114"/>
                </a:cubicBezTo>
                <a:cubicBezTo>
                  <a:pt x="61" y="45"/>
                  <a:pt x="113" y="7"/>
                  <a:pt x="164" y="1"/>
                </a:cubicBezTo>
                <a:cubicBezTo>
                  <a:pt x="165" y="1"/>
                  <a:pt x="233" y="0"/>
                  <a:pt x="369" y="0"/>
                </a:cubicBezTo>
                <a:cubicBezTo>
                  <a:pt x="476" y="0"/>
                  <a:pt x="538" y="0"/>
                  <a:pt x="554" y="0"/>
                </a:cubicBezTo>
                <a:cubicBezTo>
                  <a:pt x="570" y="0"/>
                  <a:pt x="581" y="2"/>
                  <a:pt x="587" y="5"/>
                </a:cubicBezTo>
                <a:cubicBezTo>
                  <a:pt x="600" y="13"/>
                  <a:pt x="607" y="25"/>
                  <a:pt x="607" y="41"/>
                </a:cubicBezTo>
                <a:cubicBezTo>
                  <a:pt x="607" y="55"/>
                  <a:pt x="603" y="67"/>
                  <a:pt x="595" y="79"/>
                </a:cubicBezTo>
                <a:cubicBezTo>
                  <a:pt x="587" y="90"/>
                  <a:pt x="576" y="98"/>
                  <a:pt x="561" y="102"/>
                </a:cubicBezTo>
                <a:cubicBezTo>
                  <a:pt x="559" y="103"/>
                  <a:pt x="535" y="103"/>
                  <a:pt x="491" y="104"/>
                </a:cubicBezTo>
                <a:lnTo>
                  <a:pt x="426" y="104"/>
                </a:lnTo>
                <a:lnTo>
                  <a:pt x="424" y="115"/>
                </a:lnTo>
                <a:cubicBezTo>
                  <a:pt x="423" y="120"/>
                  <a:pt x="423" y="134"/>
                  <a:pt x="423" y="154"/>
                </a:cubicBezTo>
                <a:cubicBezTo>
                  <a:pt x="423" y="191"/>
                  <a:pt x="428" y="224"/>
                  <a:pt x="437" y="252"/>
                </a:cubicBezTo>
                <a:cubicBezTo>
                  <a:pt x="446" y="280"/>
                  <a:pt x="455" y="301"/>
                  <a:pt x="465" y="317"/>
                </a:cubicBezTo>
                <a:cubicBezTo>
                  <a:pt x="474" y="333"/>
                  <a:pt x="479" y="345"/>
                  <a:pt x="479" y="354"/>
                </a:cubicBezTo>
                <a:cubicBezTo>
                  <a:pt x="479" y="371"/>
                  <a:pt x="471" y="386"/>
                  <a:pt x="455" y="401"/>
                </a:cubicBezTo>
                <a:cubicBezTo>
                  <a:pt x="440" y="415"/>
                  <a:pt x="423" y="422"/>
                  <a:pt x="405" y="422"/>
                </a:cubicBezTo>
                <a:cubicBezTo>
                  <a:pt x="372" y="422"/>
                  <a:pt x="350" y="390"/>
                  <a:pt x="339" y="327"/>
                </a:cubicBezTo>
                <a:cubicBezTo>
                  <a:pt x="338" y="316"/>
                  <a:pt x="337" y="302"/>
                  <a:pt x="337" y="284"/>
                </a:cubicBezTo>
                <a:cubicBezTo>
                  <a:pt x="337" y="258"/>
                  <a:pt x="339" y="230"/>
                  <a:pt x="344" y="200"/>
                </a:cubicBezTo>
                <a:cubicBezTo>
                  <a:pt x="348" y="171"/>
                  <a:pt x="353" y="147"/>
                  <a:pt x="358" y="131"/>
                </a:cubicBezTo>
                <a:lnTo>
                  <a:pt x="364" y="106"/>
                </a:lnTo>
                <a:cubicBezTo>
                  <a:pt x="364" y="104"/>
                  <a:pt x="349" y="104"/>
                  <a:pt x="320" y="104"/>
                </a:cubicBezTo>
                <a:lnTo>
                  <a:pt x="273" y="104"/>
                </a:lnTo>
                <a:lnTo>
                  <a:pt x="272" y="107"/>
                </a:lnTo>
                <a:cubicBezTo>
                  <a:pt x="272" y="108"/>
                  <a:pt x="271" y="113"/>
                  <a:pt x="269" y="121"/>
                </a:cubicBezTo>
                <a:cubicBezTo>
                  <a:pt x="267" y="130"/>
                  <a:pt x="264" y="143"/>
                  <a:pt x="259" y="160"/>
                </a:cubicBezTo>
                <a:cubicBezTo>
                  <a:pt x="254" y="178"/>
                  <a:pt x="250" y="194"/>
                  <a:pt x="247" y="209"/>
                </a:cubicBezTo>
                <a:cubicBezTo>
                  <a:pt x="238" y="242"/>
                  <a:pt x="229" y="278"/>
                  <a:pt x="219" y="318"/>
                </a:cubicBezTo>
                <a:cubicBezTo>
                  <a:pt x="210" y="352"/>
                  <a:pt x="205" y="372"/>
                  <a:pt x="202" y="379"/>
                </a:cubicBezTo>
                <a:cubicBezTo>
                  <a:pt x="200" y="386"/>
                  <a:pt x="196" y="392"/>
                  <a:pt x="191" y="398"/>
                </a:cubicBezTo>
                <a:cubicBezTo>
                  <a:pt x="189" y="399"/>
                  <a:pt x="188" y="400"/>
                  <a:pt x="187" y="401"/>
                </a:cubicBezTo>
                <a:cubicBezTo>
                  <a:pt x="173" y="415"/>
                  <a:pt x="156" y="422"/>
                  <a:pt x="139" y="422"/>
                </a:cubicBezTo>
                <a:cubicBezTo>
                  <a:pt x="123" y="422"/>
                  <a:pt x="111" y="417"/>
                  <a:pt x="102" y="408"/>
                </a:cubicBezTo>
                <a:cubicBezTo>
                  <a:pt x="93" y="399"/>
                  <a:pt x="89" y="387"/>
                  <a:pt x="89" y="374"/>
                </a:cubicBezTo>
                <a:cubicBezTo>
                  <a:pt x="89" y="367"/>
                  <a:pt x="90" y="362"/>
                  <a:pt x="92" y="358"/>
                </a:cubicBezTo>
                <a:cubicBezTo>
                  <a:pt x="92" y="355"/>
                  <a:pt x="99" y="343"/>
                  <a:pt x="111" y="319"/>
                </a:cubicBezTo>
                <a:cubicBezTo>
                  <a:pt x="124" y="296"/>
                  <a:pt x="138" y="267"/>
                  <a:pt x="156" y="232"/>
                </a:cubicBezTo>
                <a:cubicBezTo>
                  <a:pt x="173" y="197"/>
                  <a:pt x="187" y="167"/>
                  <a:pt x="198" y="141"/>
                </a:cubicBezTo>
                <a:cubicBezTo>
                  <a:pt x="207" y="119"/>
                  <a:pt x="212" y="106"/>
                  <a:pt x="212" y="104"/>
                </a:cubicBezTo>
                <a:cubicBezTo>
                  <a:pt x="166" y="104"/>
                  <a:pt x="140" y="104"/>
                  <a:pt x="134" y="105"/>
                </a:cubicBezTo>
                <a:cubicBezTo>
                  <a:pt x="102" y="107"/>
                  <a:pt x="78" y="117"/>
                  <a:pt x="61" y="134"/>
                </a:cubicBezTo>
                <a:lnTo>
                  <a:pt x="51" y="144"/>
                </a:lnTo>
                <a:lnTo>
                  <a:pt x="30" y="14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82" name="フリーフォーム: 図形 1981"/>
          <p:cNvSpPr/>
          <p:nvPr/>
        </p:nvSpPr>
        <p:spPr>
          <a:xfrm>
            <a:off x="2152440" y="476244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83" name="テキスト ボックス 1982"/>
          <p:cNvSpPr txBox="1"/>
          <p:nvPr/>
        </p:nvSpPr>
        <p:spPr>
          <a:xfrm>
            <a:off x="6462720" y="4207680"/>
            <a:ext cx="20034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と が計算される</a:t>
            </a:r>
            <a:endParaRPr lang="en-US" sz="2170" b="0" strike="noStrike" spc="-1">
              <a:solidFill>
                <a:srgbClr val="000000"/>
              </a:solidFill>
              <a:latin typeface="Times New Roman"/>
            </a:endParaRPr>
          </a:p>
        </p:txBody>
      </p:sp>
      <p:sp>
        <p:nvSpPr>
          <p:cNvPr id="1984" name="フリーフォーム: 図形 1983"/>
          <p:cNvSpPr/>
          <p:nvPr/>
        </p:nvSpPr>
        <p:spPr>
          <a:xfrm>
            <a:off x="1047600" y="5248080"/>
            <a:ext cx="95400" cy="95760"/>
          </a:xfrm>
          <a:custGeom>
            <a:avLst/>
            <a:gdLst/>
            <a:ahLst/>
            <a:cxnLst/>
            <a:rect l="0" t="0" r="r" b="b"/>
            <a:pathLst>
              <a:path w="265" h="266">
                <a:moveTo>
                  <a:pt x="265" y="133"/>
                </a:moveTo>
                <a:cubicBezTo>
                  <a:pt x="265" y="151"/>
                  <a:pt x="262" y="168"/>
                  <a:pt x="255" y="184"/>
                </a:cubicBezTo>
                <a:cubicBezTo>
                  <a:pt x="249" y="200"/>
                  <a:pt x="239" y="214"/>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4"/>
                  <a:pt x="17" y="200"/>
                  <a:pt x="10" y="184"/>
                </a:cubicBezTo>
                <a:cubicBezTo>
                  <a:pt x="3" y="168"/>
                  <a:pt x="0" y="151"/>
                  <a:pt x="0" y="133"/>
                </a:cubicBezTo>
                <a:cubicBezTo>
                  <a:pt x="0" y="116"/>
                  <a:pt x="3" y="99"/>
                  <a:pt x="10" y="83"/>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985" name="テキスト ボックス 1984"/>
          <p:cNvSpPr txBox="1"/>
          <p:nvPr/>
        </p:nvSpPr>
        <p:spPr>
          <a:xfrm>
            <a:off x="2405160" y="461736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ゴールに行く経路はあとから計算される</a:t>
            </a:r>
            <a:endParaRPr lang="en-US" sz="2170" b="0" strike="noStrike" spc="-1">
              <a:solidFill>
                <a:srgbClr val="000000"/>
              </a:solidFill>
              <a:latin typeface="Times New Roman"/>
            </a:endParaRPr>
          </a:p>
        </p:txBody>
      </p:sp>
      <p:sp>
        <p:nvSpPr>
          <p:cNvPr id="1986" name="テキスト ボックス 1985"/>
          <p:cNvSpPr txBox="1"/>
          <p:nvPr/>
        </p:nvSpPr>
        <p:spPr>
          <a:xfrm>
            <a:off x="1300320" y="5103000"/>
            <a:ext cx="3035160" cy="361440"/>
          </a:xfrm>
          <a:prstGeom prst="rect">
            <a:avLst/>
          </a:prstGeom>
          <a:noFill/>
          <a:ln w="0">
            <a:noFill/>
          </a:ln>
        </p:spPr>
        <p:txBody>
          <a:bodyPr wrap="none" lIns="0" tIns="0" rIns="0" bIns="0" anchor="t">
            <a:noAutofit/>
          </a:bodyPr>
          <a:lstStyle/>
          <a:p>
            <a:r>
              <a:rPr lang="zh-CN" sz="2170" b="0" strike="noStrike" spc="-1">
                <a:solidFill>
                  <a:srgbClr val="0969DA"/>
                </a:solidFill>
                <a:latin typeface="DroidSansFallback"/>
                <a:ea typeface="DroidSansFallback"/>
              </a:rPr>
              <a:t>実機での障害物回避の例</a:t>
            </a:r>
            <a:endParaRPr lang="en-US" sz="2170" b="0" strike="noStrike" spc="-1">
              <a:solidFill>
                <a:srgbClr val="000000"/>
              </a:solidFill>
              <a:latin typeface="Times New Roman"/>
            </a:endParaRPr>
          </a:p>
        </p:txBody>
      </p:sp>
      <p:sp>
        <p:nvSpPr>
          <p:cNvPr id="1987" name="フリーフォーム: 図形 1986"/>
          <p:cNvSpPr/>
          <p:nvPr/>
        </p:nvSpPr>
        <p:spPr>
          <a:xfrm>
            <a:off x="1599840" y="5657760"/>
            <a:ext cx="95760" cy="95400"/>
          </a:xfrm>
          <a:custGeom>
            <a:avLst/>
            <a:gdLst/>
            <a:ahLst/>
            <a:cxnLst/>
            <a:rect l="0" t="0" r="r" b="b"/>
            <a:pathLst>
              <a:path w="266" h="265">
                <a:moveTo>
                  <a:pt x="266" y="132"/>
                </a:moveTo>
                <a:cubicBezTo>
                  <a:pt x="266" y="150"/>
                  <a:pt x="263" y="166"/>
                  <a:pt x="256" y="183"/>
                </a:cubicBezTo>
                <a:cubicBezTo>
                  <a:pt x="249" y="199"/>
                  <a:pt x="240" y="213"/>
                  <a:pt x="227" y="226"/>
                </a:cubicBezTo>
                <a:cubicBezTo>
                  <a:pt x="215" y="238"/>
                  <a:pt x="201" y="248"/>
                  <a:pt x="184" y="254"/>
                </a:cubicBezTo>
                <a:cubicBezTo>
                  <a:pt x="167" y="262"/>
                  <a:pt x="150" y="265"/>
                  <a:pt x="133" y="265"/>
                </a:cubicBezTo>
                <a:cubicBezTo>
                  <a:pt x="115" y="265"/>
                  <a:pt x="98" y="262"/>
                  <a:pt x="82" y="254"/>
                </a:cubicBezTo>
                <a:cubicBezTo>
                  <a:pt x="66" y="248"/>
                  <a:pt x="52" y="238"/>
                  <a:pt x="39" y="226"/>
                </a:cubicBezTo>
                <a:cubicBezTo>
                  <a:pt x="27" y="213"/>
                  <a:pt x="17" y="199"/>
                  <a:pt x="11" y="183"/>
                </a:cubicBezTo>
                <a:cubicBezTo>
                  <a:pt x="4" y="166"/>
                  <a:pt x="0" y="150"/>
                  <a:pt x="0" y="132"/>
                </a:cubicBezTo>
                <a:cubicBezTo>
                  <a:pt x="0" y="114"/>
                  <a:pt x="4" y="98"/>
                  <a:pt x="11" y="81"/>
                </a:cubicBezTo>
                <a:cubicBezTo>
                  <a:pt x="17" y="65"/>
                  <a:pt x="27" y="51"/>
                  <a:pt x="39" y="38"/>
                </a:cubicBezTo>
                <a:cubicBezTo>
                  <a:pt x="52" y="26"/>
                  <a:pt x="66" y="17"/>
                  <a:pt x="82" y="10"/>
                </a:cubicBezTo>
                <a:cubicBezTo>
                  <a:pt x="98" y="3"/>
                  <a:pt x="115" y="0"/>
                  <a:pt x="133" y="0"/>
                </a:cubicBezTo>
                <a:cubicBezTo>
                  <a:pt x="150" y="0"/>
                  <a:pt x="167" y="3"/>
                  <a:pt x="184" y="10"/>
                </a:cubicBezTo>
                <a:cubicBezTo>
                  <a:pt x="201" y="17"/>
                  <a:pt x="215" y="26"/>
                  <a:pt x="227" y="38"/>
                </a:cubicBezTo>
                <a:cubicBezTo>
                  <a:pt x="240" y="51"/>
                  <a:pt x="249" y="65"/>
                  <a:pt x="256" y="81"/>
                </a:cubicBezTo>
                <a:cubicBezTo>
                  <a:pt x="263" y="98"/>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988" name="テキスト ボックス 1987"/>
          <p:cNvSpPr txBox="1"/>
          <p:nvPr/>
        </p:nvSpPr>
        <p:spPr>
          <a:xfrm>
            <a:off x="4338720" y="5095800"/>
            <a:ext cx="14943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[Ueda2023]</a:t>
            </a:r>
            <a:endParaRPr lang="en-US" sz="2170" b="0" strike="noStrike" spc="-1">
              <a:solidFill>
                <a:srgbClr val="000000"/>
              </a:solidFill>
              <a:latin typeface="Times New Roman"/>
            </a:endParaRPr>
          </a:p>
        </p:txBody>
      </p:sp>
      <p:sp>
        <p:nvSpPr>
          <p:cNvPr id="1989" name="テキスト ボックス 1988"/>
          <p:cNvSpPr txBox="1"/>
          <p:nvPr/>
        </p:nvSpPr>
        <p:spPr>
          <a:xfrm>
            <a:off x="1852560" y="5512680"/>
            <a:ext cx="9379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速度が状態に入る自動車でも、原理的には適用可能（計算量の点では困難）</a:t>
            </a:r>
            <a:endParaRPr lang="en-US" sz="2170" b="0" strike="noStrike" spc="-1">
              <a:solidFill>
                <a:srgbClr val="000000"/>
              </a:solidFill>
              <a:latin typeface="Times New Roman"/>
            </a:endParaRPr>
          </a:p>
        </p:txBody>
      </p:sp>
      <p:sp>
        <p:nvSpPr>
          <p:cNvPr id="1990" name="テキスト ボックス 1989"/>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1991" name="テキスト ボックス 1990"/>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1992" name="テキスト ボックス 1991"/>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1993" name="テキスト ボックス 1992"/>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1994" name="テキスト ボックス 1993"/>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1995" name="テキスト ボックス 1994"/>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1996" name="テキスト ボックス 1995"/>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1997" name="テキスト ボックス 1996"/>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1998" name="テキスト ボックス 1997"/>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18</a:t>
            </a:r>
            <a:endParaRPr lang="en-US" sz="1800" b="0" strike="noStrike" spc="-1">
              <a:solidFill>
                <a:srgbClr val="000000"/>
              </a:solidFill>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フリーフォーム: 図形 199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00" name="フリーフォーム: 図形 199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01" name="フリーフォーム: 図形 200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02" name="フリーフォーム: 図形 2001"/>
          <p:cNvSpPr/>
          <p:nvPr/>
        </p:nvSpPr>
        <p:spPr>
          <a:xfrm>
            <a:off x="1047600" y="165708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4"/>
                </a:cubicBezTo>
                <a:cubicBezTo>
                  <a:pt x="0" y="116"/>
                  <a:pt x="3" y="99"/>
                  <a:pt x="10" y="83"/>
                </a:cubicBezTo>
                <a:cubicBezTo>
                  <a:pt x="17" y="67"/>
                  <a:pt x="26" y="52"/>
                  <a:pt x="39" y="40"/>
                </a:cubicBezTo>
                <a:cubicBezTo>
                  <a:pt x="51" y="28"/>
                  <a:pt x="65" y="18"/>
                  <a:pt x="82" y="10"/>
                </a:cubicBezTo>
                <a:cubicBezTo>
                  <a:pt x="98" y="4"/>
                  <a:pt x="115" y="0"/>
                  <a:pt x="133" y="0"/>
                </a:cubicBezTo>
                <a:cubicBezTo>
                  <a:pt x="151" y="0"/>
                  <a:pt x="168" y="4"/>
                  <a:pt x="184" y="10"/>
                </a:cubicBezTo>
                <a:cubicBezTo>
                  <a:pt x="200" y="18"/>
                  <a:pt x="214" y="28"/>
                  <a:pt x="227" y="40"/>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03" name="テキスト ボックス 2002"/>
          <p:cNvSpPr txBox="1"/>
          <p:nvPr/>
        </p:nvSpPr>
        <p:spPr>
          <a:xfrm>
            <a:off x="747720" y="940320"/>
            <a:ext cx="24267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ここまでのまとめ</a:t>
            </a:r>
            <a:endParaRPr lang="en-US" sz="2390" b="0" strike="noStrike" spc="-1">
              <a:solidFill>
                <a:srgbClr val="000000"/>
              </a:solidFill>
              <a:latin typeface="Times New Roman"/>
            </a:endParaRPr>
          </a:p>
        </p:txBody>
      </p:sp>
      <p:sp>
        <p:nvSpPr>
          <p:cNvPr id="2004" name="フリーフォーム: 図形 2003"/>
          <p:cNvSpPr/>
          <p:nvPr/>
        </p:nvSpPr>
        <p:spPr>
          <a:xfrm>
            <a:off x="1599840" y="2066760"/>
            <a:ext cx="95760" cy="95760"/>
          </a:xfrm>
          <a:custGeom>
            <a:avLst/>
            <a:gdLst/>
            <a:ahLst/>
            <a:cxnLst/>
            <a:rect l="0" t="0" r="r" b="b"/>
            <a:pathLst>
              <a:path w="266" h="266">
                <a:moveTo>
                  <a:pt x="266" y="132"/>
                </a:moveTo>
                <a:cubicBezTo>
                  <a:pt x="266" y="150"/>
                  <a:pt x="263" y="167"/>
                  <a:pt x="256" y="183"/>
                </a:cubicBezTo>
                <a:cubicBezTo>
                  <a:pt x="249" y="200"/>
                  <a:pt x="240" y="214"/>
                  <a:pt x="227" y="227"/>
                </a:cubicBezTo>
                <a:cubicBezTo>
                  <a:pt x="215" y="239"/>
                  <a:pt x="201" y="249"/>
                  <a:pt x="184" y="255"/>
                </a:cubicBezTo>
                <a:cubicBezTo>
                  <a:pt x="167" y="262"/>
                  <a:pt x="150" y="266"/>
                  <a:pt x="133" y="266"/>
                </a:cubicBezTo>
                <a:cubicBezTo>
                  <a:pt x="115" y="266"/>
                  <a:pt x="98" y="262"/>
                  <a:pt x="82" y="255"/>
                </a:cubicBezTo>
                <a:cubicBezTo>
                  <a:pt x="66" y="249"/>
                  <a:pt x="52" y="239"/>
                  <a:pt x="39" y="227"/>
                </a:cubicBezTo>
                <a:cubicBezTo>
                  <a:pt x="27" y="214"/>
                  <a:pt x="17" y="200"/>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005" name="テキスト ボックス 2004"/>
          <p:cNvSpPr txBox="1"/>
          <p:nvPr/>
        </p:nvSpPr>
        <p:spPr>
          <a:xfrm>
            <a:off x="1300320" y="1512000"/>
            <a:ext cx="6621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移動ロボットの経路計画を最適制御の観点から考えた</a:t>
            </a:r>
            <a:endParaRPr lang="en-US" sz="2170" b="0" strike="noStrike" spc="-1">
              <a:solidFill>
                <a:srgbClr val="000000"/>
              </a:solidFill>
              <a:latin typeface="Times New Roman"/>
            </a:endParaRPr>
          </a:p>
        </p:txBody>
      </p:sp>
      <p:sp>
        <p:nvSpPr>
          <p:cNvPr id="2006" name="フリーフォーム: 図形 2005"/>
          <p:cNvSpPr/>
          <p:nvPr/>
        </p:nvSpPr>
        <p:spPr>
          <a:xfrm>
            <a:off x="2152440" y="248580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07" name="テキスト ボックス 2006"/>
          <p:cNvSpPr txBox="1"/>
          <p:nvPr/>
        </p:nvSpPr>
        <p:spPr>
          <a:xfrm>
            <a:off x="1852560" y="1921680"/>
            <a:ext cx="6069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探索を使う場合、次の問題への適切な対処が必要</a:t>
            </a:r>
            <a:endParaRPr lang="en-US" sz="2170" b="0" strike="noStrike" spc="-1">
              <a:solidFill>
                <a:srgbClr val="000000"/>
              </a:solidFill>
              <a:latin typeface="Times New Roman"/>
            </a:endParaRPr>
          </a:p>
        </p:txBody>
      </p:sp>
      <p:sp>
        <p:nvSpPr>
          <p:cNvPr id="2008" name="フリーフォーム: 図形 2007"/>
          <p:cNvSpPr/>
          <p:nvPr/>
        </p:nvSpPr>
        <p:spPr>
          <a:xfrm>
            <a:off x="2152440" y="297144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09" name="テキスト ボックス 2008"/>
          <p:cNvSpPr txBox="1"/>
          <p:nvPr/>
        </p:nvSpPr>
        <p:spPr>
          <a:xfrm>
            <a:off x="2405160" y="234072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チャタリングの問題</a:t>
            </a:r>
            <a:endParaRPr lang="en-US" sz="2170" b="0" strike="noStrike" spc="-1">
              <a:solidFill>
                <a:srgbClr val="000000"/>
              </a:solidFill>
              <a:latin typeface="Times New Roman"/>
            </a:endParaRPr>
          </a:p>
        </p:txBody>
      </p:sp>
      <p:sp>
        <p:nvSpPr>
          <p:cNvPr id="2010" name="フリーフォーム: 図形 2009"/>
          <p:cNvSpPr/>
          <p:nvPr/>
        </p:nvSpPr>
        <p:spPr>
          <a:xfrm>
            <a:off x="2152440" y="344772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11" name="テキスト ボックス 2010"/>
          <p:cNvSpPr txBox="1"/>
          <p:nvPr/>
        </p:nvSpPr>
        <p:spPr>
          <a:xfrm>
            <a:off x="2405160" y="2826720"/>
            <a:ext cx="6621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ゴールへの移動と危険回避行動が同時に扱えない問題</a:t>
            </a:r>
            <a:endParaRPr lang="en-US" sz="2170" b="0" strike="noStrike" spc="-1">
              <a:solidFill>
                <a:srgbClr val="000000"/>
              </a:solidFill>
              <a:latin typeface="Times New Roman"/>
            </a:endParaRPr>
          </a:p>
        </p:txBody>
      </p:sp>
      <p:sp>
        <p:nvSpPr>
          <p:cNvPr id="2012" name="フリーフォーム: 図形 2011"/>
          <p:cNvSpPr/>
          <p:nvPr/>
        </p:nvSpPr>
        <p:spPr>
          <a:xfrm>
            <a:off x="1047600" y="3933720"/>
            <a:ext cx="95400" cy="95400"/>
          </a:xfrm>
          <a:custGeom>
            <a:avLst/>
            <a:gdLst/>
            <a:ahLst/>
            <a:cxnLst/>
            <a:rect l="0" t="0" r="r" b="b"/>
            <a:pathLst>
              <a:path w="265" h="265">
                <a:moveTo>
                  <a:pt x="265" y="133"/>
                </a:moveTo>
                <a:cubicBezTo>
                  <a:pt x="265" y="151"/>
                  <a:pt x="262" y="168"/>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8"/>
                  <a:pt x="0" y="151"/>
                  <a:pt x="0" y="133"/>
                </a:cubicBezTo>
                <a:cubicBezTo>
                  <a:pt x="0" y="116"/>
                  <a:pt x="3" y="99"/>
                  <a:pt x="10" y="82"/>
                </a:cubicBezTo>
                <a:cubicBezTo>
                  <a:pt x="17" y="66"/>
                  <a:pt x="26" y="52"/>
                  <a:pt x="39" y="40"/>
                </a:cubicBezTo>
                <a:cubicBezTo>
                  <a:pt x="51" y="26"/>
                  <a:pt x="65" y="17"/>
                  <a:pt x="82" y="10"/>
                </a:cubicBezTo>
                <a:cubicBezTo>
                  <a:pt x="98" y="3"/>
                  <a:pt x="115" y="0"/>
                  <a:pt x="133" y="0"/>
                </a:cubicBezTo>
                <a:cubicBezTo>
                  <a:pt x="151" y="0"/>
                  <a:pt x="168" y="3"/>
                  <a:pt x="184" y="10"/>
                </a:cubicBezTo>
                <a:cubicBezTo>
                  <a:pt x="200" y="17"/>
                  <a:pt x="214" y="26"/>
                  <a:pt x="227" y="40"/>
                </a:cubicBezTo>
                <a:cubicBezTo>
                  <a:pt x="239" y="52"/>
                  <a:pt x="249" y="66"/>
                  <a:pt x="255" y="82"/>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13" name="テキスト ボックス 2012"/>
          <p:cNvSpPr txBox="1"/>
          <p:nvPr/>
        </p:nvSpPr>
        <p:spPr>
          <a:xfrm>
            <a:off x="2405160" y="3303000"/>
            <a:ext cx="46900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確率的な状態遷移が考えられない問題</a:t>
            </a:r>
            <a:endParaRPr lang="en-US" sz="2170" b="0" strike="noStrike" spc="-1">
              <a:solidFill>
                <a:srgbClr val="000000"/>
              </a:solidFill>
              <a:latin typeface="Times New Roman"/>
            </a:endParaRPr>
          </a:p>
        </p:txBody>
      </p:sp>
      <p:sp>
        <p:nvSpPr>
          <p:cNvPr id="2014" name="フリーフォーム: 図形 2013"/>
          <p:cNvSpPr/>
          <p:nvPr/>
        </p:nvSpPr>
        <p:spPr>
          <a:xfrm>
            <a:off x="1599840" y="4352760"/>
            <a:ext cx="95760" cy="95760"/>
          </a:xfrm>
          <a:custGeom>
            <a:avLst/>
            <a:gdLst/>
            <a:ahLst/>
            <a:cxnLst/>
            <a:rect l="0" t="0" r="r" b="b"/>
            <a:pathLst>
              <a:path w="266" h="266">
                <a:moveTo>
                  <a:pt x="266" y="132"/>
                </a:moveTo>
                <a:cubicBezTo>
                  <a:pt x="266" y="150"/>
                  <a:pt x="263" y="167"/>
                  <a:pt x="256" y="183"/>
                </a:cubicBezTo>
                <a:cubicBezTo>
                  <a:pt x="249" y="200"/>
                  <a:pt x="240" y="214"/>
                  <a:pt x="227" y="227"/>
                </a:cubicBezTo>
                <a:cubicBezTo>
                  <a:pt x="215" y="239"/>
                  <a:pt x="201" y="249"/>
                  <a:pt x="184" y="255"/>
                </a:cubicBezTo>
                <a:cubicBezTo>
                  <a:pt x="167" y="262"/>
                  <a:pt x="150" y="266"/>
                  <a:pt x="133" y="266"/>
                </a:cubicBezTo>
                <a:cubicBezTo>
                  <a:pt x="115" y="266"/>
                  <a:pt x="98" y="262"/>
                  <a:pt x="82" y="255"/>
                </a:cubicBezTo>
                <a:cubicBezTo>
                  <a:pt x="66" y="249"/>
                  <a:pt x="52" y="239"/>
                  <a:pt x="39" y="227"/>
                </a:cubicBezTo>
                <a:cubicBezTo>
                  <a:pt x="27" y="214"/>
                  <a:pt x="17" y="200"/>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015" name="テキスト ボックス 2014"/>
          <p:cNvSpPr txBox="1"/>
          <p:nvPr/>
        </p:nvSpPr>
        <p:spPr>
          <a:xfrm>
            <a:off x="1300320" y="378864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さらに一言</a:t>
            </a:r>
            <a:endParaRPr lang="en-US" sz="2170" b="0" strike="noStrike" spc="-1">
              <a:solidFill>
                <a:srgbClr val="000000"/>
              </a:solidFill>
              <a:latin typeface="Times New Roman"/>
            </a:endParaRPr>
          </a:p>
        </p:txBody>
      </p:sp>
      <p:sp>
        <p:nvSpPr>
          <p:cNvPr id="2016" name="テキスト ボックス 2015"/>
          <p:cNvSpPr txBox="1"/>
          <p:nvPr/>
        </p:nvSpPr>
        <p:spPr>
          <a:xfrm>
            <a:off x="1852560" y="4207680"/>
            <a:ext cx="9379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方策を貼り合わせる手法を論文に書くときは上記の問題にちゃんと触れてほ</a:t>
            </a:r>
            <a:endParaRPr lang="en-US" sz="2170" b="0" strike="noStrike" spc="-1">
              <a:solidFill>
                <a:srgbClr val="000000"/>
              </a:solidFill>
              <a:latin typeface="Times New Roman"/>
            </a:endParaRPr>
          </a:p>
        </p:txBody>
      </p:sp>
      <p:sp>
        <p:nvSpPr>
          <p:cNvPr id="2017" name="フリーフォーム: 図形 2016"/>
          <p:cNvSpPr/>
          <p:nvPr/>
        </p:nvSpPr>
        <p:spPr>
          <a:xfrm>
            <a:off x="1599840" y="5248080"/>
            <a:ext cx="95760" cy="95760"/>
          </a:xfrm>
          <a:custGeom>
            <a:avLst/>
            <a:gdLst/>
            <a:ahLst/>
            <a:cxnLst/>
            <a:rect l="0" t="0" r="r" b="b"/>
            <a:pathLst>
              <a:path w="266" h="266">
                <a:moveTo>
                  <a:pt x="266" y="133"/>
                </a:moveTo>
                <a:cubicBezTo>
                  <a:pt x="266" y="151"/>
                  <a:pt x="263" y="168"/>
                  <a:pt x="256" y="184"/>
                </a:cubicBezTo>
                <a:cubicBezTo>
                  <a:pt x="249" y="200"/>
                  <a:pt x="240" y="214"/>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4"/>
                  <a:pt x="17" y="200"/>
                  <a:pt x="11" y="184"/>
                </a:cubicBezTo>
                <a:cubicBezTo>
                  <a:pt x="4" y="168"/>
                  <a:pt x="0" y="151"/>
                  <a:pt x="0" y="133"/>
                </a:cubicBezTo>
                <a:cubicBezTo>
                  <a:pt x="0" y="116"/>
                  <a:pt x="4" y="99"/>
                  <a:pt x="11" y="83"/>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018" name="テキスト ボックス 2017"/>
          <p:cNvSpPr txBox="1"/>
          <p:nvPr/>
        </p:nvSpPr>
        <p:spPr>
          <a:xfrm>
            <a:off x="1852560" y="461736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しい</a:t>
            </a:r>
            <a:endParaRPr lang="en-US" sz="2170" b="0" strike="noStrike" spc="-1">
              <a:solidFill>
                <a:srgbClr val="000000"/>
              </a:solidFill>
              <a:latin typeface="Times New Roman"/>
            </a:endParaRPr>
          </a:p>
        </p:txBody>
      </p:sp>
      <p:sp>
        <p:nvSpPr>
          <p:cNvPr id="2019" name="フリーフォーム: 図形 2018"/>
          <p:cNvSpPr/>
          <p:nvPr/>
        </p:nvSpPr>
        <p:spPr>
          <a:xfrm>
            <a:off x="2152440" y="565776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20" name="テキスト ボックス 2019"/>
          <p:cNvSpPr txBox="1"/>
          <p:nvPr/>
        </p:nvSpPr>
        <p:spPr>
          <a:xfrm>
            <a:off x="1852560" y="5103000"/>
            <a:ext cx="74484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「強化学習は安全性に疑問が・・・」という意見は本当か？</a:t>
            </a:r>
            <a:endParaRPr lang="en-US" sz="2170" b="0" strike="noStrike" spc="-1">
              <a:solidFill>
                <a:srgbClr val="000000"/>
              </a:solidFill>
              <a:latin typeface="Times New Roman"/>
            </a:endParaRPr>
          </a:p>
        </p:txBody>
      </p:sp>
      <p:sp>
        <p:nvSpPr>
          <p:cNvPr id="2021" name="テキスト ボックス 2020"/>
          <p:cNvSpPr txBox="1"/>
          <p:nvPr/>
        </p:nvSpPr>
        <p:spPr>
          <a:xfrm>
            <a:off x="2405160" y="551268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学生のとき、</a:t>
            </a:r>
            <a:endParaRPr lang="en-US" sz="2170" b="0" strike="noStrike" spc="-1">
              <a:solidFill>
                <a:srgbClr val="000000"/>
              </a:solidFill>
              <a:latin typeface="Times New Roman"/>
            </a:endParaRPr>
          </a:p>
        </p:txBody>
      </p:sp>
      <p:sp>
        <p:nvSpPr>
          <p:cNvPr id="2022" name="テキスト ボックス 2021"/>
          <p:cNvSpPr txBox="1"/>
          <p:nvPr/>
        </p:nvSpPr>
        <p:spPr>
          <a:xfrm>
            <a:off x="4062240" y="5505480"/>
            <a:ext cx="5691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MCL</a:t>
            </a:r>
            <a:endParaRPr lang="en-US" sz="2170" b="0" strike="noStrike" spc="-1">
              <a:solidFill>
                <a:srgbClr val="000000"/>
              </a:solidFill>
              <a:latin typeface="Times New Roman"/>
            </a:endParaRPr>
          </a:p>
        </p:txBody>
      </p:sp>
      <p:sp>
        <p:nvSpPr>
          <p:cNvPr id="2023" name="テキスト ボックス 2022"/>
          <p:cNvSpPr txBox="1"/>
          <p:nvPr/>
        </p:nvSpPr>
        <p:spPr>
          <a:xfrm>
            <a:off x="4632120" y="551268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のときにもおんなじことを言われた</a:t>
            </a:r>
            <a:endParaRPr lang="en-US" sz="2170" b="0" strike="noStrike" spc="-1">
              <a:solidFill>
                <a:srgbClr val="000000"/>
              </a:solidFill>
              <a:latin typeface="Times New Roman"/>
            </a:endParaRPr>
          </a:p>
        </p:txBody>
      </p:sp>
      <p:sp>
        <p:nvSpPr>
          <p:cNvPr id="2024" name="テキスト ボックス 2023"/>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025" name="テキスト ボックス 2024"/>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026" name="テキスト ボックス 2025"/>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027" name="テキスト ボックス 2026"/>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028" name="テキスト ボックス 2027"/>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029" name="テキスト ボックス 2028"/>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030" name="テキスト ボックス 2029"/>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031" name="テキスト ボックス 2030"/>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032" name="テキスト ボックス 2031"/>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19</a:t>
            </a:r>
            <a:endParaRPr lang="en-US" sz="1800" b="0" strike="noStrike" spc="-1">
              <a:solidFill>
                <a:srgbClr val="000000"/>
              </a:solidFill>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フリーフォーム: 図形 3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4" name="フリーフォーム: 図形 3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5" name="フリーフォーム: 図形 3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6" name="フリーフォーム: 図形 35"/>
          <p:cNvSpPr/>
          <p:nvPr/>
        </p:nvSpPr>
        <p:spPr>
          <a:xfrm>
            <a:off x="1047600" y="3267000"/>
            <a:ext cx="95400" cy="95400"/>
          </a:xfrm>
          <a:custGeom>
            <a:avLst/>
            <a:gdLst/>
            <a:ahLst/>
            <a:cxnLst/>
            <a:rect l="0" t="0" r="r" b="b"/>
            <a:pathLst>
              <a:path w="265" h="265">
                <a:moveTo>
                  <a:pt x="265" y="133"/>
                </a:moveTo>
                <a:cubicBezTo>
                  <a:pt x="265" y="151"/>
                  <a:pt x="262" y="167"/>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7"/>
                  <a:pt x="0" y="151"/>
                  <a:pt x="0" y="133"/>
                </a:cubicBezTo>
                <a:cubicBezTo>
                  <a:pt x="0" y="115"/>
                  <a:pt x="3" y="99"/>
                  <a:pt x="10" y="82"/>
                </a:cubicBezTo>
                <a:cubicBezTo>
                  <a:pt x="17" y="66"/>
                  <a:pt x="26" y="52"/>
                  <a:pt x="39" y="39"/>
                </a:cubicBezTo>
                <a:cubicBezTo>
                  <a:pt x="51" y="26"/>
                  <a:pt x="65" y="16"/>
                  <a:pt x="82" y="10"/>
                </a:cubicBezTo>
                <a:cubicBezTo>
                  <a:pt x="98" y="3"/>
                  <a:pt x="115" y="0"/>
                  <a:pt x="133" y="0"/>
                </a:cubicBezTo>
                <a:cubicBezTo>
                  <a:pt x="151" y="0"/>
                  <a:pt x="168" y="3"/>
                  <a:pt x="184" y="10"/>
                </a:cubicBezTo>
                <a:cubicBezTo>
                  <a:pt x="200" y="16"/>
                  <a:pt x="214" y="26"/>
                  <a:pt x="227" y="39"/>
                </a:cubicBezTo>
                <a:cubicBezTo>
                  <a:pt x="239" y="52"/>
                  <a:pt x="249" y="66"/>
                  <a:pt x="255" y="82"/>
                </a:cubicBezTo>
                <a:cubicBezTo>
                  <a:pt x="262" y="99"/>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7" name="テキスト ボックス 36"/>
          <p:cNvSpPr txBox="1"/>
          <p:nvPr/>
        </p:nvSpPr>
        <p:spPr>
          <a:xfrm>
            <a:off x="747720" y="2368800"/>
            <a:ext cx="215856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今日やること</a:t>
            </a:r>
            <a:endParaRPr lang="en-US" sz="2830" b="0" strike="noStrike" spc="-1">
              <a:solidFill>
                <a:srgbClr val="000000"/>
              </a:solidFill>
              <a:latin typeface="Times New Roman"/>
            </a:endParaRPr>
          </a:p>
        </p:txBody>
      </p:sp>
      <p:sp>
        <p:nvSpPr>
          <p:cNvPr id="38" name="フリーフォーム: 図形 37"/>
          <p:cNvSpPr/>
          <p:nvPr/>
        </p:nvSpPr>
        <p:spPr>
          <a:xfrm>
            <a:off x="1047600" y="3743280"/>
            <a:ext cx="95400" cy="95400"/>
          </a:xfrm>
          <a:custGeom>
            <a:avLst/>
            <a:gdLst/>
            <a:ahLst/>
            <a:cxnLst/>
            <a:rect l="0" t="0" r="r" b="b"/>
            <a:pathLst>
              <a:path w="265" h="265">
                <a:moveTo>
                  <a:pt x="265" y="133"/>
                </a:moveTo>
                <a:cubicBezTo>
                  <a:pt x="265" y="150"/>
                  <a:pt x="262" y="167"/>
                  <a:pt x="255" y="184"/>
                </a:cubicBezTo>
                <a:cubicBezTo>
                  <a:pt x="249" y="200"/>
                  <a:pt x="239" y="214"/>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4"/>
                  <a:pt x="17" y="200"/>
                  <a:pt x="10" y="184"/>
                </a:cubicBezTo>
                <a:cubicBezTo>
                  <a:pt x="3" y="167"/>
                  <a:pt x="0" y="150"/>
                  <a:pt x="0" y="133"/>
                </a:cubicBezTo>
                <a:cubicBezTo>
                  <a:pt x="0" y="115"/>
                  <a:pt x="3" y="98"/>
                  <a:pt x="10" y="82"/>
                </a:cubicBezTo>
                <a:cubicBezTo>
                  <a:pt x="17" y="66"/>
                  <a:pt x="26" y="52"/>
                  <a:pt x="39" y="39"/>
                </a:cubicBezTo>
                <a:cubicBezTo>
                  <a:pt x="51" y="26"/>
                  <a:pt x="65" y="16"/>
                  <a:pt x="82" y="10"/>
                </a:cubicBezTo>
                <a:cubicBezTo>
                  <a:pt x="98" y="3"/>
                  <a:pt x="115" y="0"/>
                  <a:pt x="133" y="0"/>
                </a:cubicBezTo>
                <a:cubicBezTo>
                  <a:pt x="151" y="0"/>
                  <a:pt x="168" y="3"/>
                  <a:pt x="184" y="10"/>
                </a:cubicBezTo>
                <a:cubicBezTo>
                  <a:pt x="200" y="16"/>
                  <a:pt x="214" y="26"/>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9" name="テキスト ボックス 38"/>
          <p:cNvSpPr txBox="1"/>
          <p:nvPr/>
        </p:nvSpPr>
        <p:spPr>
          <a:xfrm>
            <a:off x="1300320" y="312192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本日の話の動機（これだけで終わらないようにします）</a:t>
            </a:r>
            <a:endParaRPr lang="en-US" sz="2170" b="0" strike="noStrike" spc="-1">
              <a:solidFill>
                <a:srgbClr val="000000"/>
              </a:solidFill>
              <a:latin typeface="Times New Roman"/>
            </a:endParaRPr>
          </a:p>
        </p:txBody>
      </p:sp>
      <p:sp>
        <p:nvSpPr>
          <p:cNvPr id="40" name="フリーフォーム: 図形 39"/>
          <p:cNvSpPr/>
          <p:nvPr/>
        </p:nvSpPr>
        <p:spPr>
          <a:xfrm>
            <a:off x="1047600" y="4228920"/>
            <a:ext cx="95400" cy="96120"/>
          </a:xfrm>
          <a:custGeom>
            <a:avLst/>
            <a:gdLst/>
            <a:ahLst/>
            <a:cxnLst/>
            <a:rect l="0" t="0" r="r" b="b"/>
            <a:pathLst>
              <a:path w="265" h="267">
                <a:moveTo>
                  <a:pt x="265" y="133"/>
                </a:moveTo>
                <a:cubicBezTo>
                  <a:pt x="265" y="151"/>
                  <a:pt x="262" y="168"/>
                  <a:pt x="255" y="184"/>
                </a:cubicBezTo>
                <a:cubicBezTo>
                  <a:pt x="249" y="200"/>
                  <a:pt x="239" y="214"/>
                  <a:pt x="227" y="227"/>
                </a:cubicBezTo>
                <a:cubicBezTo>
                  <a:pt x="214" y="239"/>
                  <a:pt x="200" y="249"/>
                  <a:pt x="184" y="256"/>
                </a:cubicBezTo>
                <a:cubicBezTo>
                  <a:pt x="168" y="262"/>
                  <a:pt x="151" y="267"/>
                  <a:pt x="133" y="267"/>
                </a:cubicBezTo>
                <a:cubicBezTo>
                  <a:pt x="115" y="267"/>
                  <a:pt x="98" y="262"/>
                  <a:pt x="82" y="256"/>
                </a:cubicBezTo>
                <a:cubicBezTo>
                  <a:pt x="65" y="249"/>
                  <a:pt x="51" y="239"/>
                  <a:pt x="39" y="227"/>
                </a:cubicBezTo>
                <a:cubicBezTo>
                  <a:pt x="26" y="214"/>
                  <a:pt x="17" y="200"/>
                  <a:pt x="10" y="184"/>
                </a:cubicBezTo>
                <a:cubicBezTo>
                  <a:pt x="3" y="168"/>
                  <a:pt x="0" y="151"/>
                  <a:pt x="0" y="133"/>
                </a:cubicBezTo>
                <a:cubicBezTo>
                  <a:pt x="0" y="116"/>
                  <a:pt x="3" y="99"/>
                  <a:pt x="10" y="83"/>
                </a:cubicBezTo>
                <a:cubicBezTo>
                  <a:pt x="17" y="66"/>
                  <a:pt x="26" y="52"/>
                  <a:pt x="39" y="40"/>
                </a:cubicBezTo>
                <a:cubicBezTo>
                  <a:pt x="51" y="27"/>
                  <a:pt x="65" y="18"/>
                  <a:pt x="82" y="11"/>
                </a:cubicBezTo>
                <a:cubicBezTo>
                  <a:pt x="98" y="4"/>
                  <a:pt x="115" y="0"/>
                  <a:pt x="133" y="0"/>
                </a:cubicBezTo>
                <a:cubicBezTo>
                  <a:pt x="151" y="0"/>
                  <a:pt x="168" y="4"/>
                  <a:pt x="184" y="11"/>
                </a:cubicBezTo>
                <a:cubicBezTo>
                  <a:pt x="200" y="18"/>
                  <a:pt x="214" y="27"/>
                  <a:pt x="227" y="40"/>
                </a:cubicBezTo>
                <a:cubicBezTo>
                  <a:pt x="239" y="52"/>
                  <a:pt x="249" y="66"/>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41" name="テキスト ボックス 40"/>
          <p:cNvSpPr txBox="1"/>
          <p:nvPr/>
        </p:nvSpPr>
        <p:spPr>
          <a:xfrm>
            <a:off x="1300320" y="359820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探索問題と最適制御</a:t>
            </a:r>
            <a:endParaRPr lang="en-US" sz="2170" b="0" strike="noStrike" spc="-1">
              <a:solidFill>
                <a:srgbClr val="000000"/>
              </a:solidFill>
              <a:latin typeface="Times New Roman"/>
            </a:endParaRPr>
          </a:p>
        </p:txBody>
      </p:sp>
      <p:sp>
        <p:nvSpPr>
          <p:cNvPr id="42" name="テキスト ボックス 41"/>
          <p:cNvSpPr txBox="1"/>
          <p:nvPr/>
        </p:nvSpPr>
        <p:spPr>
          <a:xfrm>
            <a:off x="1300320" y="408384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確率モデルを使った制御問題の記述と様々な分野の関係</a:t>
            </a:r>
            <a:endParaRPr lang="en-US" sz="2170" b="0" strike="noStrike" spc="-1">
              <a:solidFill>
                <a:srgbClr val="000000"/>
              </a:solidFill>
              <a:latin typeface="Times New Roman"/>
            </a:endParaRPr>
          </a:p>
        </p:txBody>
      </p:sp>
      <p:sp>
        <p:nvSpPr>
          <p:cNvPr id="43" name="テキスト ボックス 42"/>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44" name="テキスト ボックス 43"/>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45" name="テキスト ボックス 44"/>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46" name="テキスト ボックス 45"/>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47" name="テキスト ボックス 46"/>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48" name="テキスト ボックス 47"/>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49" name="テキスト ボックス 48"/>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50" name="テキスト ボックス 49"/>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51" name="テキスト ボックス 50"/>
          <p:cNvSpPr txBox="1"/>
          <p:nvPr/>
        </p:nvSpPr>
        <p:spPr>
          <a:xfrm>
            <a:off x="11775600" y="6327720"/>
            <a:ext cx="22824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a:t>
            </a:r>
            <a:endParaRPr lang="en-US" sz="1800" b="0" strike="noStrike" spc="-1">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3" name="フリーフォーム: 図形 203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34" name="フリーフォーム: 図形 203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35" name="フリーフォーム: 図形 203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36" name="フリーフォーム: 図形 2035"/>
          <p:cNvSpPr/>
          <p:nvPr/>
        </p:nvSpPr>
        <p:spPr>
          <a:xfrm>
            <a:off x="1047600" y="3743280"/>
            <a:ext cx="95400" cy="95400"/>
          </a:xfrm>
          <a:custGeom>
            <a:avLst/>
            <a:gdLst/>
            <a:ahLst/>
            <a:cxnLst/>
            <a:rect l="0" t="0" r="r" b="b"/>
            <a:pathLst>
              <a:path w="265" h="265">
                <a:moveTo>
                  <a:pt x="265" y="133"/>
                </a:moveTo>
                <a:cubicBezTo>
                  <a:pt x="265" y="150"/>
                  <a:pt x="262" y="167"/>
                  <a:pt x="255" y="184"/>
                </a:cubicBezTo>
                <a:cubicBezTo>
                  <a:pt x="249" y="200"/>
                  <a:pt x="239" y="214"/>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4"/>
                  <a:pt x="17" y="200"/>
                  <a:pt x="10" y="184"/>
                </a:cubicBezTo>
                <a:cubicBezTo>
                  <a:pt x="3" y="167"/>
                  <a:pt x="0" y="150"/>
                  <a:pt x="0" y="133"/>
                </a:cubicBezTo>
                <a:cubicBezTo>
                  <a:pt x="0" y="115"/>
                  <a:pt x="3" y="98"/>
                  <a:pt x="10" y="82"/>
                </a:cubicBezTo>
                <a:cubicBezTo>
                  <a:pt x="17" y="66"/>
                  <a:pt x="26" y="52"/>
                  <a:pt x="39" y="39"/>
                </a:cubicBezTo>
                <a:cubicBezTo>
                  <a:pt x="51" y="26"/>
                  <a:pt x="65" y="16"/>
                  <a:pt x="82" y="10"/>
                </a:cubicBezTo>
                <a:cubicBezTo>
                  <a:pt x="98" y="3"/>
                  <a:pt x="115" y="0"/>
                  <a:pt x="133" y="0"/>
                </a:cubicBezTo>
                <a:cubicBezTo>
                  <a:pt x="151" y="0"/>
                  <a:pt x="168" y="3"/>
                  <a:pt x="184" y="10"/>
                </a:cubicBezTo>
                <a:cubicBezTo>
                  <a:pt x="200" y="16"/>
                  <a:pt x="214" y="26"/>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37" name="テキスト ボックス 2036"/>
          <p:cNvSpPr txBox="1"/>
          <p:nvPr/>
        </p:nvSpPr>
        <p:spPr>
          <a:xfrm>
            <a:off x="747720" y="2854440"/>
            <a:ext cx="395712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探索以外の手法について</a:t>
            </a:r>
            <a:endParaRPr lang="en-US" sz="2830" b="0" strike="noStrike" spc="-1">
              <a:solidFill>
                <a:srgbClr val="000000"/>
              </a:solidFill>
              <a:latin typeface="Times New Roman"/>
            </a:endParaRPr>
          </a:p>
        </p:txBody>
      </p:sp>
      <p:sp>
        <p:nvSpPr>
          <p:cNvPr id="2038" name="テキスト ボックス 2037"/>
          <p:cNvSpPr txBox="1"/>
          <p:nvPr/>
        </p:nvSpPr>
        <p:spPr>
          <a:xfrm>
            <a:off x="1300320" y="3598200"/>
            <a:ext cx="55177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そもそもなんでこのような話をしているのか</a:t>
            </a:r>
            <a:endParaRPr lang="en-US" sz="2170" b="0" strike="noStrike" spc="-1">
              <a:solidFill>
                <a:srgbClr val="000000"/>
              </a:solidFill>
              <a:latin typeface="Times New Roman"/>
            </a:endParaRPr>
          </a:p>
        </p:txBody>
      </p:sp>
      <p:sp>
        <p:nvSpPr>
          <p:cNvPr id="2039" name="テキスト ボックス 2038"/>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040" name="テキスト ボックス 2039"/>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041" name="テキスト ボックス 2040"/>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042" name="テキスト ボックス 2041"/>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043" name="テキスト ボックス 2042"/>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044" name="テキスト ボックス 2043"/>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045" name="テキスト ボックス 2044"/>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046" name="テキスト ボックス 2045"/>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047" name="テキスト ボックス 2046"/>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20</a:t>
            </a:r>
            <a:endParaRPr lang="en-US" sz="1800" b="0" strike="noStrike" spc="-1">
              <a:solidFill>
                <a:srgbClr val="000000"/>
              </a:solidFill>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 name="フリーフォーム: 図形 204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49" name="フリーフォーム: 図形 204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50" name="フリーフォーム: 図形 204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pic>
        <p:nvPicPr>
          <p:cNvPr id="2051" name="図 2050"/>
          <p:cNvPicPr/>
          <p:nvPr/>
        </p:nvPicPr>
        <p:blipFill>
          <a:blip r:embed="rId2"/>
          <a:stretch/>
        </p:blipFill>
        <p:spPr>
          <a:xfrm>
            <a:off x="10524960" y="2039760"/>
            <a:ext cx="1323720" cy="1852920"/>
          </a:xfrm>
          <a:prstGeom prst="rect">
            <a:avLst/>
          </a:prstGeom>
          <a:ln w="0">
            <a:noFill/>
          </a:ln>
        </p:spPr>
      </p:pic>
      <p:pic>
        <p:nvPicPr>
          <p:cNvPr id="2052" name="図 2051"/>
          <p:cNvPicPr/>
          <p:nvPr/>
        </p:nvPicPr>
        <p:blipFill>
          <a:blip r:embed="rId3"/>
          <a:stretch/>
        </p:blipFill>
        <p:spPr>
          <a:xfrm>
            <a:off x="10521360" y="4005000"/>
            <a:ext cx="1353240" cy="1846800"/>
          </a:xfrm>
          <a:prstGeom prst="rect">
            <a:avLst/>
          </a:prstGeom>
          <a:ln w="0">
            <a:noFill/>
          </a:ln>
        </p:spPr>
      </p:pic>
      <p:pic>
        <p:nvPicPr>
          <p:cNvPr id="2053" name="図 2052"/>
          <p:cNvPicPr/>
          <p:nvPr/>
        </p:nvPicPr>
        <p:blipFill>
          <a:blip r:embed="rId4"/>
          <a:stretch/>
        </p:blipFill>
        <p:spPr>
          <a:xfrm rot="10800000" flipH="1">
            <a:off x="10477080" y="595440"/>
            <a:ext cx="1468800" cy="1345680"/>
          </a:xfrm>
          <a:prstGeom prst="rect">
            <a:avLst/>
          </a:prstGeom>
          <a:ln w="0">
            <a:noFill/>
          </a:ln>
        </p:spPr>
      </p:pic>
      <p:sp>
        <p:nvSpPr>
          <p:cNvPr id="2054" name="テキスト ボックス 2053"/>
          <p:cNvSpPr txBox="1"/>
          <p:nvPr/>
        </p:nvSpPr>
        <p:spPr>
          <a:xfrm>
            <a:off x="10423080" y="5873040"/>
            <a:ext cx="1524600" cy="200160"/>
          </a:xfrm>
          <a:prstGeom prst="rect">
            <a:avLst/>
          </a:prstGeom>
          <a:noFill/>
          <a:ln w="0">
            <a:noFill/>
          </a:ln>
        </p:spPr>
        <p:txBody>
          <a:bodyPr wrap="none" lIns="0" tIns="0" rIns="0" bIns="0" anchor="t">
            <a:noAutofit/>
          </a:bodyPr>
          <a:lstStyle/>
          <a:p>
            <a:r>
              <a:rPr lang="zh-CN" sz="1200" b="0" strike="noStrike" spc="-1">
                <a:solidFill>
                  <a:srgbClr val="000000"/>
                </a:solidFill>
                <a:latin typeface="DroidSansFallback"/>
                <a:ea typeface="DroidSansFallback"/>
              </a:rPr>
              <a:t>全部うしろは制御の話</a:t>
            </a:r>
            <a:endParaRPr lang="en-US" sz="1200" b="0" strike="noStrike" spc="-1">
              <a:solidFill>
                <a:srgbClr val="000000"/>
              </a:solidFill>
              <a:latin typeface="Times New Roman"/>
            </a:endParaRPr>
          </a:p>
        </p:txBody>
      </p:sp>
      <p:sp>
        <p:nvSpPr>
          <p:cNvPr id="2055" name="テキスト ボックス 2054"/>
          <p:cNvSpPr txBox="1"/>
          <p:nvPr/>
        </p:nvSpPr>
        <p:spPr>
          <a:xfrm>
            <a:off x="10146960" y="6056280"/>
            <a:ext cx="2134440" cy="200160"/>
          </a:xfrm>
          <a:prstGeom prst="rect">
            <a:avLst/>
          </a:prstGeom>
          <a:noFill/>
          <a:ln w="0">
            <a:noFill/>
          </a:ln>
        </p:spPr>
        <p:txBody>
          <a:bodyPr wrap="none" lIns="0" tIns="0" rIns="0" bIns="0" anchor="t">
            <a:noAutofit/>
          </a:bodyPr>
          <a:lstStyle/>
          <a:p>
            <a:r>
              <a:rPr lang="zh-CN" sz="1200" b="0" strike="noStrike" spc="-1">
                <a:solidFill>
                  <a:srgbClr val="000000"/>
                </a:solidFill>
                <a:latin typeface="DroidSansFallback"/>
                <a:ea typeface="DroidSansFallback"/>
              </a:rPr>
              <a:t>（だってロボットなんだもん）</a:t>
            </a:r>
            <a:endParaRPr lang="en-US" sz="1200" b="0" strike="noStrike" spc="-1">
              <a:solidFill>
                <a:srgbClr val="000000"/>
              </a:solidFill>
              <a:latin typeface="Times New Roman"/>
            </a:endParaRPr>
          </a:p>
        </p:txBody>
      </p:sp>
      <p:sp>
        <p:nvSpPr>
          <p:cNvPr id="2056" name="テキスト ボックス 2055"/>
          <p:cNvSpPr txBox="1"/>
          <p:nvPr/>
        </p:nvSpPr>
        <p:spPr>
          <a:xfrm>
            <a:off x="747720" y="902160"/>
            <a:ext cx="54597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確率ロボティクスの本質の個人的な解釈</a:t>
            </a:r>
            <a:endParaRPr lang="en-US" sz="2390" b="0" strike="noStrike" spc="-1">
              <a:solidFill>
                <a:srgbClr val="000000"/>
              </a:solidFill>
              <a:latin typeface="Times New Roman"/>
            </a:endParaRPr>
          </a:p>
        </p:txBody>
      </p:sp>
      <p:sp>
        <p:nvSpPr>
          <p:cNvPr id="2057" name="テキスト ボックス 2056"/>
          <p:cNvSpPr txBox="1"/>
          <p:nvPr/>
        </p:nvSpPr>
        <p:spPr>
          <a:xfrm>
            <a:off x="747720" y="14670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058" name="フリーフォーム: 図形 2057"/>
          <p:cNvSpPr/>
          <p:nvPr/>
        </p:nvSpPr>
        <p:spPr>
          <a:xfrm>
            <a:off x="1047600" y="2180880"/>
            <a:ext cx="95400" cy="95760"/>
          </a:xfrm>
          <a:custGeom>
            <a:avLst/>
            <a:gdLst/>
            <a:ahLst/>
            <a:cxnLst/>
            <a:rect l="0" t="0" r="r" b="b"/>
            <a:pathLst>
              <a:path w="265" h="266">
                <a:moveTo>
                  <a:pt x="265" y="133"/>
                </a:moveTo>
                <a:cubicBezTo>
                  <a:pt x="265" y="151"/>
                  <a:pt x="262" y="168"/>
                  <a:pt x="255" y="184"/>
                </a:cubicBezTo>
                <a:cubicBezTo>
                  <a:pt x="249" y="201"/>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1"/>
                  <a:pt x="10" y="184"/>
                </a:cubicBezTo>
                <a:cubicBezTo>
                  <a:pt x="3" y="168"/>
                  <a:pt x="0" y="151"/>
                  <a:pt x="0" y="133"/>
                </a:cubicBezTo>
                <a:cubicBezTo>
                  <a:pt x="0" y="115"/>
                  <a:pt x="3" y="98"/>
                  <a:pt x="10" y="82"/>
                </a:cubicBezTo>
                <a:cubicBezTo>
                  <a:pt x="17" y="66"/>
                  <a:pt x="26" y="52"/>
                  <a:pt x="39" y="39"/>
                </a:cubicBezTo>
                <a:cubicBezTo>
                  <a:pt x="51" y="27"/>
                  <a:pt x="65" y="17"/>
                  <a:pt x="82" y="11"/>
                </a:cubicBezTo>
                <a:cubicBezTo>
                  <a:pt x="98" y="4"/>
                  <a:pt x="115" y="0"/>
                  <a:pt x="133" y="0"/>
                </a:cubicBezTo>
                <a:cubicBezTo>
                  <a:pt x="151" y="0"/>
                  <a:pt x="168" y="4"/>
                  <a:pt x="184" y="11"/>
                </a:cubicBezTo>
                <a:cubicBezTo>
                  <a:pt x="200" y="17"/>
                  <a:pt x="214" y="27"/>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59" name="テキスト ボックス 2058"/>
          <p:cNvSpPr txBox="1"/>
          <p:nvPr/>
        </p:nvSpPr>
        <p:spPr>
          <a:xfrm>
            <a:off x="977400" y="147420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制御のパラダイムシフト</a:t>
            </a:r>
            <a:endParaRPr lang="en-US" sz="2170" b="0" strike="noStrike" spc="-1">
              <a:solidFill>
                <a:srgbClr val="000000"/>
              </a:solidFill>
              <a:latin typeface="Times New Roman"/>
            </a:endParaRPr>
          </a:p>
        </p:txBody>
      </p:sp>
      <p:sp>
        <p:nvSpPr>
          <p:cNvPr id="2060" name="フリーフォーム: 図形 2059"/>
          <p:cNvSpPr/>
          <p:nvPr/>
        </p:nvSpPr>
        <p:spPr>
          <a:xfrm>
            <a:off x="1599840" y="2600280"/>
            <a:ext cx="95760" cy="95400"/>
          </a:xfrm>
          <a:custGeom>
            <a:avLst/>
            <a:gdLst/>
            <a:ahLst/>
            <a:cxnLst/>
            <a:rect l="0" t="0" r="r" b="b"/>
            <a:pathLst>
              <a:path w="266" h="265">
                <a:moveTo>
                  <a:pt x="266" y="133"/>
                </a:moveTo>
                <a:cubicBezTo>
                  <a:pt x="266" y="150"/>
                  <a:pt x="263" y="167"/>
                  <a:pt x="256" y="184"/>
                </a:cubicBezTo>
                <a:cubicBezTo>
                  <a:pt x="249" y="200"/>
                  <a:pt x="240" y="214"/>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4"/>
                  <a:pt x="17" y="200"/>
                  <a:pt x="11" y="184"/>
                </a:cubicBezTo>
                <a:cubicBezTo>
                  <a:pt x="4" y="167"/>
                  <a:pt x="0" y="150"/>
                  <a:pt x="0" y="133"/>
                </a:cubicBezTo>
                <a:cubicBezTo>
                  <a:pt x="0" y="115"/>
                  <a:pt x="4" y="98"/>
                  <a:pt x="11" y="82"/>
                </a:cubicBezTo>
                <a:cubicBezTo>
                  <a:pt x="17" y="66"/>
                  <a:pt x="27" y="52"/>
                  <a:pt x="39" y="39"/>
                </a:cubicBezTo>
                <a:cubicBezTo>
                  <a:pt x="52" y="26"/>
                  <a:pt x="66" y="16"/>
                  <a:pt x="82" y="10"/>
                </a:cubicBezTo>
                <a:cubicBezTo>
                  <a:pt x="98" y="3"/>
                  <a:pt x="115" y="0"/>
                  <a:pt x="133" y="0"/>
                </a:cubicBezTo>
                <a:cubicBezTo>
                  <a:pt x="150" y="0"/>
                  <a:pt x="167" y="3"/>
                  <a:pt x="184" y="10"/>
                </a:cubicBezTo>
                <a:cubicBezTo>
                  <a:pt x="201" y="16"/>
                  <a:pt x="215" y="26"/>
                  <a:pt x="227" y="39"/>
                </a:cubicBezTo>
                <a:cubicBezTo>
                  <a:pt x="240" y="52"/>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061" name="テキスト ボックス 2060"/>
          <p:cNvSpPr txBox="1"/>
          <p:nvPr/>
        </p:nvSpPr>
        <p:spPr>
          <a:xfrm>
            <a:off x="1300320" y="203616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状態方程式を確率モデルで表現</a:t>
            </a:r>
            <a:endParaRPr lang="en-US" sz="2170" b="0" strike="noStrike" spc="-1">
              <a:solidFill>
                <a:srgbClr val="000000"/>
              </a:solidFill>
              <a:latin typeface="Times New Roman"/>
            </a:endParaRPr>
          </a:p>
        </p:txBody>
      </p:sp>
      <p:sp>
        <p:nvSpPr>
          <p:cNvPr id="2062" name="テキスト ボックス 2061"/>
          <p:cNvSpPr txBox="1"/>
          <p:nvPr/>
        </p:nvSpPr>
        <p:spPr>
          <a:xfrm>
            <a:off x="1852560" y="245520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状態方程式</a:t>
            </a:r>
            <a:endParaRPr lang="en-US" sz="2170" b="0" strike="noStrike" spc="-1">
              <a:solidFill>
                <a:srgbClr val="000000"/>
              </a:solidFill>
              <a:latin typeface="Times New Roman"/>
            </a:endParaRPr>
          </a:p>
        </p:txBody>
      </p:sp>
      <p:sp>
        <p:nvSpPr>
          <p:cNvPr id="2063" name="フリーフォーム: 図形 2062"/>
          <p:cNvSpPr/>
          <p:nvPr/>
        </p:nvSpPr>
        <p:spPr>
          <a:xfrm>
            <a:off x="3396240" y="2585520"/>
            <a:ext cx="186480" cy="154440"/>
          </a:xfrm>
          <a:custGeom>
            <a:avLst/>
            <a:gdLst/>
            <a:ahLst/>
            <a:cxnLst/>
            <a:rect l="0" t="0" r="r" b="b"/>
            <a:pathLst>
              <a:path w="518" h="429">
                <a:moveTo>
                  <a:pt x="28" y="158"/>
                </a:moveTo>
                <a:lnTo>
                  <a:pt x="18" y="158"/>
                </a:lnTo>
                <a:cubicBezTo>
                  <a:pt x="6" y="158"/>
                  <a:pt x="0" y="154"/>
                  <a:pt x="0" y="145"/>
                </a:cubicBezTo>
                <a:cubicBezTo>
                  <a:pt x="0" y="144"/>
                  <a:pt x="0" y="141"/>
                  <a:pt x="1" y="135"/>
                </a:cubicBezTo>
                <a:cubicBezTo>
                  <a:pt x="3" y="130"/>
                  <a:pt x="6" y="122"/>
                  <a:pt x="12" y="112"/>
                </a:cubicBezTo>
                <a:cubicBezTo>
                  <a:pt x="17" y="102"/>
                  <a:pt x="23" y="92"/>
                  <a:pt x="30" y="81"/>
                </a:cubicBezTo>
                <a:cubicBezTo>
                  <a:pt x="37" y="71"/>
                  <a:pt x="48" y="60"/>
                  <a:pt x="62" y="48"/>
                </a:cubicBezTo>
                <a:cubicBezTo>
                  <a:pt x="76" y="36"/>
                  <a:pt x="91" y="26"/>
                  <a:pt x="107" y="18"/>
                </a:cubicBezTo>
                <a:cubicBezTo>
                  <a:pt x="134" y="7"/>
                  <a:pt x="157" y="1"/>
                  <a:pt x="177" y="1"/>
                </a:cubicBezTo>
                <a:lnTo>
                  <a:pt x="180" y="1"/>
                </a:lnTo>
                <a:cubicBezTo>
                  <a:pt x="203" y="1"/>
                  <a:pt x="217" y="2"/>
                  <a:pt x="223" y="2"/>
                </a:cubicBezTo>
                <a:cubicBezTo>
                  <a:pt x="270" y="10"/>
                  <a:pt x="301" y="26"/>
                  <a:pt x="316" y="49"/>
                </a:cubicBezTo>
                <a:lnTo>
                  <a:pt x="325" y="39"/>
                </a:lnTo>
                <a:cubicBezTo>
                  <a:pt x="351" y="13"/>
                  <a:pt x="379" y="0"/>
                  <a:pt x="410" y="0"/>
                </a:cubicBezTo>
                <a:cubicBezTo>
                  <a:pt x="444" y="0"/>
                  <a:pt x="470" y="10"/>
                  <a:pt x="489" y="29"/>
                </a:cubicBezTo>
                <a:cubicBezTo>
                  <a:pt x="508" y="48"/>
                  <a:pt x="517" y="72"/>
                  <a:pt x="518" y="99"/>
                </a:cubicBezTo>
                <a:cubicBezTo>
                  <a:pt x="518" y="126"/>
                  <a:pt x="510" y="146"/>
                  <a:pt x="494" y="160"/>
                </a:cubicBezTo>
                <a:cubicBezTo>
                  <a:pt x="477" y="175"/>
                  <a:pt x="460" y="182"/>
                  <a:pt x="441" y="183"/>
                </a:cubicBezTo>
                <a:cubicBezTo>
                  <a:pt x="427" y="183"/>
                  <a:pt x="415" y="178"/>
                  <a:pt x="405" y="170"/>
                </a:cubicBezTo>
                <a:cubicBezTo>
                  <a:pt x="395" y="161"/>
                  <a:pt x="390" y="149"/>
                  <a:pt x="390" y="134"/>
                </a:cubicBezTo>
                <a:cubicBezTo>
                  <a:pt x="390" y="113"/>
                  <a:pt x="398" y="94"/>
                  <a:pt x="414" y="79"/>
                </a:cubicBezTo>
                <a:cubicBezTo>
                  <a:pt x="423" y="73"/>
                  <a:pt x="432" y="68"/>
                  <a:pt x="444" y="63"/>
                </a:cubicBezTo>
                <a:cubicBezTo>
                  <a:pt x="444" y="62"/>
                  <a:pt x="443" y="61"/>
                  <a:pt x="441" y="59"/>
                </a:cubicBezTo>
                <a:cubicBezTo>
                  <a:pt x="438" y="57"/>
                  <a:pt x="434" y="55"/>
                  <a:pt x="428" y="52"/>
                </a:cubicBezTo>
                <a:cubicBezTo>
                  <a:pt x="421" y="50"/>
                  <a:pt x="414" y="49"/>
                  <a:pt x="407" y="49"/>
                </a:cubicBezTo>
                <a:cubicBezTo>
                  <a:pt x="400" y="49"/>
                  <a:pt x="394" y="49"/>
                  <a:pt x="390" y="51"/>
                </a:cubicBezTo>
                <a:cubicBezTo>
                  <a:pt x="370" y="60"/>
                  <a:pt x="355" y="78"/>
                  <a:pt x="347" y="104"/>
                </a:cubicBezTo>
                <a:cubicBezTo>
                  <a:pt x="309" y="243"/>
                  <a:pt x="290" y="325"/>
                  <a:pt x="290" y="347"/>
                </a:cubicBezTo>
                <a:cubicBezTo>
                  <a:pt x="290" y="370"/>
                  <a:pt x="306" y="381"/>
                  <a:pt x="337" y="381"/>
                </a:cubicBezTo>
                <a:cubicBezTo>
                  <a:pt x="365" y="381"/>
                  <a:pt x="389" y="372"/>
                  <a:pt x="412" y="353"/>
                </a:cubicBezTo>
                <a:cubicBezTo>
                  <a:pt x="434" y="334"/>
                  <a:pt x="450" y="313"/>
                  <a:pt x="458" y="289"/>
                </a:cubicBezTo>
                <a:cubicBezTo>
                  <a:pt x="461" y="280"/>
                  <a:pt x="463" y="275"/>
                  <a:pt x="465" y="273"/>
                </a:cubicBezTo>
                <a:cubicBezTo>
                  <a:pt x="467" y="271"/>
                  <a:pt x="473" y="270"/>
                  <a:pt x="483" y="270"/>
                </a:cubicBezTo>
                <a:lnTo>
                  <a:pt x="489" y="270"/>
                </a:lnTo>
                <a:lnTo>
                  <a:pt x="499" y="270"/>
                </a:lnTo>
                <a:cubicBezTo>
                  <a:pt x="512" y="270"/>
                  <a:pt x="518" y="274"/>
                  <a:pt x="518" y="283"/>
                </a:cubicBezTo>
                <a:cubicBezTo>
                  <a:pt x="518" y="292"/>
                  <a:pt x="514" y="304"/>
                  <a:pt x="506" y="319"/>
                </a:cubicBezTo>
                <a:cubicBezTo>
                  <a:pt x="498" y="333"/>
                  <a:pt x="486" y="349"/>
                  <a:pt x="472" y="366"/>
                </a:cubicBezTo>
                <a:cubicBezTo>
                  <a:pt x="458" y="383"/>
                  <a:pt x="438" y="398"/>
                  <a:pt x="412" y="411"/>
                </a:cubicBezTo>
                <a:cubicBezTo>
                  <a:pt x="386" y="424"/>
                  <a:pt x="358" y="430"/>
                  <a:pt x="330" y="429"/>
                </a:cubicBezTo>
                <a:cubicBezTo>
                  <a:pt x="278" y="429"/>
                  <a:pt x="237" y="416"/>
                  <a:pt x="208" y="389"/>
                </a:cubicBezTo>
                <a:lnTo>
                  <a:pt x="201" y="381"/>
                </a:lnTo>
                <a:cubicBezTo>
                  <a:pt x="174" y="412"/>
                  <a:pt x="144" y="428"/>
                  <a:pt x="109" y="428"/>
                </a:cubicBezTo>
                <a:lnTo>
                  <a:pt x="105" y="428"/>
                </a:lnTo>
                <a:cubicBezTo>
                  <a:pt x="69" y="428"/>
                  <a:pt x="43" y="418"/>
                  <a:pt x="26" y="399"/>
                </a:cubicBezTo>
                <a:cubicBezTo>
                  <a:pt x="8" y="379"/>
                  <a:pt x="0" y="357"/>
                  <a:pt x="0" y="333"/>
                </a:cubicBezTo>
                <a:cubicBezTo>
                  <a:pt x="0" y="304"/>
                  <a:pt x="8" y="281"/>
                  <a:pt x="25" y="267"/>
                </a:cubicBezTo>
                <a:cubicBezTo>
                  <a:pt x="41" y="254"/>
                  <a:pt x="58" y="247"/>
                  <a:pt x="76" y="246"/>
                </a:cubicBezTo>
                <a:cubicBezTo>
                  <a:pt x="90" y="246"/>
                  <a:pt x="102" y="250"/>
                  <a:pt x="112" y="259"/>
                </a:cubicBezTo>
                <a:cubicBezTo>
                  <a:pt x="122" y="268"/>
                  <a:pt x="127" y="279"/>
                  <a:pt x="127" y="295"/>
                </a:cubicBezTo>
                <a:cubicBezTo>
                  <a:pt x="127" y="317"/>
                  <a:pt x="119" y="335"/>
                  <a:pt x="103" y="350"/>
                </a:cubicBezTo>
                <a:cubicBezTo>
                  <a:pt x="95" y="356"/>
                  <a:pt x="85" y="362"/>
                  <a:pt x="73" y="367"/>
                </a:cubicBezTo>
                <a:cubicBezTo>
                  <a:pt x="74" y="370"/>
                  <a:pt x="79" y="373"/>
                  <a:pt x="86" y="376"/>
                </a:cubicBezTo>
                <a:cubicBezTo>
                  <a:pt x="94" y="379"/>
                  <a:pt x="101" y="381"/>
                  <a:pt x="109" y="382"/>
                </a:cubicBezTo>
                <a:cubicBezTo>
                  <a:pt x="123" y="382"/>
                  <a:pt x="136" y="376"/>
                  <a:pt x="147" y="365"/>
                </a:cubicBezTo>
                <a:cubicBezTo>
                  <a:pt x="157" y="354"/>
                  <a:pt x="165" y="341"/>
                  <a:pt x="171" y="326"/>
                </a:cubicBezTo>
                <a:cubicBezTo>
                  <a:pt x="209" y="185"/>
                  <a:pt x="228" y="104"/>
                  <a:pt x="228" y="82"/>
                </a:cubicBezTo>
                <a:cubicBezTo>
                  <a:pt x="228" y="60"/>
                  <a:pt x="212" y="49"/>
                  <a:pt x="180" y="49"/>
                </a:cubicBezTo>
                <a:cubicBezTo>
                  <a:pt x="158" y="49"/>
                  <a:pt x="135" y="56"/>
                  <a:pt x="112" y="70"/>
                </a:cubicBezTo>
                <a:cubicBezTo>
                  <a:pt x="90" y="84"/>
                  <a:pt x="72" y="108"/>
                  <a:pt x="59" y="140"/>
                </a:cubicBezTo>
                <a:cubicBezTo>
                  <a:pt x="57" y="149"/>
                  <a:pt x="54" y="154"/>
                  <a:pt x="53" y="156"/>
                </a:cubicBezTo>
                <a:cubicBezTo>
                  <a:pt x="51" y="158"/>
                  <a:pt x="45" y="158"/>
                  <a:pt x="34" y="158"/>
                </a:cubicBezTo>
                <a:lnTo>
                  <a:pt x="28"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64" name="フリーフォーム: 図形 2063"/>
          <p:cNvSpPr/>
          <p:nvPr/>
        </p:nvSpPr>
        <p:spPr>
          <a:xfrm>
            <a:off x="3618000" y="2639160"/>
            <a:ext cx="73800" cy="151200"/>
          </a:xfrm>
          <a:custGeom>
            <a:avLst/>
            <a:gdLst/>
            <a:ahLst/>
            <a:cxnLst/>
            <a:rect l="0" t="0" r="r" b="b"/>
            <a:pathLst>
              <a:path w="205" h="420">
                <a:moveTo>
                  <a:pt x="4" y="158"/>
                </a:moveTo>
                <a:cubicBezTo>
                  <a:pt x="1" y="155"/>
                  <a:pt x="0" y="153"/>
                  <a:pt x="0" y="152"/>
                </a:cubicBezTo>
                <a:cubicBezTo>
                  <a:pt x="0" y="150"/>
                  <a:pt x="0" y="146"/>
                  <a:pt x="2" y="141"/>
                </a:cubicBezTo>
                <a:cubicBezTo>
                  <a:pt x="3" y="136"/>
                  <a:pt x="4" y="133"/>
                  <a:pt x="5" y="132"/>
                </a:cubicBezTo>
                <a:cubicBezTo>
                  <a:pt x="6" y="130"/>
                  <a:pt x="8" y="129"/>
                  <a:pt x="11" y="129"/>
                </a:cubicBezTo>
                <a:cubicBezTo>
                  <a:pt x="14" y="129"/>
                  <a:pt x="25" y="128"/>
                  <a:pt x="44" y="128"/>
                </a:cubicBezTo>
                <a:lnTo>
                  <a:pt x="80" y="128"/>
                </a:lnTo>
                <a:lnTo>
                  <a:pt x="93" y="75"/>
                </a:lnTo>
                <a:cubicBezTo>
                  <a:pt x="94" y="70"/>
                  <a:pt x="96" y="64"/>
                  <a:pt x="97" y="56"/>
                </a:cubicBezTo>
                <a:cubicBezTo>
                  <a:pt x="99" y="48"/>
                  <a:pt x="101" y="43"/>
                  <a:pt x="102" y="39"/>
                </a:cubicBezTo>
                <a:cubicBezTo>
                  <a:pt x="103" y="36"/>
                  <a:pt x="105" y="31"/>
                  <a:pt x="106" y="26"/>
                </a:cubicBezTo>
                <a:cubicBezTo>
                  <a:pt x="107" y="21"/>
                  <a:pt x="109" y="17"/>
                  <a:pt x="111" y="15"/>
                </a:cubicBezTo>
                <a:cubicBezTo>
                  <a:pt x="113" y="13"/>
                  <a:pt x="116" y="10"/>
                  <a:pt x="118" y="7"/>
                </a:cubicBezTo>
                <a:cubicBezTo>
                  <a:pt x="120" y="4"/>
                  <a:pt x="123" y="2"/>
                  <a:pt x="127" y="1"/>
                </a:cubicBezTo>
                <a:cubicBezTo>
                  <a:pt x="131" y="0"/>
                  <a:pt x="135" y="0"/>
                  <a:pt x="139" y="0"/>
                </a:cubicBezTo>
                <a:cubicBezTo>
                  <a:pt x="147" y="0"/>
                  <a:pt x="152" y="2"/>
                  <a:pt x="155" y="7"/>
                </a:cubicBezTo>
                <a:cubicBezTo>
                  <a:pt x="158" y="11"/>
                  <a:pt x="160" y="15"/>
                  <a:pt x="160" y="19"/>
                </a:cubicBezTo>
                <a:cubicBezTo>
                  <a:pt x="160" y="22"/>
                  <a:pt x="158" y="33"/>
                  <a:pt x="154" y="50"/>
                </a:cubicBezTo>
                <a:cubicBezTo>
                  <a:pt x="150" y="68"/>
                  <a:pt x="146" y="85"/>
                  <a:pt x="141" y="102"/>
                </a:cubicBezTo>
                <a:lnTo>
                  <a:pt x="134" y="127"/>
                </a:lnTo>
                <a:cubicBezTo>
                  <a:pt x="134" y="127"/>
                  <a:pt x="145" y="128"/>
                  <a:pt x="167" y="128"/>
                </a:cubicBezTo>
                <a:lnTo>
                  <a:pt x="201" y="128"/>
                </a:lnTo>
                <a:cubicBezTo>
                  <a:pt x="204" y="131"/>
                  <a:pt x="205" y="133"/>
                  <a:pt x="205" y="135"/>
                </a:cubicBezTo>
                <a:cubicBezTo>
                  <a:pt x="205" y="145"/>
                  <a:pt x="202" y="152"/>
                  <a:pt x="197" y="158"/>
                </a:cubicBezTo>
                <a:lnTo>
                  <a:pt x="126" y="158"/>
                </a:lnTo>
                <a:lnTo>
                  <a:pt x="103" y="253"/>
                </a:lnTo>
                <a:cubicBezTo>
                  <a:pt x="86" y="324"/>
                  <a:pt x="77" y="361"/>
                  <a:pt x="77" y="367"/>
                </a:cubicBezTo>
                <a:cubicBezTo>
                  <a:pt x="77" y="385"/>
                  <a:pt x="83" y="394"/>
                  <a:pt x="95" y="394"/>
                </a:cubicBezTo>
                <a:cubicBezTo>
                  <a:pt x="110" y="394"/>
                  <a:pt x="125" y="387"/>
                  <a:pt x="139" y="372"/>
                </a:cubicBezTo>
                <a:cubicBezTo>
                  <a:pt x="154" y="357"/>
                  <a:pt x="166" y="339"/>
                  <a:pt x="174" y="317"/>
                </a:cubicBezTo>
                <a:cubicBezTo>
                  <a:pt x="175" y="314"/>
                  <a:pt x="176" y="312"/>
                  <a:pt x="178" y="312"/>
                </a:cubicBezTo>
                <a:cubicBezTo>
                  <a:pt x="179" y="312"/>
                  <a:pt x="182" y="311"/>
                  <a:pt x="188" y="311"/>
                </a:cubicBezTo>
                <a:lnTo>
                  <a:pt x="190" y="311"/>
                </a:lnTo>
                <a:cubicBezTo>
                  <a:pt x="197" y="311"/>
                  <a:pt x="200" y="312"/>
                  <a:pt x="200" y="316"/>
                </a:cubicBezTo>
                <a:cubicBezTo>
                  <a:pt x="200" y="317"/>
                  <a:pt x="199" y="320"/>
                  <a:pt x="198" y="324"/>
                </a:cubicBezTo>
                <a:cubicBezTo>
                  <a:pt x="196" y="331"/>
                  <a:pt x="192" y="339"/>
                  <a:pt x="186" y="349"/>
                </a:cubicBezTo>
                <a:cubicBezTo>
                  <a:pt x="180" y="358"/>
                  <a:pt x="173" y="369"/>
                  <a:pt x="164" y="380"/>
                </a:cubicBezTo>
                <a:cubicBezTo>
                  <a:pt x="155" y="391"/>
                  <a:pt x="143" y="400"/>
                  <a:pt x="130" y="408"/>
                </a:cubicBezTo>
                <a:cubicBezTo>
                  <a:pt x="117" y="416"/>
                  <a:pt x="104" y="420"/>
                  <a:pt x="90" y="420"/>
                </a:cubicBezTo>
                <a:cubicBezTo>
                  <a:pt x="77" y="420"/>
                  <a:pt x="65" y="416"/>
                  <a:pt x="53" y="410"/>
                </a:cubicBezTo>
                <a:cubicBezTo>
                  <a:pt x="40" y="403"/>
                  <a:pt x="31" y="391"/>
                  <a:pt x="26" y="374"/>
                </a:cubicBezTo>
                <a:cubicBezTo>
                  <a:pt x="25" y="371"/>
                  <a:pt x="25" y="365"/>
                  <a:pt x="25" y="357"/>
                </a:cubicBezTo>
                <a:lnTo>
                  <a:pt x="25" y="345"/>
                </a:lnTo>
                <a:lnTo>
                  <a:pt x="49" y="253"/>
                </a:lnTo>
                <a:cubicBezTo>
                  <a:pt x="64" y="191"/>
                  <a:pt x="72" y="160"/>
                  <a:pt x="72" y="159"/>
                </a:cubicBezTo>
                <a:cubicBezTo>
                  <a:pt x="72" y="159"/>
                  <a:pt x="61" y="158"/>
                  <a:pt x="38" y="158"/>
                </a:cubicBezTo>
                <a:lnTo>
                  <a:pt x="4"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65" name="フリーフォーム: 図形 2064"/>
          <p:cNvSpPr/>
          <p:nvPr/>
        </p:nvSpPr>
        <p:spPr>
          <a:xfrm>
            <a:off x="3827520" y="2613960"/>
            <a:ext cx="223200" cy="78840"/>
          </a:xfrm>
          <a:custGeom>
            <a:avLst/>
            <a:gdLst/>
            <a:ahLst/>
            <a:cxnLst/>
            <a:rect l="0" t="0" r="r" b="b"/>
            <a:pathLst>
              <a:path w="620" h="219">
                <a:moveTo>
                  <a:pt x="0" y="20"/>
                </a:moveTo>
                <a:cubicBezTo>
                  <a:pt x="0" y="12"/>
                  <a:pt x="4" y="5"/>
                  <a:pt x="13" y="0"/>
                </a:cubicBezTo>
                <a:lnTo>
                  <a:pt x="606" y="0"/>
                </a:lnTo>
                <a:cubicBezTo>
                  <a:pt x="615" y="5"/>
                  <a:pt x="620" y="13"/>
                  <a:pt x="620" y="20"/>
                </a:cubicBezTo>
                <a:cubicBezTo>
                  <a:pt x="620" y="27"/>
                  <a:pt x="616" y="33"/>
                  <a:pt x="607" y="38"/>
                </a:cubicBezTo>
                <a:lnTo>
                  <a:pt x="311" y="39"/>
                </a:lnTo>
                <a:lnTo>
                  <a:pt x="15" y="39"/>
                </a:lnTo>
                <a:cubicBezTo>
                  <a:pt x="5" y="35"/>
                  <a:pt x="0" y="29"/>
                  <a:pt x="0" y="20"/>
                </a:cubicBezTo>
                <a:moveTo>
                  <a:pt x="0" y="200"/>
                </a:moveTo>
                <a:cubicBezTo>
                  <a:pt x="0" y="191"/>
                  <a:pt x="5" y="185"/>
                  <a:pt x="15" y="182"/>
                </a:cubicBezTo>
                <a:lnTo>
                  <a:pt x="607" y="182"/>
                </a:lnTo>
                <a:cubicBezTo>
                  <a:pt x="616" y="188"/>
                  <a:pt x="620" y="194"/>
                  <a:pt x="620" y="200"/>
                </a:cubicBezTo>
                <a:cubicBezTo>
                  <a:pt x="620" y="209"/>
                  <a:pt x="615" y="215"/>
                  <a:pt x="606" y="219"/>
                </a:cubicBezTo>
                <a:lnTo>
                  <a:pt x="13" y="219"/>
                </a:lnTo>
                <a:cubicBezTo>
                  <a:pt x="4" y="215"/>
                  <a:pt x="0" y="209"/>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66" name="フリーフォーム: 図形 2065"/>
          <p:cNvSpPr/>
          <p:nvPr/>
        </p:nvSpPr>
        <p:spPr>
          <a:xfrm>
            <a:off x="4183560" y="2502360"/>
            <a:ext cx="187920" cy="302400"/>
          </a:xfrm>
          <a:custGeom>
            <a:avLst/>
            <a:gdLst/>
            <a:ahLst/>
            <a:cxnLst/>
            <a:rect l="0" t="0" r="r" b="b"/>
            <a:pathLst>
              <a:path w="522" h="840">
                <a:moveTo>
                  <a:pt x="485" y="240"/>
                </a:moveTo>
                <a:cubicBezTo>
                  <a:pt x="493" y="243"/>
                  <a:pt x="497" y="248"/>
                  <a:pt x="497" y="257"/>
                </a:cubicBezTo>
                <a:cubicBezTo>
                  <a:pt x="497" y="267"/>
                  <a:pt x="494" y="279"/>
                  <a:pt x="487" y="293"/>
                </a:cubicBezTo>
                <a:cubicBezTo>
                  <a:pt x="483" y="296"/>
                  <a:pt x="458" y="297"/>
                  <a:pt x="411" y="297"/>
                </a:cubicBezTo>
                <a:lnTo>
                  <a:pt x="345" y="297"/>
                </a:lnTo>
                <a:lnTo>
                  <a:pt x="345" y="299"/>
                </a:lnTo>
                <a:cubicBezTo>
                  <a:pt x="344" y="301"/>
                  <a:pt x="340" y="321"/>
                  <a:pt x="333" y="361"/>
                </a:cubicBezTo>
                <a:cubicBezTo>
                  <a:pt x="326" y="400"/>
                  <a:pt x="318" y="447"/>
                  <a:pt x="309" y="502"/>
                </a:cubicBezTo>
                <a:cubicBezTo>
                  <a:pt x="300" y="557"/>
                  <a:pt x="291" y="598"/>
                  <a:pt x="284" y="625"/>
                </a:cubicBezTo>
                <a:cubicBezTo>
                  <a:pt x="257" y="745"/>
                  <a:pt x="205" y="816"/>
                  <a:pt x="130" y="838"/>
                </a:cubicBezTo>
                <a:cubicBezTo>
                  <a:pt x="125" y="839"/>
                  <a:pt x="116" y="840"/>
                  <a:pt x="104" y="840"/>
                </a:cubicBezTo>
                <a:cubicBezTo>
                  <a:pt x="71" y="840"/>
                  <a:pt x="46" y="832"/>
                  <a:pt x="28" y="817"/>
                </a:cubicBezTo>
                <a:cubicBezTo>
                  <a:pt x="10" y="803"/>
                  <a:pt x="1" y="784"/>
                  <a:pt x="0" y="762"/>
                </a:cubicBezTo>
                <a:cubicBezTo>
                  <a:pt x="0" y="739"/>
                  <a:pt x="7" y="721"/>
                  <a:pt x="22" y="707"/>
                </a:cubicBezTo>
                <a:cubicBezTo>
                  <a:pt x="38" y="692"/>
                  <a:pt x="56" y="685"/>
                  <a:pt x="75" y="683"/>
                </a:cubicBezTo>
                <a:cubicBezTo>
                  <a:pt x="91" y="683"/>
                  <a:pt x="103" y="688"/>
                  <a:pt x="113" y="696"/>
                </a:cubicBezTo>
                <a:cubicBezTo>
                  <a:pt x="122" y="705"/>
                  <a:pt x="127" y="717"/>
                  <a:pt x="128" y="731"/>
                </a:cubicBezTo>
                <a:cubicBezTo>
                  <a:pt x="128" y="754"/>
                  <a:pt x="117" y="775"/>
                  <a:pt x="96" y="792"/>
                </a:cubicBezTo>
                <a:lnTo>
                  <a:pt x="103" y="793"/>
                </a:lnTo>
                <a:lnTo>
                  <a:pt x="114" y="793"/>
                </a:lnTo>
                <a:cubicBezTo>
                  <a:pt x="124" y="791"/>
                  <a:pt x="134" y="779"/>
                  <a:pt x="143" y="757"/>
                </a:cubicBezTo>
                <a:cubicBezTo>
                  <a:pt x="147" y="746"/>
                  <a:pt x="154" y="708"/>
                  <a:pt x="165" y="644"/>
                </a:cubicBezTo>
                <a:cubicBezTo>
                  <a:pt x="169" y="625"/>
                  <a:pt x="175" y="587"/>
                  <a:pt x="185" y="530"/>
                </a:cubicBezTo>
                <a:cubicBezTo>
                  <a:pt x="195" y="473"/>
                  <a:pt x="205" y="420"/>
                  <a:pt x="214" y="371"/>
                </a:cubicBezTo>
                <a:cubicBezTo>
                  <a:pt x="223" y="322"/>
                  <a:pt x="228" y="297"/>
                  <a:pt x="227" y="297"/>
                </a:cubicBezTo>
                <a:lnTo>
                  <a:pt x="171" y="297"/>
                </a:lnTo>
                <a:lnTo>
                  <a:pt x="137" y="297"/>
                </a:lnTo>
                <a:cubicBezTo>
                  <a:pt x="125" y="297"/>
                  <a:pt x="116" y="296"/>
                  <a:pt x="111" y="295"/>
                </a:cubicBezTo>
                <a:cubicBezTo>
                  <a:pt x="106" y="293"/>
                  <a:pt x="103" y="288"/>
                  <a:pt x="103" y="281"/>
                </a:cubicBezTo>
                <a:cubicBezTo>
                  <a:pt x="105" y="258"/>
                  <a:pt x="110" y="245"/>
                  <a:pt x="117" y="242"/>
                </a:cubicBezTo>
                <a:cubicBezTo>
                  <a:pt x="120" y="240"/>
                  <a:pt x="141" y="240"/>
                  <a:pt x="180" y="240"/>
                </a:cubicBezTo>
                <a:lnTo>
                  <a:pt x="237" y="240"/>
                </a:lnTo>
                <a:lnTo>
                  <a:pt x="238" y="238"/>
                </a:lnTo>
                <a:cubicBezTo>
                  <a:pt x="249" y="163"/>
                  <a:pt x="261" y="115"/>
                  <a:pt x="272" y="92"/>
                </a:cubicBezTo>
                <a:cubicBezTo>
                  <a:pt x="283" y="68"/>
                  <a:pt x="298" y="49"/>
                  <a:pt x="317" y="34"/>
                </a:cubicBezTo>
                <a:cubicBezTo>
                  <a:pt x="337" y="19"/>
                  <a:pt x="353" y="10"/>
                  <a:pt x="368" y="6"/>
                </a:cubicBezTo>
                <a:cubicBezTo>
                  <a:pt x="382" y="2"/>
                  <a:pt x="396" y="0"/>
                  <a:pt x="409" y="0"/>
                </a:cubicBezTo>
                <a:cubicBezTo>
                  <a:pt x="450" y="0"/>
                  <a:pt x="479" y="7"/>
                  <a:pt x="496" y="23"/>
                </a:cubicBezTo>
                <a:cubicBezTo>
                  <a:pt x="513" y="38"/>
                  <a:pt x="521" y="57"/>
                  <a:pt x="522" y="78"/>
                </a:cubicBezTo>
                <a:cubicBezTo>
                  <a:pt x="522" y="100"/>
                  <a:pt x="514" y="119"/>
                  <a:pt x="499" y="134"/>
                </a:cubicBezTo>
                <a:cubicBezTo>
                  <a:pt x="483" y="149"/>
                  <a:pt x="466" y="156"/>
                  <a:pt x="448" y="156"/>
                </a:cubicBezTo>
                <a:cubicBezTo>
                  <a:pt x="433" y="156"/>
                  <a:pt x="420" y="152"/>
                  <a:pt x="410" y="143"/>
                </a:cubicBezTo>
                <a:cubicBezTo>
                  <a:pt x="400" y="134"/>
                  <a:pt x="396" y="122"/>
                  <a:pt x="396" y="108"/>
                </a:cubicBezTo>
                <a:cubicBezTo>
                  <a:pt x="396" y="101"/>
                  <a:pt x="396" y="94"/>
                  <a:pt x="398" y="88"/>
                </a:cubicBezTo>
                <a:cubicBezTo>
                  <a:pt x="400" y="82"/>
                  <a:pt x="403" y="76"/>
                  <a:pt x="406" y="71"/>
                </a:cubicBezTo>
                <a:cubicBezTo>
                  <a:pt x="409" y="66"/>
                  <a:pt x="412" y="62"/>
                  <a:pt x="414" y="59"/>
                </a:cubicBezTo>
                <a:cubicBezTo>
                  <a:pt x="417" y="56"/>
                  <a:pt x="419" y="53"/>
                  <a:pt x="422" y="51"/>
                </a:cubicBezTo>
                <a:lnTo>
                  <a:pt x="425" y="47"/>
                </a:lnTo>
                <a:cubicBezTo>
                  <a:pt x="422" y="47"/>
                  <a:pt x="419" y="47"/>
                  <a:pt x="415" y="46"/>
                </a:cubicBezTo>
                <a:cubicBezTo>
                  <a:pt x="384" y="46"/>
                  <a:pt x="369" y="74"/>
                  <a:pt x="369" y="130"/>
                </a:cubicBezTo>
                <a:lnTo>
                  <a:pt x="369" y="136"/>
                </a:lnTo>
                <a:lnTo>
                  <a:pt x="368" y="170"/>
                </a:lnTo>
                <a:lnTo>
                  <a:pt x="362" y="203"/>
                </a:lnTo>
                <a:cubicBezTo>
                  <a:pt x="358" y="225"/>
                  <a:pt x="356" y="236"/>
                  <a:pt x="356" y="237"/>
                </a:cubicBezTo>
                <a:lnTo>
                  <a:pt x="356" y="240"/>
                </a:lnTo>
                <a:lnTo>
                  <a:pt x="485" y="24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67" name="フリーフォーム: 図形 2066"/>
          <p:cNvSpPr/>
          <p:nvPr/>
        </p:nvSpPr>
        <p:spPr>
          <a:xfrm>
            <a:off x="4402440" y="2485800"/>
            <a:ext cx="80640" cy="335160"/>
          </a:xfrm>
          <a:custGeom>
            <a:avLst/>
            <a:gdLst/>
            <a:ahLst/>
            <a:cxnLst/>
            <a:rect l="0" t="0" r="r" b="b"/>
            <a:pathLst>
              <a:path w="224" h="931">
                <a:moveTo>
                  <a:pt x="0" y="466"/>
                </a:moveTo>
                <a:cubicBezTo>
                  <a:pt x="0" y="423"/>
                  <a:pt x="4" y="383"/>
                  <a:pt x="10" y="344"/>
                </a:cubicBezTo>
                <a:cubicBezTo>
                  <a:pt x="16" y="306"/>
                  <a:pt x="23" y="273"/>
                  <a:pt x="31" y="245"/>
                </a:cubicBezTo>
                <a:cubicBezTo>
                  <a:pt x="39" y="217"/>
                  <a:pt x="51" y="190"/>
                  <a:pt x="66" y="163"/>
                </a:cubicBezTo>
                <a:cubicBezTo>
                  <a:pt x="80" y="136"/>
                  <a:pt x="93" y="116"/>
                  <a:pt x="102" y="101"/>
                </a:cubicBezTo>
                <a:cubicBezTo>
                  <a:pt x="111" y="86"/>
                  <a:pt x="124" y="69"/>
                  <a:pt x="141" y="51"/>
                </a:cubicBezTo>
                <a:cubicBezTo>
                  <a:pt x="158" y="34"/>
                  <a:pt x="169" y="23"/>
                  <a:pt x="172" y="20"/>
                </a:cubicBezTo>
                <a:cubicBezTo>
                  <a:pt x="175" y="16"/>
                  <a:pt x="183" y="9"/>
                  <a:pt x="195" y="0"/>
                </a:cubicBezTo>
                <a:lnTo>
                  <a:pt x="207" y="0"/>
                </a:lnTo>
                <a:lnTo>
                  <a:pt x="211" y="0"/>
                </a:lnTo>
                <a:cubicBezTo>
                  <a:pt x="219" y="0"/>
                  <a:pt x="224" y="3"/>
                  <a:pt x="224" y="8"/>
                </a:cubicBezTo>
                <a:cubicBezTo>
                  <a:pt x="224" y="10"/>
                  <a:pt x="219" y="17"/>
                  <a:pt x="208" y="28"/>
                </a:cubicBezTo>
                <a:cubicBezTo>
                  <a:pt x="197" y="39"/>
                  <a:pt x="185" y="56"/>
                  <a:pt x="170" y="78"/>
                </a:cubicBezTo>
                <a:cubicBezTo>
                  <a:pt x="155" y="100"/>
                  <a:pt x="140" y="127"/>
                  <a:pt x="124" y="158"/>
                </a:cubicBezTo>
                <a:cubicBezTo>
                  <a:pt x="109" y="190"/>
                  <a:pt x="96" y="233"/>
                  <a:pt x="84" y="287"/>
                </a:cubicBezTo>
                <a:cubicBezTo>
                  <a:pt x="74" y="341"/>
                  <a:pt x="68" y="400"/>
                  <a:pt x="68" y="466"/>
                </a:cubicBezTo>
                <a:cubicBezTo>
                  <a:pt x="68" y="532"/>
                  <a:pt x="74" y="591"/>
                  <a:pt x="84" y="645"/>
                </a:cubicBezTo>
                <a:cubicBezTo>
                  <a:pt x="96" y="698"/>
                  <a:pt x="108" y="741"/>
                  <a:pt x="123" y="774"/>
                </a:cubicBezTo>
                <a:cubicBezTo>
                  <a:pt x="138" y="807"/>
                  <a:pt x="153" y="834"/>
                  <a:pt x="169" y="854"/>
                </a:cubicBezTo>
                <a:cubicBezTo>
                  <a:pt x="184" y="875"/>
                  <a:pt x="197" y="891"/>
                  <a:pt x="208" y="903"/>
                </a:cubicBezTo>
                <a:cubicBezTo>
                  <a:pt x="219" y="916"/>
                  <a:pt x="224" y="922"/>
                  <a:pt x="224" y="923"/>
                </a:cubicBezTo>
                <a:cubicBezTo>
                  <a:pt x="224" y="929"/>
                  <a:pt x="219" y="931"/>
                  <a:pt x="210" y="931"/>
                </a:cubicBezTo>
                <a:lnTo>
                  <a:pt x="207" y="931"/>
                </a:lnTo>
                <a:lnTo>
                  <a:pt x="195" y="931"/>
                </a:lnTo>
                <a:lnTo>
                  <a:pt x="169" y="909"/>
                </a:lnTo>
                <a:cubicBezTo>
                  <a:pt x="111" y="856"/>
                  <a:pt x="67" y="791"/>
                  <a:pt x="40"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68" name="フリーフォーム: 図形 2067"/>
          <p:cNvSpPr/>
          <p:nvPr/>
        </p:nvSpPr>
        <p:spPr>
          <a:xfrm>
            <a:off x="4515840" y="2585520"/>
            <a:ext cx="186480" cy="154440"/>
          </a:xfrm>
          <a:custGeom>
            <a:avLst/>
            <a:gdLst/>
            <a:ahLst/>
            <a:cxnLst/>
            <a:rect l="0" t="0" r="r" b="b"/>
            <a:pathLst>
              <a:path w="518" h="429">
                <a:moveTo>
                  <a:pt x="29" y="158"/>
                </a:moveTo>
                <a:lnTo>
                  <a:pt x="18" y="158"/>
                </a:lnTo>
                <a:cubicBezTo>
                  <a:pt x="6" y="158"/>
                  <a:pt x="0" y="154"/>
                  <a:pt x="0" y="145"/>
                </a:cubicBezTo>
                <a:cubicBezTo>
                  <a:pt x="0" y="144"/>
                  <a:pt x="0" y="141"/>
                  <a:pt x="2" y="135"/>
                </a:cubicBezTo>
                <a:cubicBezTo>
                  <a:pt x="3" y="130"/>
                  <a:pt x="6" y="122"/>
                  <a:pt x="12" y="112"/>
                </a:cubicBezTo>
                <a:cubicBezTo>
                  <a:pt x="18" y="102"/>
                  <a:pt x="24" y="92"/>
                  <a:pt x="31" y="81"/>
                </a:cubicBezTo>
                <a:cubicBezTo>
                  <a:pt x="37" y="71"/>
                  <a:pt x="48" y="60"/>
                  <a:pt x="62" y="48"/>
                </a:cubicBezTo>
                <a:cubicBezTo>
                  <a:pt x="76" y="36"/>
                  <a:pt x="92" y="26"/>
                  <a:pt x="108" y="18"/>
                </a:cubicBezTo>
                <a:cubicBezTo>
                  <a:pt x="134" y="7"/>
                  <a:pt x="157" y="1"/>
                  <a:pt x="178" y="1"/>
                </a:cubicBezTo>
                <a:lnTo>
                  <a:pt x="180" y="1"/>
                </a:lnTo>
                <a:cubicBezTo>
                  <a:pt x="203" y="1"/>
                  <a:pt x="218" y="2"/>
                  <a:pt x="223" y="2"/>
                </a:cubicBezTo>
                <a:cubicBezTo>
                  <a:pt x="270" y="10"/>
                  <a:pt x="301" y="26"/>
                  <a:pt x="316" y="49"/>
                </a:cubicBezTo>
                <a:lnTo>
                  <a:pt x="326" y="39"/>
                </a:lnTo>
                <a:cubicBezTo>
                  <a:pt x="352" y="13"/>
                  <a:pt x="380" y="0"/>
                  <a:pt x="410" y="0"/>
                </a:cubicBezTo>
                <a:cubicBezTo>
                  <a:pt x="444" y="0"/>
                  <a:pt x="471" y="10"/>
                  <a:pt x="489" y="29"/>
                </a:cubicBezTo>
                <a:cubicBezTo>
                  <a:pt x="508" y="48"/>
                  <a:pt x="517" y="72"/>
                  <a:pt x="518" y="99"/>
                </a:cubicBezTo>
                <a:cubicBezTo>
                  <a:pt x="518" y="126"/>
                  <a:pt x="510" y="146"/>
                  <a:pt x="494" y="160"/>
                </a:cubicBezTo>
                <a:cubicBezTo>
                  <a:pt x="478" y="175"/>
                  <a:pt x="460" y="182"/>
                  <a:pt x="442" y="183"/>
                </a:cubicBezTo>
                <a:cubicBezTo>
                  <a:pt x="428" y="183"/>
                  <a:pt x="415" y="178"/>
                  <a:pt x="406" y="170"/>
                </a:cubicBezTo>
                <a:cubicBezTo>
                  <a:pt x="396" y="161"/>
                  <a:pt x="391" y="149"/>
                  <a:pt x="391" y="134"/>
                </a:cubicBezTo>
                <a:cubicBezTo>
                  <a:pt x="391" y="113"/>
                  <a:pt x="399" y="94"/>
                  <a:pt x="415" y="79"/>
                </a:cubicBezTo>
                <a:cubicBezTo>
                  <a:pt x="423" y="73"/>
                  <a:pt x="433" y="68"/>
                  <a:pt x="445" y="63"/>
                </a:cubicBezTo>
                <a:cubicBezTo>
                  <a:pt x="445" y="62"/>
                  <a:pt x="443" y="61"/>
                  <a:pt x="441" y="59"/>
                </a:cubicBezTo>
                <a:cubicBezTo>
                  <a:pt x="438" y="57"/>
                  <a:pt x="434" y="55"/>
                  <a:pt x="428" y="52"/>
                </a:cubicBezTo>
                <a:cubicBezTo>
                  <a:pt x="422" y="50"/>
                  <a:pt x="415" y="49"/>
                  <a:pt x="407" y="49"/>
                </a:cubicBezTo>
                <a:cubicBezTo>
                  <a:pt x="400" y="49"/>
                  <a:pt x="394" y="49"/>
                  <a:pt x="391" y="51"/>
                </a:cubicBezTo>
                <a:cubicBezTo>
                  <a:pt x="370" y="60"/>
                  <a:pt x="356" y="78"/>
                  <a:pt x="347" y="104"/>
                </a:cubicBezTo>
                <a:cubicBezTo>
                  <a:pt x="309" y="243"/>
                  <a:pt x="290" y="325"/>
                  <a:pt x="290" y="347"/>
                </a:cubicBezTo>
                <a:cubicBezTo>
                  <a:pt x="290" y="370"/>
                  <a:pt x="306" y="381"/>
                  <a:pt x="338" y="381"/>
                </a:cubicBezTo>
                <a:cubicBezTo>
                  <a:pt x="365" y="381"/>
                  <a:pt x="390" y="372"/>
                  <a:pt x="412" y="353"/>
                </a:cubicBezTo>
                <a:cubicBezTo>
                  <a:pt x="434" y="334"/>
                  <a:pt x="450" y="313"/>
                  <a:pt x="459" y="289"/>
                </a:cubicBezTo>
                <a:cubicBezTo>
                  <a:pt x="461" y="280"/>
                  <a:pt x="463" y="275"/>
                  <a:pt x="465" y="273"/>
                </a:cubicBezTo>
                <a:cubicBezTo>
                  <a:pt x="467" y="271"/>
                  <a:pt x="473" y="270"/>
                  <a:pt x="484" y="270"/>
                </a:cubicBezTo>
                <a:lnTo>
                  <a:pt x="489" y="270"/>
                </a:lnTo>
                <a:lnTo>
                  <a:pt x="499" y="270"/>
                </a:lnTo>
                <a:cubicBezTo>
                  <a:pt x="512" y="270"/>
                  <a:pt x="518" y="274"/>
                  <a:pt x="518" y="283"/>
                </a:cubicBezTo>
                <a:cubicBezTo>
                  <a:pt x="518" y="292"/>
                  <a:pt x="514" y="304"/>
                  <a:pt x="506" y="319"/>
                </a:cubicBezTo>
                <a:cubicBezTo>
                  <a:pt x="498" y="333"/>
                  <a:pt x="487" y="349"/>
                  <a:pt x="472" y="366"/>
                </a:cubicBezTo>
                <a:cubicBezTo>
                  <a:pt x="458" y="383"/>
                  <a:pt x="438" y="398"/>
                  <a:pt x="412" y="411"/>
                </a:cubicBezTo>
                <a:cubicBezTo>
                  <a:pt x="386" y="424"/>
                  <a:pt x="359" y="430"/>
                  <a:pt x="330" y="429"/>
                </a:cubicBezTo>
                <a:cubicBezTo>
                  <a:pt x="278" y="429"/>
                  <a:pt x="237" y="416"/>
                  <a:pt x="208" y="389"/>
                </a:cubicBezTo>
                <a:lnTo>
                  <a:pt x="201" y="381"/>
                </a:lnTo>
                <a:cubicBezTo>
                  <a:pt x="174" y="412"/>
                  <a:pt x="144" y="428"/>
                  <a:pt x="110" y="428"/>
                </a:cubicBezTo>
                <a:lnTo>
                  <a:pt x="105" y="428"/>
                </a:lnTo>
                <a:cubicBezTo>
                  <a:pt x="70" y="428"/>
                  <a:pt x="43" y="418"/>
                  <a:pt x="26" y="399"/>
                </a:cubicBezTo>
                <a:cubicBezTo>
                  <a:pt x="9" y="379"/>
                  <a:pt x="0" y="357"/>
                  <a:pt x="0" y="333"/>
                </a:cubicBezTo>
                <a:cubicBezTo>
                  <a:pt x="0" y="304"/>
                  <a:pt x="8" y="281"/>
                  <a:pt x="25" y="267"/>
                </a:cubicBezTo>
                <a:cubicBezTo>
                  <a:pt x="42" y="254"/>
                  <a:pt x="59" y="247"/>
                  <a:pt x="76" y="246"/>
                </a:cubicBezTo>
                <a:cubicBezTo>
                  <a:pt x="90" y="246"/>
                  <a:pt x="103" y="250"/>
                  <a:pt x="112" y="259"/>
                </a:cubicBezTo>
                <a:cubicBezTo>
                  <a:pt x="122" y="268"/>
                  <a:pt x="128" y="279"/>
                  <a:pt x="128" y="295"/>
                </a:cubicBezTo>
                <a:cubicBezTo>
                  <a:pt x="128" y="317"/>
                  <a:pt x="119" y="335"/>
                  <a:pt x="103" y="350"/>
                </a:cubicBezTo>
                <a:cubicBezTo>
                  <a:pt x="95" y="356"/>
                  <a:pt x="85" y="362"/>
                  <a:pt x="73" y="367"/>
                </a:cubicBezTo>
                <a:cubicBezTo>
                  <a:pt x="75" y="370"/>
                  <a:pt x="79" y="373"/>
                  <a:pt x="86" y="376"/>
                </a:cubicBezTo>
                <a:cubicBezTo>
                  <a:pt x="94" y="379"/>
                  <a:pt x="102" y="381"/>
                  <a:pt x="110" y="382"/>
                </a:cubicBezTo>
                <a:cubicBezTo>
                  <a:pt x="124" y="382"/>
                  <a:pt x="136" y="376"/>
                  <a:pt x="147" y="365"/>
                </a:cubicBezTo>
                <a:cubicBezTo>
                  <a:pt x="157" y="354"/>
                  <a:pt x="166" y="341"/>
                  <a:pt x="171" y="326"/>
                </a:cubicBezTo>
                <a:cubicBezTo>
                  <a:pt x="209" y="185"/>
                  <a:pt x="228" y="104"/>
                  <a:pt x="228" y="82"/>
                </a:cubicBezTo>
                <a:cubicBezTo>
                  <a:pt x="228" y="60"/>
                  <a:pt x="212" y="49"/>
                  <a:pt x="180" y="49"/>
                </a:cubicBezTo>
                <a:cubicBezTo>
                  <a:pt x="158" y="49"/>
                  <a:pt x="136" y="56"/>
                  <a:pt x="112" y="70"/>
                </a:cubicBezTo>
                <a:cubicBezTo>
                  <a:pt x="90" y="84"/>
                  <a:pt x="72" y="108"/>
                  <a:pt x="59" y="140"/>
                </a:cubicBezTo>
                <a:cubicBezTo>
                  <a:pt x="57" y="149"/>
                  <a:pt x="55" y="154"/>
                  <a:pt x="53" y="156"/>
                </a:cubicBezTo>
                <a:cubicBezTo>
                  <a:pt x="51" y="158"/>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69" name="フリーフォーム: 図形 2068"/>
          <p:cNvSpPr/>
          <p:nvPr/>
        </p:nvSpPr>
        <p:spPr>
          <a:xfrm>
            <a:off x="4737600" y="2639160"/>
            <a:ext cx="74160" cy="151200"/>
          </a:xfrm>
          <a:custGeom>
            <a:avLst/>
            <a:gdLst/>
            <a:ahLst/>
            <a:cxnLst/>
            <a:rect l="0" t="0" r="r" b="b"/>
            <a:pathLst>
              <a:path w="206" h="420">
                <a:moveTo>
                  <a:pt x="5" y="158"/>
                </a:moveTo>
                <a:cubicBezTo>
                  <a:pt x="2" y="155"/>
                  <a:pt x="0" y="153"/>
                  <a:pt x="0" y="152"/>
                </a:cubicBezTo>
                <a:cubicBezTo>
                  <a:pt x="0" y="150"/>
                  <a:pt x="1" y="146"/>
                  <a:pt x="2" y="141"/>
                </a:cubicBezTo>
                <a:cubicBezTo>
                  <a:pt x="3" y="136"/>
                  <a:pt x="4" y="133"/>
                  <a:pt x="5" y="132"/>
                </a:cubicBezTo>
                <a:cubicBezTo>
                  <a:pt x="6" y="130"/>
                  <a:pt x="8" y="129"/>
                  <a:pt x="11" y="129"/>
                </a:cubicBezTo>
                <a:cubicBezTo>
                  <a:pt x="14" y="129"/>
                  <a:pt x="25" y="128"/>
                  <a:pt x="45" y="128"/>
                </a:cubicBezTo>
                <a:lnTo>
                  <a:pt x="80" y="128"/>
                </a:lnTo>
                <a:lnTo>
                  <a:pt x="92" y="75"/>
                </a:lnTo>
                <a:cubicBezTo>
                  <a:pt x="93" y="70"/>
                  <a:pt x="95" y="64"/>
                  <a:pt x="97" y="56"/>
                </a:cubicBezTo>
                <a:cubicBezTo>
                  <a:pt x="98" y="48"/>
                  <a:pt x="100" y="43"/>
                  <a:pt x="101" y="39"/>
                </a:cubicBezTo>
                <a:cubicBezTo>
                  <a:pt x="103" y="36"/>
                  <a:pt x="104" y="31"/>
                  <a:pt x="105" y="26"/>
                </a:cubicBezTo>
                <a:cubicBezTo>
                  <a:pt x="107" y="21"/>
                  <a:pt x="108" y="17"/>
                  <a:pt x="111" y="15"/>
                </a:cubicBezTo>
                <a:cubicBezTo>
                  <a:pt x="113" y="13"/>
                  <a:pt x="115" y="10"/>
                  <a:pt x="117" y="7"/>
                </a:cubicBezTo>
                <a:cubicBezTo>
                  <a:pt x="119" y="4"/>
                  <a:pt x="122" y="2"/>
                  <a:pt x="126" y="1"/>
                </a:cubicBezTo>
                <a:cubicBezTo>
                  <a:pt x="130" y="0"/>
                  <a:pt x="134" y="0"/>
                  <a:pt x="138" y="0"/>
                </a:cubicBezTo>
                <a:cubicBezTo>
                  <a:pt x="146" y="0"/>
                  <a:pt x="152" y="2"/>
                  <a:pt x="155" y="7"/>
                </a:cubicBezTo>
                <a:cubicBezTo>
                  <a:pt x="158" y="11"/>
                  <a:pt x="159" y="15"/>
                  <a:pt x="159" y="19"/>
                </a:cubicBezTo>
                <a:cubicBezTo>
                  <a:pt x="159" y="22"/>
                  <a:pt x="157" y="33"/>
                  <a:pt x="153" y="50"/>
                </a:cubicBezTo>
                <a:cubicBezTo>
                  <a:pt x="149" y="68"/>
                  <a:pt x="145" y="85"/>
                  <a:pt x="140" y="102"/>
                </a:cubicBezTo>
                <a:lnTo>
                  <a:pt x="134" y="127"/>
                </a:lnTo>
                <a:cubicBezTo>
                  <a:pt x="134" y="127"/>
                  <a:pt x="145" y="128"/>
                  <a:pt x="166" y="128"/>
                </a:cubicBezTo>
                <a:lnTo>
                  <a:pt x="200" y="128"/>
                </a:lnTo>
                <a:cubicBezTo>
                  <a:pt x="204" y="131"/>
                  <a:pt x="206" y="133"/>
                  <a:pt x="206" y="135"/>
                </a:cubicBezTo>
                <a:cubicBezTo>
                  <a:pt x="206" y="145"/>
                  <a:pt x="203" y="152"/>
                  <a:pt x="196" y="158"/>
                </a:cubicBezTo>
                <a:lnTo>
                  <a:pt x="126" y="158"/>
                </a:lnTo>
                <a:lnTo>
                  <a:pt x="102" y="253"/>
                </a:lnTo>
                <a:cubicBezTo>
                  <a:pt x="85" y="324"/>
                  <a:pt x="76" y="361"/>
                  <a:pt x="76" y="367"/>
                </a:cubicBezTo>
                <a:cubicBezTo>
                  <a:pt x="76" y="385"/>
                  <a:pt x="82" y="394"/>
                  <a:pt x="94" y="394"/>
                </a:cubicBezTo>
                <a:cubicBezTo>
                  <a:pt x="109" y="394"/>
                  <a:pt x="124" y="387"/>
                  <a:pt x="139" y="372"/>
                </a:cubicBezTo>
                <a:cubicBezTo>
                  <a:pt x="153" y="357"/>
                  <a:pt x="165" y="339"/>
                  <a:pt x="174" y="317"/>
                </a:cubicBezTo>
                <a:cubicBezTo>
                  <a:pt x="175" y="314"/>
                  <a:pt x="176" y="312"/>
                  <a:pt x="177" y="312"/>
                </a:cubicBezTo>
                <a:cubicBezTo>
                  <a:pt x="178" y="312"/>
                  <a:pt x="182" y="311"/>
                  <a:pt x="187" y="311"/>
                </a:cubicBezTo>
                <a:lnTo>
                  <a:pt x="189" y="311"/>
                </a:lnTo>
                <a:cubicBezTo>
                  <a:pt x="196" y="311"/>
                  <a:pt x="199" y="312"/>
                  <a:pt x="199" y="316"/>
                </a:cubicBezTo>
                <a:cubicBezTo>
                  <a:pt x="199" y="317"/>
                  <a:pt x="199" y="320"/>
                  <a:pt x="197" y="324"/>
                </a:cubicBezTo>
                <a:cubicBezTo>
                  <a:pt x="195" y="331"/>
                  <a:pt x="191" y="339"/>
                  <a:pt x="186" y="349"/>
                </a:cubicBezTo>
                <a:cubicBezTo>
                  <a:pt x="180" y="358"/>
                  <a:pt x="172" y="369"/>
                  <a:pt x="163" y="380"/>
                </a:cubicBezTo>
                <a:cubicBezTo>
                  <a:pt x="154" y="391"/>
                  <a:pt x="143" y="400"/>
                  <a:pt x="130" y="408"/>
                </a:cubicBezTo>
                <a:cubicBezTo>
                  <a:pt x="116" y="416"/>
                  <a:pt x="103" y="420"/>
                  <a:pt x="89" y="420"/>
                </a:cubicBezTo>
                <a:cubicBezTo>
                  <a:pt x="76" y="420"/>
                  <a:pt x="64" y="416"/>
                  <a:pt x="52" y="410"/>
                </a:cubicBezTo>
                <a:cubicBezTo>
                  <a:pt x="40" y="403"/>
                  <a:pt x="32" y="391"/>
                  <a:pt x="26" y="374"/>
                </a:cubicBezTo>
                <a:cubicBezTo>
                  <a:pt x="25" y="371"/>
                  <a:pt x="25" y="365"/>
                  <a:pt x="25" y="357"/>
                </a:cubicBezTo>
                <a:lnTo>
                  <a:pt x="25" y="345"/>
                </a:lnTo>
                <a:lnTo>
                  <a:pt x="48" y="253"/>
                </a:lnTo>
                <a:cubicBezTo>
                  <a:pt x="63" y="191"/>
                  <a:pt x="71" y="160"/>
                  <a:pt x="72" y="159"/>
                </a:cubicBezTo>
                <a:cubicBezTo>
                  <a:pt x="72" y="159"/>
                  <a:pt x="61" y="158"/>
                  <a:pt x="38" y="158"/>
                </a:cubicBezTo>
                <a:lnTo>
                  <a:pt x="5"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0" name="フリーフォーム: 図形 2069"/>
          <p:cNvSpPr/>
          <p:nvPr/>
        </p:nvSpPr>
        <p:spPr>
          <a:xfrm>
            <a:off x="4838400" y="2723400"/>
            <a:ext cx="144720" cy="9720"/>
          </a:xfrm>
          <a:custGeom>
            <a:avLst/>
            <a:gdLst/>
            <a:ahLst/>
            <a:cxnLst/>
            <a:rect l="0" t="0" r="r" b="b"/>
            <a:pathLst>
              <a:path w="402" h="27">
                <a:moveTo>
                  <a:pt x="0" y="22"/>
                </a:moveTo>
                <a:cubicBezTo>
                  <a:pt x="0" y="22"/>
                  <a:pt x="0" y="20"/>
                  <a:pt x="0" y="13"/>
                </a:cubicBezTo>
                <a:cubicBezTo>
                  <a:pt x="0" y="7"/>
                  <a:pt x="3" y="3"/>
                  <a:pt x="9" y="0"/>
                </a:cubicBezTo>
                <a:lnTo>
                  <a:pt x="392" y="0"/>
                </a:lnTo>
                <a:cubicBezTo>
                  <a:pt x="399" y="3"/>
                  <a:pt x="402" y="8"/>
                  <a:pt x="402" y="13"/>
                </a:cubicBezTo>
                <a:cubicBezTo>
                  <a:pt x="402" y="19"/>
                  <a:pt x="399" y="24"/>
                  <a:pt x="392" y="27"/>
                </a:cubicBezTo>
                <a:lnTo>
                  <a:pt x="9" y="27"/>
                </a:lnTo>
                <a:cubicBezTo>
                  <a:pt x="3" y="24"/>
                  <a:pt x="0" y="20"/>
                  <a:pt x="0" y="13"/>
                </a:cubicBezTo>
                <a:lnTo>
                  <a:pt x="0" y="2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1" name="フリーフォーム: 図形 2070"/>
          <p:cNvSpPr/>
          <p:nvPr/>
        </p:nvSpPr>
        <p:spPr>
          <a:xfrm>
            <a:off x="5022360" y="2629440"/>
            <a:ext cx="81720" cy="158040"/>
          </a:xfrm>
          <a:custGeom>
            <a:avLst/>
            <a:gdLst/>
            <a:ahLst/>
            <a:cxnLst/>
            <a:rect l="0" t="0" r="r" b="b"/>
            <a:pathLst>
              <a:path w="227" h="439">
                <a:moveTo>
                  <a:pt x="86" y="58"/>
                </a:moveTo>
                <a:lnTo>
                  <a:pt x="77" y="61"/>
                </a:lnTo>
                <a:cubicBezTo>
                  <a:pt x="71" y="64"/>
                  <a:pt x="62" y="66"/>
                  <a:pt x="51" y="68"/>
                </a:cubicBezTo>
                <a:cubicBezTo>
                  <a:pt x="39" y="70"/>
                  <a:pt x="27" y="72"/>
                  <a:pt x="13" y="73"/>
                </a:cubicBezTo>
                <a:lnTo>
                  <a:pt x="0" y="73"/>
                </a:lnTo>
                <a:lnTo>
                  <a:pt x="0" y="42"/>
                </a:lnTo>
                <a:lnTo>
                  <a:pt x="13" y="42"/>
                </a:lnTo>
                <a:cubicBezTo>
                  <a:pt x="33" y="42"/>
                  <a:pt x="52" y="38"/>
                  <a:pt x="70" y="33"/>
                </a:cubicBezTo>
                <a:cubicBezTo>
                  <a:pt x="87" y="27"/>
                  <a:pt x="100" y="22"/>
                  <a:pt x="107" y="17"/>
                </a:cubicBezTo>
                <a:cubicBezTo>
                  <a:pt x="114" y="12"/>
                  <a:pt x="120" y="7"/>
                  <a:pt x="125" y="2"/>
                </a:cubicBezTo>
                <a:cubicBezTo>
                  <a:pt x="126" y="1"/>
                  <a:pt x="129" y="0"/>
                  <a:pt x="133" y="0"/>
                </a:cubicBezTo>
                <a:cubicBezTo>
                  <a:pt x="137" y="0"/>
                  <a:pt x="141" y="2"/>
                  <a:pt x="144" y="4"/>
                </a:cubicBezTo>
                <a:lnTo>
                  <a:pt x="144" y="201"/>
                </a:lnTo>
                <a:lnTo>
                  <a:pt x="145" y="399"/>
                </a:lnTo>
                <a:cubicBezTo>
                  <a:pt x="148" y="402"/>
                  <a:pt x="151" y="404"/>
                  <a:pt x="153" y="405"/>
                </a:cubicBezTo>
                <a:cubicBezTo>
                  <a:pt x="155" y="406"/>
                  <a:pt x="160" y="407"/>
                  <a:pt x="169" y="408"/>
                </a:cubicBezTo>
                <a:cubicBezTo>
                  <a:pt x="178" y="409"/>
                  <a:pt x="191" y="409"/>
                  <a:pt x="210" y="409"/>
                </a:cubicBezTo>
                <a:lnTo>
                  <a:pt x="227" y="409"/>
                </a:lnTo>
                <a:lnTo>
                  <a:pt x="227" y="439"/>
                </a:lnTo>
                <a:lnTo>
                  <a:pt x="220" y="439"/>
                </a:lnTo>
                <a:cubicBezTo>
                  <a:pt x="211" y="438"/>
                  <a:pt x="176" y="437"/>
                  <a:pt x="115" y="437"/>
                </a:cubicBezTo>
                <a:cubicBezTo>
                  <a:pt x="55" y="437"/>
                  <a:pt x="21" y="438"/>
                  <a:pt x="11" y="439"/>
                </a:cubicBezTo>
                <a:lnTo>
                  <a:pt x="3" y="439"/>
                </a:lnTo>
                <a:lnTo>
                  <a:pt x="3" y="409"/>
                </a:lnTo>
                <a:lnTo>
                  <a:pt x="21" y="409"/>
                </a:lnTo>
                <a:cubicBezTo>
                  <a:pt x="30" y="409"/>
                  <a:pt x="39" y="409"/>
                  <a:pt x="46" y="409"/>
                </a:cubicBezTo>
                <a:cubicBezTo>
                  <a:pt x="53" y="409"/>
                  <a:pt x="58" y="409"/>
                  <a:pt x="62" y="408"/>
                </a:cubicBezTo>
                <a:cubicBezTo>
                  <a:pt x="66" y="408"/>
                  <a:pt x="69" y="407"/>
                  <a:pt x="73" y="406"/>
                </a:cubicBezTo>
                <a:cubicBezTo>
                  <a:pt x="76" y="406"/>
                  <a:pt x="77" y="405"/>
                  <a:pt x="78" y="405"/>
                </a:cubicBezTo>
                <a:cubicBezTo>
                  <a:pt x="78" y="405"/>
                  <a:pt x="80" y="404"/>
                  <a:pt x="82" y="402"/>
                </a:cubicBezTo>
                <a:cubicBezTo>
                  <a:pt x="84" y="400"/>
                  <a:pt x="85" y="399"/>
                  <a:pt x="86" y="399"/>
                </a:cubicBezTo>
                <a:lnTo>
                  <a:pt x="86" y="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2" name="フリーフォーム: 図形 2071"/>
          <p:cNvSpPr/>
          <p:nvPr/>
        </p:nvSpPr>
        <p:spPr>
          <a:xfrm>
            <a:off x="5164200" y="2696400"/>
            <a:ext cx="44280" cy="105840"/>
          </a:xfrm>
          <a:custGeom>
            <a:avLst/>
            <a:gdLst/>
            <a:ahLst/>
            <a:cxnLst/>
            <a:rect l="0" t="0" r="r" b="b"/>
            <a:pathLst>
              <a:path w="123" h="294">
                <a:moveTo>
                  <a:pt x="0" y="80"/>
                </a:moveTo>
                <a:cubicBezTo>
                  <a:pt x="0" y="80"/>
                  <a:pt x="0" y="72"/>
                  <a:pt x="0" y="57"/>
                </a:cubicBezTo>
                <a:cubicBezTo>
                  <a:pt x="0" y="41"/>
                  <a:pt x="5" y="28"/>
                  <a:pt x="15" y="17"/>
                </a:cubicBezTo>
                <a:cubicBezTo>
                  <a:pt x="25" y="6"/>
                  <a:pt x="38" y="0"/>
                  <a:pt x="55" y="0"/>
                </a:cubicBezTo>
                <a:cubicBezTo>
                  <a:pt x="72" y="0"/>
                  <a:pt x="87" y="8"/>
                  <a:pt x="101" y="23"/>
                </a:cubicBezTo>
                <a:cubicBezTo>
                  <a:pt x="116" y="39"/>
                  <a:pt x="123" y="66"/>
                  <a:pt x="123" y="105"/>
                </a:cubicBezTo>
                <a:cubicBezTo>
                  <a:pt x="123" y="127"/>
                  <a:pt x="121" y="148"/>
                  <a:pt x="115" y="169"/>
                </a:cubicBezTo>
                <a:cubicBezTo>
                  <a:pt x="109" y="189"/>
                  <a:pt x="102" y="207"/>
                  <a:pt x="95" y="222"/>
                </a:cubicBezTo>
                <a:cubicBezTo>
                  <a:pt x="87" y="236"/>
                  <a:pt x="79" y="249"/>
                  <a:pt x="70" y="260"/>
                </a:cubicBezTo>
                <a:cubicBezTo>
                  <a:pt x="62" y="270"/>
                  <a:pt x="54" y="280"/>
                  <a:pt x="48" y="286"/>
                </a:cubicBezTo>
                <a:cubicBezTo>
                  <a:pt x="42" y="292"/>
                  <a:pt x="38" y="295"/>
                  <a:pt x="36" y="294"/>
                </a:cubicBezTo>
                <a:cubicBezTo>
                  <a:pt x="33" y="294"/>
                  <a:pt x="29" y="291"/>
                  <a:pt x="24" y="286"/>
                </a:cubicBezTo>
                <a:cubicBezTo>
                  <a:pt x="18" y="280"/>
                  <a:pt x="16" y="276"/>
                  <a:pt x="16" y="273"/>
                </a:cubicBezTo>
                <a:cubicBezTo>
                  <a:pt x="16" y="270"/>
                  <a:pt x="19" y="265"/>
                  <a:pt x="26" y="258"/>
                </a:cubicBezTo>
                <a:cubicBezTo>
                  <a:pt x="33" y="250"/>
                  <a:pt x="40" y="241"/>
                  <a:pt x="49" y="230"/>
                </a:cubicBezTo>
                <a:cubicBezTo>
                  <a:pt x="58" y="219"/>
                  <a:pt x="66" y="203"/>
                  <a:pt x="73" y="183"/>
                </a:cubicBezTo>
                <a:cubicBezTo>
                  <a:pt x="81" y="164"/>
                  <a:pt x="86" y="141"/>
                  <a:pt x="88" y="116"/>
                </a:cubicBezTo>
                <a:lnTo>
                  <a:pt x="88" y="104"/>
                </a:lnTo>
                <a:lnTo>
                  <a:pt x="87" y="105"/>
                </a:lnTo>
                <a:cubicBezTo>
                  <a:pt x="86" y="106"/>
                  <a:pt x="84" y="107"/>
                  <a:pt x="82" y="107"/>
                </a:cubicBezTo>
                <a:cubicBezTo>
                  <a:pt x="81" y="108"/>
                  <a:pt x="79" y="109"/>
                  <a:pt x="77" y="110"/>
                </a:cubicBezTo>
                <a:cubicBezTo>
                  <a:pt x="75" y="111"/>
                  <a:pt x="72" y="112"/>
                  <a:pt x="69" y="112"/>
                </a:cubicBezTo>
                <a:cubicBezTo>
                  <a:pt x="65" y="112"/>
                  <a:pt x="61" y="112"/>
                  <a:pt x="57" y="113"/>
                </a:cubicBezTo>
                <a:cubicBezTo>
                  <a:pt x="41" y="113"/>
                  <a:pt x="27" y="107"/>
                  <a:pt x="16"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3" name="フリーフォーム: 図形 2072"/>
          <p:cNvSpPr/>
          <p:nvPr/>
        </p:nvSpPr>
        <p:spPr>
          <a:xfrm>
            <a:off x="5294880" y="2585520"/>
            <a:ext cx="211680" cy="154440"/>
          </a:xfrm>
          <a:custGeom>
            <a:avLst/>
            <a:gdLst/>
            <a:ahLst/>
            <a:cxnLst/>
            <a:rect l="0" t="0" r="r" b="b"/>
            <a:pathLst>
              <a:path w="588" h="429">
                <a:moveTo>
                  <a:pt x="154" y="59"/>
                </a:moveTo>
                <a:cubicBezTo>
                  <a:pt x="154" y="54"/>
                  <a:pt x="153" y="51"/>
                  <a:pt x="152" y="50"/>
                </a:cubicBezTo>
                <a:cubicBezTo>
                  <a:pt x="150" y="48"/>
                  <a:pt x="147" y="48"/>
                  <a:pt x="141" y="48"/>
                </a:cubicBezTo>
                <a:cubicBezTo>
                  <a:pt x="125" y="49"/>
                  <a:pt x="110" y="58"/>
                  <a:pt x="95" y="75"/>
                </a:cubicBezTo>
                <a:cubicBezTo>
                  <a:pt x="80" y="91"/>
                  <a:pt x="69" y="113"/>
                  <a:pt x="60" y="138"/>
                </a:cubicBezTo>
                <a:cubicBezTo>
                  <a:pt x="57" y="148"/>
                  <a:pt x="55" y="154"/>
                  <a:pt x="53" y="156"/>
                </a:cubicBezTo>
                <a:cubicBezTo>
                  <a:pt x="51" y="158"/>
                  <a:pt x="45" y="158"/>
                  <a:pt x="34" y="158"/>
                </a:cubicBezTo>
                <a:lnTo>
                  <a:pt x="29" y="158"/>
                </a:lnTo>
                <a:lnTo>
                  <a:pt x="19" y="158"/>
                </a:lnTo>
                <a:cubicBezTo>
                  <a:pt x="6" y="158"/>
                  <a:pt x="0" y="154"/>
                  <a:pt x="0" y="145"/>
                </a:cubicBezTo>
                <a:cubicBezTo>
                  <a:pt x="0" y="139"/>
                  <a:pt x="3" y="128"/>
                  <a:pt x="10" y="113"/>
                </a:cubicBezTo>
                <a:cubicBezTo>
                  <a:pt x="17" y="98"/>
                  <a:pt x="26" y="82"/>
                  <a:pt x="38" y="64"/>
                </a:cubicBezTo>
                <a:cubicBezTo>
                  <a:pt x="50" y="47"/>
                  <a:pt x="66" y="32"/>
                  <a:pt x="87" y="20"/>
                </a:cubicBezTo>
                <a:cubicBezTo>
                  <a:pt x="107" y="7"/>
                  <a:pt x="129" y="1"/>
                  <a:pt x="152" y="0"/>
                </a:cubicBezTo>
                <a:cubicBezTo>
                  <a:pt x="183" y="0"/>
                  <a:pt x="209" y="8"/>
                  <a:pt x="231" y="24"/>
                </a:cubicBezTo>
                <a:cubicBezTo>
                  <a:pt x="253" y="39"/>
                  <a:pt x="265" y="59"/>
                  <a:pt x="265" y="84"/>
                </a:cubicBezTo>
                <a:cubicBezTo>
                  <a:pt x="265" y="93"/>
                  <a:pt x="254" y="127"/>
                  <a:pt x="232" y="184"/>
                </a:cubicBezTo>
                <a:cubicBezTo>
                  <a:pt x="210" y="242"/>
                  <a:pt x="199" y="287"/>
                  <a:pt x="199" y="319"/>
                </a:cubicBezTo>
                <a:cubicBezTo>
                  <a:pt x="199" y="361"/>
                  <a:pt x="216" y="382"/>
                  <a:pt x="249" y="382"/>
                </a:cubicBezTo>
                <a:cubicBezTo>
                  <a:pt x="267" y="382"/>
                  <a:pt x="283" y="377"/>
                  <a:pt x="299" y="368"/>
                </a:cubicBezTo>
                <a:cubicBezTo>
                  <a:pt x="314" y="359"/>
                  <a:pt x="325" y="350"/>
                  <a:pt x="332" y="342"/>
                </a:cubicBezTo>
                <a:cubicBezTo>
                  <a:pt x="339" y="334"/>
                  <a:pt x="342" y="328"/>
                  <a:pt x="342" y="326"/>
                </a:cubicBezTo>
                <a:cubicBezTo>
                  <a:pt x="342" y="323"/>
                  <a:pt x="353" y="278"/>
                  <a:pt x="375" y="191"/>
                </a:cubicBezTo>
                <a:cubicBezTo>
                  <a:pt x="397" y="104"/>
                  <a:pt x="408" y="58"/>
                  <a:pt x="410" y="52"/>
                </a:cubicBezTo>
                <a:cubicBezTo>
                  <a:pt x="415" y="41"/>
                  <a:pt x="424" y="31"/>
                  <a:pt x="435" y="22"/>
                </a:cubicBezTo>
                <a:cubicBezTo>
                  <a:pt x="447" y="12"/>
                  <a:pt x="461" y="8"/>
                  <a:pt x="476" y="8"/>
                </a:cubicBezTo>
                <a:cubicBezTo>
                  <a:pt x="492" y="8"/>
                  <a:pt x="504" y="12"/>
                  <a:pt x="513" y="22"/>
                </a:cubicBezTo>
                <a:cubicBezTo>
                  <a:pt x="521" y="31"/>
                  <a:pt x="526" y="41"/>
                  <a:pt x="526" y="51"/>
                </a:cubicBezTo>
                <a:cubicBezTo>
                  <a:pt x="526" y="56"/>
                  <a:pt x="520" y="81"/>
                  <a:pt x="509" y="128"/>
                </a:cubicBezTo>
                <a:cubicBezTo>
                  <a:pt x="498" y="174"/>
                  <a:pt x="487" y="220"/>
                  <a:pt x="475" y="264"/>
                </a:cubicBezTo>
                <a:lnTo>
                  <a:pt x="459" y="332"/>
                </a:lnTo>
                <a:cubicBezTo>
                  <a:pt x="457" y="336"/>
                  <a:pt x="457" y="344"/>
                  <a:pt x="457" y="355"/>
                </a:cubicBezTo>
                <a:cubicBezTo>
                  <a:pt x="457" y="373"/>
                  <a:pt x="462" y="383"/>
                  <a:pt x="473" y="383"/>
                </a:cubicBezTo>
                <a:cubicBezTo>
                  <a:pt x="481" y="383"/>
                  <a:pt x="488" y="378"/>
                  <a:pt x="496" y="370"/>
                </a:cubicBezTo>
                <a:cubicBezTo>
                  <a:pt x="507" y="357"/>
                  <a:pt x="517" y="333"/>
                  <a:pt x="527" y="296"/>
                </a:cubicBezTo>
                <a:cubicBezTo>
                  <a:pt x="530" y="283"/>
                  <a:pt x="532" y="276"/>
                  <a:pt x="535" y="274"/>
                </a:cubicBezTo>
                <a:cubicBezTo>
                  <a:pt x="537" y="272"/>
                  <a:pt x="544" y="271"/>
                  <a:pt x="554" y="270"/>
                </a:cubicBezTo>
                <a:lnTo>
                  <a:pt x="559" y="270"/>
                </a:lnTo>
                <a:lnTo>
                  <a:pt x="569" y="270"/>
                </a:lnTo>
                <a:cubicBezTo>
                  <a:pt x="582" y="270"/>
                  <a:pt x="588" y="274"/>
                  <a:pt x="588" y="283"/>
                </a:cubicBezTo>
                <a:cubicBezTo>
                  <a:pt x="587" y="287"/>
                  <a:pt x="586" y="292"/>
                  <a:pt x="585" y="298"/>
                </a:cubicBezTo>
                <a:cubicBezTo>
                  <a:pt x="584" y="304"/>
                  <a:pt x="580" y="317"/>
                  <a:pt x="572" y="334"/>
                </a:cubicBezTo>
                <a:cubicBezTo>
                  <a:pt x="565" y="352"/>
                  <a:pt x="557" y="366"/>
                  <a:pt x="550" y="378"/>
                </a:cubicBezTo>
                <a:cubicBezTo>
                  <a:pt x="542" y="390"/>
                  <a:pt x="530" y="402"/>
                  <a:pt x="514" y="413"/>
                </a:cubicBezTo>
                <a:cubicBezTo>
                  <a:pt x="497" y="425"/>
                  <a:pt x="480" y="430"/>
                  <a:pt x="462" y="429"/>
                </a:cubicBezTo>
                <a:cubicBezTo>
                  <a:pt x="456" y="429"/>
                  <a:pt x="449" y="429"/>
                  <a:pt x="442" y="428"/>
                </a:cubicBezTo>
                <a:cubicBezTo>
                  <a:pt x="435" y="428"/>
                  <a:pt x="429" y="426"/>
                  <a:pt x="423" y="425"/>
                </a:cubicBezTo>
                <a:cubicBezTo>
                  <a:pt x="418" y="423"/>
                  <a:pt x="412" y="421"/>
                  <a:pt x="408" y="420"/>
                </a:cubicBezTo>
                <a:cubicBezTo>
                  <a:pt x="403" y="419"/>
                  <a:pt x="398" y="417"/>
                  <a:pt x="394" y="414"/>
                </a:cubicBezTo>
                <a:cubicBezTo>
                  <a:pt x="389" y="412"/>
                  <a:pt x="385" y="409"/>
                  <a:pt x="382" y="407"/>
                </a:cubicBezTo>
                <a:cubicBezTo>
                  <a:pt x="379" y="404"/>
                  <a:pt x="376" y="402"/>
                  <a:pt x="373" y="400"/>
                </a:cubicBezTo>
                <a:cubicBezTo>
                  <a:pt x="370" y="399"/>
                  <a:pt x="368" y="397"/>
                  <a:pt x="366" y="395"/>
                </a:cubicBezTo>
                <a:cubicBezTo>
                  <a:pt x="364" y="393"/>
                  <a:pt x="362" y="391"/>
                  <a:pt x="360" y="389"/>
                </a:cubicBezTo>
                <a:cubicBezTo>
                  <a:pt x="358" y="387"/>
                  <a:pt x="357" y="386"/>
                  <a:pt x="356" y="385"/>
                </a:cubicBezTo>
                <a:lnTo>
                  <a:pt x="355" y="384"/>
                </a:lnTo>
                <a:lnTo>
                  <a:pt x="348" y="390"/>
                </a:lnTo>
                <a:cubicBezTo>
                  <a:pt x="317" y="416"/>
                  <a:pt x="283" y="428"/>
                  <a:pt x="247" y="428"/>
                </a:cubicBezTo>
                <a:lnTo>
                  <a:pt x="240" y="428"/>
                </a:lnTo>
                <a:cubicBezTo>
                  <a:pt x="157" y="428"/>
                  <a:pt x="107" y="402"/>
                  <a:pt x="91" y="349"/>
                </a:cubicBezTo>
                <a:cubicBezTo>
                  <a:pt x="87" y="339"/>
                  <a:pt x="86" y="324"/>
                  <a:pt x="86" y="304"/>
                </a:cubicBezTo>
                <a:lnTo>
                  <a:pt x="86" y="294"/>
                </a:lnTo>
                <a:cubicBezTo>
                  <a:pt x="86" y="271"/>
                  <a:pt x="97" y="228"/>
                  <a:pt x="119" y="167"/>
                </a:cubicBezTo>
                <a:cubicBezTo>
                  <a:pt x="141" y="105"/>
                  <a:pt x="153" y="69"/>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4" name="フリーフォーム: 図形 2073"/>
          <p:cNvSpPr/>
          <p:nvPr/>
        </p:nvSpPr>
        <p:spPr>
          <a:xfrm>
            <a:off x="5530320" y="2639160"/>
            <a:ext cx="74160" cy="151200"/>
          </a:xfrm>
          <a:custGeom>
            <a:avLst/>
            <a:gdLst/>
            <a:ahLst/>
            <a:cxnLst/>
            <a:rect l="0" t="0" r="r" b="b"/>
            <a:pathLst>
              <a:path w="206" h="420">
                <a:moveTo>
                  <a:pt x="5" y="158"/>
                </a:moveTo>
                <a:cubicBezTo>
                  <a:pt x="2" y="155"/>
                  <a:pt x="0" y="153"/>
                  <a:pt x="0" y="152"/>
                </a:cubicBezTo>
                <a:cubicBezTo>
                  <a:pt x="0" y="150"/>
                  <a:pt x="1" y="146"/>
                  <a:pt x="2" y="141"/>
                </a:cubicBezTo>
                <a:cubicBezTo>
                  <a:pt x="4" y="136"/>
                  <a:pt x="5" y="133"/>
                  <a:pt x="6" y="132"/>
                </a:cubicBezTo>
                <a:cubicBezTo>
                  <a:pt x="6" y="130"/>
                  <a:pt x="8" y="129"/>
                  <a:pt x="12" y="129"/>
                </a:cubicBezTo>
                <a:cubicBezTo>
                  <a:pt x="15" y="129"/>
                  <a:pt x="26" y="128"/>
                  <a:pt x="46" y="128"/>
                </a:cubicBezTo>
                <a:lnTo>
                  <a:pt x="81" y="128"/>
                </a:lnTo>
                <a:lnTo>
                  <a:pt x="93" y="75"/>
                </a:lnTo>
                <a:cubicBezTo>
                  <a:pt x="95" y="70"/>
                  <a:pt x="96" y="64"/>
                  <a:pt x="98" y="56"/>
                </a:cubicBezTo>
                <a:cubicBezTo>
                  <a:pt x="100" y="48"/>
                  <a:pt x="101" y="43"/>
                  <a:pt x="103" y="39"/>
                </a:cubicBezTo>
                <a:cubicBezTo>
                  <a:pt x="104" y="36"/>
                  <a:pt x="105" y="31"/>
                  <a:pt x="107" y="26"/>
                </a:cubicBezTo>
                <a:cubicBezTo>
                  <a:pt x="108" y="21"/>
                  <a:pt x="110" y="17"/>
                  <a:pt x="112" y="15"/>
                </a:cubicBezTo>
                <a:cubicBezTo>
                  <a:pt x="114" y="13"/>
                  <a:pt x="116" y="10"/>
                  <a:pt x="118" y="7"/>
                </a:cubicBezTo>
                <a:cubicBezTo>
                  <a:pt x="121" y="4"/>
                  <a:pt x="124" y="2"/>
                  <a:pt x="128" y="1"/>
                </a:cubicBezTo>
                <a:cubicBezTo>
                  <a:pt x="132" y="0"/>
                  <a:pt x="135" y="0"/>
                  <a:pt x="139" y="0"/>
                </a:cubicBezTo>
                <a:cubicBezTo>
                  <a:pt x="147" y="0"/>
                  <a:pt x="153" y="2"/>
                  <a:pt x="156" y="7"/>
                </a:cubicBezTo>
                <a:cubicBezTo>
                  <a:pt x="159" y="11"/>
                  <a:pt x="160" y="15"/>
                  <a:pt x="160" y="19"/>
                </a:cubicBezTo>
                <a:cubicBezTo>
                  <a:pt x="160" y="22"/>
                  <a:pt x="159" y="33"/>
                  <a:pt x="155" y="50"/>
                </a:cubicBezTo>
                <a:cubicBezTo>
                  <a:pt x="151" y="68"/>
                  <a:pt x="146" y="85"/>
                  <a:pt x="141" y="102"/>
                </a:cubicBezTo>
                <a:lnTo>
                  <a:pt x="135" y="127"/>
                </a:lnTo>
                <a:cubicBezTo>
                  <a:pt x="135" y="127"/>
                  <a:pt x="146" y="128"/>
                  <a:pt x="168" y="128"/>
                </a:cubicBezTo>
                <a:lnTo>
                  <a:pt x="201" y="128"/>
                </a:lnTo>
                <a:cubicBezTo>
                  <a:pt x="204" y="131"/>
                  <a:pt x="206" y="133"/>
                  <a:pt x="206" y="135"/>
                </a:cubicBezTo>
                <a:cubicBezTo>
                  <a:pt x="206" y="145"/>
                  <a:pt x="203" y="152"/>
                  <a:pt x="197" y="158"/>
                </a:cubicBezTo>
                <a:lnTo>
                  <a:pt x="127" y="158"/>
                </a:lnTo>
                <a:lnTo>
                  <a:pt x="103" y="253"/>
                </a:lnTo>
                <a:cubicBezTo>
                  <a:pt x="86" y="324"/>
                  <a:pt x="78" y="361"/>
                  <a:pt x="78" y="367"/>
                </a:cubicBezTo>
                <a:cubicBezTo>
                  <a:pt x="78" y="385"/>
                  <a:pt x="84" y="394"/>
                  <a:pt x="95" y="394"/>
                </a:cubicBezTo>
                <a:cubicBezTo>
                  <a:pt x="111" y="394"/>
                  <a:pt x="126" y="387"/>
                  <a:pt x="140" y="372"/>
                </a:cubicBezTo>
                <a:cubicBezTo>
                  <a:pt x="155" y="357"/>
                  <a:pt x="166" y="339"/>
                  <a:pt x="175" y="317"/>
                </a:cubicBezTo>
                <a:cubicBezTo>
                  <a:pt x="176" y="314"/>
                  <a:pt x="177" y="312"/>
                  <a:pt x="178" y="312"/>
                </a:cubicBezTo>
                <a:cubicBezTo>
                  <a:pt x="180" y="312"/>
                  <a:pt x="183" y="311"/>
                  <a:pt x="188" y="311"/>
                </a:cubicBezTo>
                <a:lnTo>
                  <a:pt x="191" y="311"/>
                </a:lnTo>
                <a:cubicBezTo>
                  <a:pt x="197" y="311"/>
                  <a:pt x="201" y="312"/>
                  <a:pt x="201" y="316"/>
                </a:cubicBezTo>
                <a:cubicBezTo>
                  <a:pt x="201" y="317"/>
                  <a:pt x="200" y="320"/>
                  <a:pt x="199" y="324"/>
                </a:cubicBezTo>
                <a:cubicBezTo>
                  <a:pt x="196" y="331"/>
                  <a:pt x="192" y="339"/>
                  <a:pt x="187" y="349"/>
                </a:cubicBezTo>
                <a:cubicBezTo>
                  <a:pt x="181" y="358"/>
                  <a:pt x="174" y="369"/>
                  <a:pt x="164" y="380"/>
                </a:cubicBezTo>
                <a:cubicBezTo>
                  <a:pt x="155" y="391"/>
                  <a:pt x="144" y="400"/>
                  <a:pt x="131" y="408"/>
                </a:cubicBezTo>
                <a:cubicBezTo>
                  <a:pt x="118" y="416"/>
                  <a:pt x="104" y="420"/>
                  <a:pt x="91" y="420"/>
                </a:cubicBezTo>
                <a:cubicBezTo>
                  <a:pt x="78" y="420"/>
                  <a:pt x="65" y="416"/>
                  <a:pt x="53" y="410"/>
                </a:cubicBezTo>
                <a:cubicBezTo>
                  <a:pt x="40" y="403"/>
                  <a:pt x="32" y="391"/>
                  <a:pt x="27" y="374"/>
                </a:cubicBezTo>
                <a:cubicBezTo>
                  <a:pt x="26" y="371"/>
                  <a:pt x="25" y="365"/>
                  <a:pt x="25" y="357"/>
                </a:cubicBezTo>
                <a:lnTo>
                  <a:pt x="25" y="345"/>
                </a:lnTo>
                <a:lnTo>
                  <a:pt x="49" y="253"/>
                </a:lnTo>
                <a:cubicBezTo>
                  <a:pt x="65" y="191"/>
                  <a:pt x="73" y="160"/>
                  <a:pt x="73" y="159"/>
                </a:cubicBezTo>
                <a:cubicBezTo>
                  <a:pt x="73" y="159"/>
                  <a:pt x="62" y="158"/>
                  <a:pt x="38" y="158"/>
                </a:cubicBezTo>
                <a:lnTo>
                  <a:pt x="5"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5" name="フリーフォーム: 図形 2074"/>
          <p:cNvSpPr/>
          <p:nvPr/>
        </p:nvSpPr>
        <p:spPr>
          <a:xfrm>
            <a:off x="5646600" y="2485800"/>
            <a:ext cx="80280" cy="335160"/>
          </a:xfrm>
          <a:custGeom>
            <a:avLst/>
            <a:gdLst/>
            <a:ahLst/>
            <a:cxnLst/>
            <a:rect l="0" t="0" r="r" b="b"/>
            <a:pathLst>
              <a:path w="223" h="931">
                <a:moveTo>
                  <a:pt x="5" y="1"/>
                </a:moveTo>
                <a:lnTo>
                  <a:pt x="8" y="0"/>
                </a:lnTo>
                <a:cubicBezTo>
                  <a:pt x="11" y="0"/>
                  <a:pt x="15" y="0"/>
                  <a:pt x="18" y="0"/>
                </a:cubicBezTo>
                <a:lnTo>
                  <a:pt x="29" y="0"/>
                </a:lnTo>
                <a:lnTo>
                  <a:pt x="55" y="22"/>
                </a:lnTo>
                <a:cubicBezTo>
                  <a:pt x="113" y="76"/>
                  <a:pt x="156" y="142"/>
                  <a:pt x="182" y="221"/>
                </a:cubicBezTo>
                <a:cubicBezTo>
                  <a:pt x="210" y="299"/>
                  <a:pt x="223" y="381"/>
                  <a:pt x="223" y="466"/>
                </a:cubicBezTo>
                <a:cubicBezTo>
                  <a:pt x="223" y="508"/>
                  <a:pt x="220" y="549"/>
                  <a:pt x="214" y="588"/>
                </a:cubicBezTo>
                <a:cubicBezTo>
                  <a:pt x="208" y="627"/>
                  <a:pt x="201" y="660"/>
                  <a:pt x="193" y="688"/>
                </a:cubicBezTo>
                <a:cubicBezTo>
                  <a:pt x="184" y="715"/>
                  <a:pt x="172" y="742"/>
                  <a:pt x="157" y="769"/>
                </a:cubicBezTo>
                <a:cubicBezTo>
                  <a:pt x="142" y="797"/>
                  <a:pt x="131" y="818"/>
                  <a:pt x="122" y="832"/>
                </a:cubicBezTo>
                <a:cubicBezTo>
                  <a:pt x="113" y="846"/>
                  <a:pt x="100" y="862"/>
                  <a:pt x="84" y="879"/>
                </a:cubicBezTo>
                <a:cubicBezTo>
                  <a:pt x="67" y="897"/>
                  <a:pt x="57" y="907"/>
                  <a:pt x="54" y="910"/>
                </a:cubicBezTo>
                <a:cubicBezTo>
                  <a:pt x="51" y="913"/>
                  <a:pt x="44" y="919"/>
                  <a:pt x="33" y="928"/>
                </a:cubicBezTo>
                <a:cubicBezTo>
                  <a:pt x="31" y="929"/>
                  <a:pt x="29" y="931"/>
                  <a:pt x="29" y="931"/>
                </a:cubicBezTo>
                <a:lnTo>
                  <a:pt x="18" y="931"/>
                </a:lnTo>
                <a:cubicBezTo>
                  <a:pt x="13" y="931"/>
                  <a:pt x="9" y="931"/>
                  <a:pt x="7" y="931"/>
                </a:cubicBezTo>
                <a:cubicBezTo>
                  <a:pt x="6" y="931"/>
                  <a:pt x="4" y="930"/>
                  <a:pt x="3" y="929"/>
                </a:cubicBezTo>
                <a:cubicBezTo>
                  <a:pt x="2" y="927"/>
                  <a:pt x="1" y="924"/>
                  <a:pt x="0" y="920"/>
                </a:cubicBezTo>
                <a:cubicBezTo>
                  <a:pt x="1" y="920"/>
                  <a:pt x="4" y="915"/>
                  <a:pt x="10" y="908"/>
                </a:cubicBezTo>
                <a:cubicBezTo>
                  <a:pt x="106" y="808"/>
                  <a:pt x="154" y="661"/>
                  <a:pt x="154" y="466"/>
                </a:cubicBezTo>
                <a:cubicBezTo>
                  <a:pt x="154" y="271"/>
                  <a:pt x="106" y="124"/>
                  <a:pt x="10"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6" name="フリーフォーム: 図形 2075"/>
          <p:cNvSpPr/>
          <p:nvPr/>
        </p:nvSpPr>
        <p:spPr>
          <a:xfrm>
            <a:off x="5851440" y="2541600"/>
            <a:ext cx="223560" cy="223200"/>
          </a:xfrm>
          <a:custGeom>
            <a:avLst/>
            <a:gdLst/>
            <a:ahLst/>
            <a:cxnLst/>
            <a:rect l="0" t="0" r="r" b="b"/>
            <a:pathLst>
              <a:path w="621" h="620">
                <a:moveTo>
                  <a:pt x="0" y="323"/>
                </a:moveTo>
                <a:cubicBezTo>
                  <a:pt x="0" y="323"/>
                  <a:pt x="0" y="319"/>
                  <a:pt x="0" y="311"/>
                </a:cubicBezTo>
                <a:cubicBezTo>
                  <a:pt x="0" y="303"/>
                  <a:pt x="5" y="297"/>
                  <a:pt x="13" y="293"/>
                </a:cubicBezTo>
                <a:lnTo>
                  <a:pt x="293" y="293"/>
                </a:lnTo>
                <a:lnTo>
                  <a:pt x="293" y="153"/>
                </a:lnTo>
                <a:lnTo>
                  <a:pt x="294" y="13"/>
                </a:lnTo>
                <a:cubicBezTo>
                  <a:pt x="300" y="4"/>
                  <a:pt x="306" y="0"/>
                  <a:pt x="311" y="0"/>
                </a:cubicBezTo>
                <a:cubicBezTo>
                  <a:pt x="319" y="0"/>
                  <a:pt x="325" y="5"/>
                  <a:pt x="330" y="14"/>
                </a:cubicBezTo>
                <a:lnTo>
                  <a:pt x="330" y="293"/>
                </a:lnTo>
                <a:lnTo>
                  <a:pt x="607" y="293"/>
                </a:lnTo>
                <a:cubicBezTo>
                  <a:pt x="616" y="298"/>
                  <a:pt x="621" y="304"/>
                  <a:pt x="621" y="311"/>
                </a:cubicBezTo>
                <a:cubicBezTo>
                  <a:pt x="621" y="319"/>
                  <a:pt x="616" y="325"/>
                  <a:pt x="607" y="330"/>
                </a:cubicBezTo>
                <a:lnTo>
                  <a:pt x="330" y="330"/>
                </a:lnTo>
                <a:lnTo>
                  <a:pt x="330" y="607"/>
                </a:lnTo>
                <a:cubicBezTo>
                  <a:pt x="325" y="616"/>
                  <a:pt x="319" y="620"/>
                  <a:pt x="313" y="620"/>
                </a:cubicBezTo>
                <a:lnTo>
                  <a:pt x="311" y="620"/>
                </a:lnTo>
                <a:lnTo>
                  <a:pt x="309" y="620"/>
                </a:lnTo>
                <a:cubicBezTo>
                  <a:pt x="302" y="620"/>
                  <a:pt x="296" y="616"/>
                  <a:pt x="293" y="607"/>
                </a:cubicBezTo>
                <a:lnTo>
                  <a:pt x="293" y="330"/>
                </a:lnTo>
                <a:lnTo>
                  <a:pt x="13" y="330"/>
                </a:lnTo>
                <a:cubicBezTo>
                  <a:pt x="5" y="325"/>
                  <a:pt x="0" y="319"/>
                  <a:pt x="0" y="311"/>
                </a:cubicBezTo>
                <a:lnTo>
                  <a:pt x="0" y="3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7" name="フリーフォーム: 図形 2076"/>
          <p:cNvSpPr/>
          <p:nvPr/>
        </p:nvSpPr>
        <p:spPr>
          <a:xfrm>
            <a:off x="6179760" y="2582640"/>
            <a:ext cx="149400" cy="160560"/>
          </a:xfrm>
          <a:custGeom>
            <a:avLst/>
            <a:gdLst/>
            <a:ahLst/>
            <a:cxnLst/>
            <a:rect l="0" t="0" r="r" b="b"/>
            <a:pathLst>
              <a:path w="415" h="446">
                <a:moveTo>
                  <a:pt x="175" y="446"/>
                </a:moveTo>
                <a:cubicBezTo>
                  <a:pt x="114" y="446"/>
                  <a:pt x="70" y="433"/>
                  <a:pt x="42" y="409"/>
                </a:cubicBezTo>
                <a:cubicBezTo>
                  <a:pt x="14" y="385"/>
                  <a:pt x="0" y="357"/>
                  <a:pt x="0" y="326"/>
                </a:cubicBezTo>
                <a:cubicBezTo>
                  <a:pt x="0" y="285"/>
                  <a:pt x="15" y="249"/>
                  <a:pt x="45" y="220"/>
                </a:cubicBezTo>
                <a:lnTo>
                  <a:pt x="53" y="210"/>
                </a:lnTo>
                <a:lnTo>
                  <a:pt x="49" y="201"/>
                </a:lnTo>
                <a:cubicBezTo>
                  <a:pt x="43" y="190"/>
                  <a:pt x="40" y="176"/>
                  <a:pt x="40" y="161"/>
                </a:cubicBezTo>
                <a:cubicBezTo>
                  <a:pt x="40" y="128"/>
                  <a:pt x="54" y="97"/>
                  <a:pt x="82" y="68"/>
                </a:cubicBezTo>
                <a:cubicBezTo>
                  <a:pt x="130" y="23"/>
                  <a:pt x="195" y="0"/>
                  <a:pt x="276" y="0"/>
                </a:cubicBezTo>
                <a:cubicBezTo>
                  <a:pt x="319" y="0"/>
                  <a:pt x="357" y="11"/>
                  <a:pt x="391" y="33"/>
                </a:cubicBezTo>
                <a:cubicBezTo>
                  <a:pt x="406" y="43"/>
                  <a:pt x="415" y="54"/>
                  <a:pt x="415" y="66"/>
                </a:cubicBezTo>
                <a:cubicBezTo>
                  <a:pt x="415" y="81"/>
                  <a:pt x="410" y="94"/>
                  <a:pt x="399" y="103"/>
                </a:cubicBezTo>
                <a:cubicBezTo>
                  <a:pt x="389" y="112"/>
                  <a:pt x="377" y="117"/>
                  <a:pt x="365" y="118"/>
                </a:cubicBezTo>
                <a:cubicBezTo>
                  <a:pt x="357" y="118"/>
                  <a:pt x="344" y="112"/>
                  <a:pt x="327" y="101"/>
                </a:cubicBezTo>
                <a:cubicBezTo>
                  <a:pt x="309" y="90"/>
                  <a:pt x="286" y="85"/>
                  <a:pt x="258" y="85"/>
                </a:cubicBezTo>
                <a:cubicBezTo>
                  <a:pt x="151" y="85"/>
                  <a:pt x="98" y="108"/>
                  <a:pt x="98" y="157"/>
                </a:cubicBezTo>
                <a:cubicBezTo>
                  <a:pt x="98" y="168"/>
                  <a:pt x="99" y="176"/>
                  <a:pt x="103" y="179"/>
                </a:cubicBezTo>
                <a:lnTo>
                  <a:pt x="104" y="179"/>
                </a:lnTo>
                <a:cubicBezTo>
                  <a:pt x="105" y="179"/>
                  <a:pt x="107" y="178"/>
                  <a:pt x="111" y="177"/>
                </a:cubicBezTo>
                <a:cubicBezTo>
                  <a:pt x="140" y="165"/>
                  <a:pt x="174" y="159"/>
                  <a:pt x="211" y="159"/>
                </a:cubicBezTo>
                <a:lnTo>
                  <a:pt x="218" y="159"/>
                </a:lnTo>
                <a:cubicBezTo>
                  <a:pt x="267" y="159"/>
                  <a:pt x="291" y="174"/>
                  <a:pt x="291" y="203"/>
                </a:cubicBezTo>
                <a:cubicBezTo>
                  <a:pt x="291" y="233"/>
                  <a:pt x="270" y="252"/>
                  <a:pt x="228" y="260"/>
                </a:cubicBezTo>
                <a:cubicBezTo>
                  <a:pt x="224" y="260"/>
                  <a:pt x="211" y="260"/>
                  <a:pt x="189" y="260"/>
                </a:cubicBezTo>
                <a:cubicBezTo>
                  <a:pt x="165" y="260"/>
                  <a:pt x="148" y="260"/>
                  <a:pt x="138" y="258"/>
                </a:cubicBezTo>
                <a:cubicBezTo>
                  <a:pt x="127" y="256"/>
                  <a:pt x="113" y="251"/>
                  <a:pt x="94" y="244"/>
                </a:cubicBezTo>
                <a:cubicBezTo>
                  <a:pt x="85" y="251"/>
                  <a:pt x="78" y="261"/>
                  <a:pt x="71" y="273"/>
                </a:cubicBezTo>
                <a:cubicBezTo>
                  <a:pt x="64" y="286"/>
                  <a:pt x="60" y="298"/>
                  <a:pt x="60" y="310"/>
                </a:cubicBezTo>
                <a:cubicBezTo>
                  <a:pt x="59" y="322"/>
                  <a:pt x="63" y="331"/>
                  <a:pt x="71" y="339"/>
                </a:cubicBezTo>
                <a:cubicBezTo>
                  <a:pt x="79" y="346"/>
                  <a:pt x="90" y="351"/>
                  <a:pt x="104" y="354"/>
                </a:cubicBezTo>
                <a:cubicBezTo>
                  <a:pt x="119" y="358"/>
                  <a:pt x="131" y="359"/>
                  <a:pt x="143" y="360"/>
                </a:cubicBezTo>
                <a:cubicBezTo>
                  <a:pt x="154" y="361"/>
                  <a:pt x="169" y="361"/>
                  <a:pt x="187" y="361"/>
                </a:cubicBezTo>
                <a:lnTo>
                  <a:pt x="193" y="361"/>
                </a:lnTo>
                <a:lnTo>
                  <a:pt x="200" y="361"/>
                </a:lnTo>
                <a:cubicBezTo>
                  <a:pt x="223" y="361"/>
                  <a:pt x="241" y="361"/>
                  <a:pt x="255" y="360"/>
                </a:cubicBezTo>
                <a:cubicBezTo>
                  <a:pt x="269" y="359"/>
                  <a:pt x="284" y="356"/>
                  <a:pt x="301" y="350"/>
                </a:cubicBezTo>
                <a:cubicBezTo>
                  <a:pt x="317" y="344"/>
                  <a:pt x="329" y="335"/>
                  <a:pt x="337" y="326"/>
                </a:cubicBezTo>
                <a:cubicBezTo>
                  <a:pt x="341" y="318"/>
                  <a:pt x="347" y="314"/>
                  <a:pt x="355" y="314"/>
                </a:cubicBezTo>
                <a:cubicBezTo>
                  <a:pt x="360" y="314"/>
                  <a:pt x="365" y="317"/>
                  <a:pt x="369" y="321"/>
                </a:cubicBezTo>
                <a:cubicBezTo>
                  <a:pt x="372" y="325"/>
                  <a:pt x="374" y="331"/>
                  <a:pt x="375" y="337"/>
                </a:cubicBezTo>
                <a:cubicBezTo>
                  <a:pt x="375" y="344"/>
                  <a:pt x="371" y="353"/>
                  <a:pt x="364" y="365"/>
                </a:cubicBezTo>
                <a:cubicBezTo>
                  <a:pt x="356" y="376"/>
                  <a:pt x="345" y="388"/>
                  <a:pt x="329" y="400"/>
                </a:cubicBezTo>
                <a:cubicBezTo>
                  <a:pt x="314" y="412"/>
                  <a:pt x="293" y="423"/>
                  <a:pt x="266" y="433"/>
                </a:cubicBezTo>
                <a:cubicBezTo>
                  <a:pt x="240" y="442"/>
                  <a:pt x="209" y="446"/>
                  <a:pt x="175" y="446"/>
                </a:cubicBezTo>
                <a:moveTo>
                  <a:pt x="233" y="208"/>
                </a:moveTo>
                <a:cubicBezTo>
                  <a:pt x="233" y="207"/>
                  <a:pt x="223" y="207"/>
                  <a:pt x="202" y="207"/>
                </a:cubicBezTo>
                <a:cubicBezTo>
                  <a:pt x="197" y="207"/>
                  <a:pt x="191" y="207"/>
                  <a:pt x="184" y="207"/>
                </a:cubicBezTo>
                <a:cubicBezTo>
                  <a:pt x="178" y="208"/>
                  <a:pt x="172" y="209"/>
                  <a:pt x="168" y="209"/>
                </a:cubicBezTo>
                <a:cubicBezTo>
                  <a:pt x="163" y="210"/>
                  <a:pt x="161" y="211"/>
                  <a:pt x="161" y="211"/>
                </a:cubicBezTo>
                <a:cubicBezTo>
                  <a:pt x="161" y="213"/>
                  <a:pt x="174" y="214"/>
                  <a:pt x="199" y="214"/>
                </a:cubicBezTo>
                <a:cubicBezTo>
                  <a:pt x="222" y="214"/>
                  <a:pt x="233" y="212"/>
                  <a:pt x="233" y="20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8" name="フリーフォーム: 図形 2077"/>
          <p:cNvSpPr/>
          <p:nvPr/>
        </p:nvSpPr>
        <p:spPr>
          <a:xfrm>
            <a:off x="6361920" y="2682360"/>
            <a:ext cx="188280" cy="105120"/>
          </a:xfrm>
          <a:custGeom>
            <a:avLst/>
            <a:gdLst/>
            <a:ahLst/>
            <a:cxnLst/>
            <a:rect l="0" t="0" r="r" b="b"/>
            <a:pathLst>
              <a:path w="523" h="292">
                <a:moveTo>
                  <a:pt x="10" y="262"/>
                </a:moveTo>
                <a:lnTo>
                  <a:pt x="20" y="262"/>
                </a:lnTo>
                <a:cubicBezTo>
                  <a:pt x="37" y="262"/>
                  <a:pt x="47" y="259"/>
                  <a:pt x="51" y="253"/>
                </a:cubicBezTo>
                <a:lnTo>
                  <a:pt x="51" y="248"/>
                </a:lnTo>
                <a:cubicBezTo>
                  <a:pt x="51" y="244"/>
                  <a:pt x="51" y="239"/>
                  <a:pt x="51" y="231"/>
                </a:cubicBezTo>
                <a:cubicBezTo>
                  <a:pt x="51" y="225"/>
                  <a:pt x="51" y="219"/>
                  <a:pt x="51" y="211"/>
                </a:cubicBezTo>
                <a:cubicBezTo>
                  <a:pt x="51" y="204"/>
                  <a:pt x="51" y="195"/>
                  <a:pt x="51" y="185"/>
                </a:cubicBezTo>
                <a:cubicBezTo>
                  <a:pt x="52" y="176"/>
                  <a:pt x="52" y="167"/>
                  <a:pt x="51" y="158"/>
                </a:cubicBezTo>
                <a:cubicBezTo>
                  <a:pt x="51" y="144"/>
                  <a:pt x="51" y="130"/>
                  <a:pt x="51" y="114"/>
                </a:cubicBezTo>
                <a:cubicBezTo>
                  <a:pt x="51" y="99"/>
                  <a:pt x="51" y="86"/>
                  <a:pt x="51" y="76"/>
                </a:cubicBezTo>
                <a:lnTo>
                  <a:pt x="51" y="60"/>
                </a:lnTo>
                <a:cubicBezTo>
                  <a:pt x="49" y="52"/>
                  <a:pt x="46" y="47"/>
                  <a:pt x="41" y="44"/>
                </a:cubicBezTo>
                <a:cubicBezTo>
                  <a:pt x="37" y="41"/>
                  <a:pt x="27" y="39"/>
                  <a:pt x="12" y="38"/>
                </a:cubicBezTo>
                <a:lnTo>
                  <a:pt x="0" y="38"/>
                </a:lnTo>
                <a:lnTo>
                  <a:pt x="0" y="23"/>
                </a:lnTo>
                <a:cubicBezTo>
                  <a:pt x="0" y="13"/>
                  <a:pt x="0" y="8"/>
                  <a:pt x="1" y="8"/>
                </a:cubicBezTo>
                <a:lnTo>
                  <a:pt x="8" y="7"/>
                </a:lnTo>
                <a:cubicBezTo>
                  <a:pt x="12" y="7"/>
                  <a:pt x="18" y="6"/>
                  <a:pt x="26" y="6"/>
                </a:cubicBezTo>
                <a:cubicBezTo>
                  <a:pt x="34" y="5"/>
                  <a:pt x="42" y="5"/>
                  <a:pt x="51" y="5"/>
                </a:cubicBezTo>
                <a:cubicBezTo>
                  <a:pt x="58" y="4"/>
                  <a:pt x="66" y="4"/>
                  <a:pt x="74" y="3"/>
                </a:cubicBezTo>
                <a:cubicBezTo>
                  <a:pt x="83" y="3"/>
                  <a:pt x="89" y="2"/>
                  <a:pt x="93" y="1"/>
                </a:cubicBezTo>
                <a:cubicBezTo>
                  <a:pt x="98" y="0"/>
                  <a:pt x="100" y="0"/>
                  <a:pt x="101" y="1"/>
                </a:cubicBezTo>
                <a:lnTo>
                  <a:pt x="103" y="1"/>
                </a:lnTo>
                <a:lnTo>
                  <a:pt x="103" y="27"/>
                </a:lnTo>
                <a:cubicBezTo>
                  <a:pt x="103" y="44"/>
                  <a:pt x="103" y="52"/>
                  <a:pt x="103" y="52"/>
                </a:cubicBezTo>
                <a:cubicBezTo>
                  <a:pt x="104" y="52"/>
                  <a:pt x="105" y="51"/>
                  <a:pt x="106" y="49"/>
                </a:cubicBezTo>
                <a:cubicBezTo>
                  <a:pt x="108" y="46"/>
                  <a:pt x="111" y="43"/>
                  <a:pt x="114" y="39"/>
                </a:cubicBezTo>
                <a:cubicBezTo>
                  <a:pt x="118" y="34"/>
                  <a:pt x="122" y="30"/>
                  <a:pt x="127" y="27"/>
                </a:cubicBezTo>
                <a:cubicBezTo>
                  <a:pt x="132" y="23"/>
                  <a:pt x="138" y="19"/>
                  <a:pt x="146" y="14"/>
                </a:cubicBezTo>
                <a:cubicBezTo>
                  <a:pt x="154" y="10"/>
                  <a:pt x="162" y="6"/>
                  <a:pt x="171" y="4"/>
                </a:cubicBezTo>
                <a:cubicBezTo>
                  <a:pt x="180" y="2"/>
                  <a:pt x="191" y="1"/>
                  <a:pt x="204" y="1"/>
                </a:cubicBezTo>
                <a:cubicBezTo>
                  <a:pt x="211" y="1"/>
                  <a:pt x="217" y="1"/>
                  <a:pt x="223" y="2"/>
                </a:cubicBezTo>
                <a:cubicBezTo>
                  <a:pt x="229" y="3"/>
                  <a:pt x="234" y="4"/>
                  <a:pt x="238" y="6"/>
                </a:cubicBezTo>
                <a:cubicBezTo>
                  <a:pt x="242" y="8"/>
                  <a:pt x="247" y="9"/>
                  <a:pt x="250" y="11"/>
                </a:cubicBezTo>
                <a:cubicBezTo>
                  <a:pt x="254" y="13"/>
                  <a:pt x="258" y="15"/>
                  <a:pt x="260" y="17"/>
                </a:cubicBezTo>
                <a:cubicBezTo>
                  <a:pt x="263" y="19"/>
                  <a:pt x="265" y="22"/>
                  <a:pt x="268" y="24"/>
                </a:cubicBezTo>
                <a:cubicBezTo>
                  <a:pt x="270" y="27"/>
                  <a:pt x="272" y="29"/>
                  <a:pt x="273" y="32"/>
                </a:cubicBezTo>
                <a:cubicBezTo>
                  <a:pt x="275" y="34"/>
                  <a:pt x="277" y="36"/>
                  <a:pt x="278" y="39"/>
                </a:cubicBezTo>
                <a:cubicBezTo>
                  <a:pt x="279" y="41"/>
                  <a:pt x="280" y="44"/>
                  <a:pt x="281" y="45"/>
                </a:cubicBezTo>
                <a:cubicBezTo>
                  <a:pt x="281" y="47"/>
                  <a:pt x="282" y="49"/>
                  <a:pt x="283" y="51"/>
                </a:cubicBezTo>
                <a:lnTo>
                  <a:pt x="284" y="54"/>
                </a:lnTo>
                <a:lnTo>
                  <a:pt x="286" y="51"/>
                </a:lnTo>
                <a:cubicBezTo>
                  <a:pt x="287" y="49"/>
                  <a:pt x="289" y="48"/>
                  <a:pt x="290" y="46"/>
                </a:cubicBezTo>
                <a:cubicBezTo>
                  <a:pt x="291" y="44"/>
                  <a:pt x="293" y="42"/>
                  <a:pt x="296" y="39"/>
                </a:cubicBezTo>
                <a:cubicBezTo>
                  <a:pt x="298" y="36"/>
                  <a:pt x="301" y="33"/>
                  <a:pt x="304" y="30"/>
                </a:cubicBezTo>
                <a:cubicBezTo>
                  <a:pt x="307" y="28"/>
                  <a:pt x="311" y="25"/>
                  <a:pt x="314" y="22"/>
                </a:cubicBezTo>
                <a:cubicBezTo>
                  <a:pt x="318" y="19"/>
                  <a:pt x="322" y="16"/>
                  <a:pt x="327" y="14"/>
                </a:cubicBezTo>
                <a:cubicBezTo>
                  <a:pt x="333" y="12"/>
                  <a:pt x="339" y="9"/>
                  <a:pt x="344" y="7"/>
                </a:cubicBezTo>
                <a:cubicBezTo>
                  <a:pt x="348" y="5"/>
                  <a:pt x="354" y="3"/>
                  <a:pt x="361" y="3"/>
                </a:cubicBezTo>
                <a:cubicBezTo>
                  <a:pt x="367" y="2"/>
                  <a:pt x="374" y="1"/>
                  <a:pt x="381" y="1"/>
                </a:cubicBezTo>
                <a:cubicBezTo>
                  <a:pt x="436" y="1"/>
                  <a:pt x="466" y="25"/>
                  <a:pt x="471" y="75"/>
                </a:cubicBezTo>
                <a:cubicBezTo>
                  <a:pt x="472" y="78"/>
                  <a:pt x="472" y="108"/>
                  <a:pt x="472" y="166"/>
                </a:cubicBezTo>
                <a:lnTo>
                  <a:pt x="472" y="223"/>
                </a:lnTo>
                <a:cubicBezTo>
                  <a:pt x="472" y="241"/>
                  <a:pt x="472" y="250"/>
                  <a:pt x="473" y="253"/>
                </a:cubicBezTo>
                <a:cubicBezTo>
                  <a:pt x="474" y="257"/>
                  <a:pt x="476" y="259"/>
                  <a:pt x="480" y="260"/>
                </a:cubicBezTo>
                <a:cubicBezTo>
                  <a:pt x="490" y="261"/>
                  <a:pt x="500" y="262"/>
                  <a:pt x="513" y="262"/>
                </a:cubicBezTo>
                <a:lnTo>
                  <a:pt x="523" y="262"/>
                </a:lnTo>
                <a:lnTo>
                  <a:pt x="523" y="292"/>
                </a:lnTo>
                <a:lnTo>
                  <a:pt x="518" y="292"/>
                </a:lnTo>
                <a:lnTo>
                  <a:pt x="503" y="292"/>
                </a:lnTo>
                <a:cubicBezTo>
                  <a:pt x="492" y="291"/>
                  <a:pt x="481" y="291"/>
                  <a:pt x="469" y="291"/>
                </a:cubicBezTo>
                <a:cubicBezTo>
                  <a:pt x="457" y="291"/>
                  <a:pt x="449" y="291"/>
                  <a:pt x="444" y="290"/>
                </a:cubicBezTo>
                <a:cubicBezTo>
                  <a:pt x="399" y="290"/>
                  <a:pt x="374" y="291"/>
                  <a:pt x="371" y="292"/>
                </a:cubicBezTo>
                <a:lnTo>
                  <a:pt x="365" y="292"/>
                </a:lnTo>
                <a:lnTo>
                  <a:pt x="365" y="262"/>
                </a:lnTo>
                <a:lnTo>
                  <a:pt x="376" y="262"/>
                </a:lnTo>
                <a:cubicBezTo>
                  <a:pt x="403" y="262"/>
                  <a:pt x="416" y="259"/>
                  <a:pt x="416" y="252"/>
                </a:cubicBezTo>
                <a:cubicBezTo>
                  <a:pt x="416" y="251"/>
                  <a:pt x="417" y="219"/>
                  <a:pt x="417" y="160"/>
                </a:cubicBezTo>
                <a:cubicBezTo>
                  <a:pt x="416" y="101"/>
                  <a:pt x="416" y="69"/>
                  <a:pt x="415" y="66"/>
                </a:cubicBezTo>
                <a:cubicBezTo>
                  <a:pt x="413" y="53"/>
                  <a:pt x="408" y="44"/>
                  <a:pt x="402" y="38"/>
                </a:cubicBezTo>
                <a:cubicBezTo>
                  <a:pt x="396" y="32"/>
                  <a:pt x="391" y="28"/>
                  <a:pt x="386" y="27"/>
                </a:cubicBezTo>
                <a:cubicBezTo>
                  <a:pt x="382" y="26"/>
                  <a:pt x="376" y="25"/>
                  <a:pt x="369" y="26"/>
                </a:cubicBezTo>
                <a:cubicBezTo>
                  <a:pt x="349" y="26"/>
                  <a:pt x="331" y="33"/>
                  <a:pt x="316" y="48"/>
                </a:cubicBezTo>
                <a:cubicBezTo>
                  <a:pt x="304" y="60"/>
                  <a:pt x="297" y="72"/>
                  <a:pt x="294" y="84"/>
                </a:cubicBezTo>
                <a:cubicBezTo>
                  <a:pt x="291" y="96"/>
                  <a:pt x="289" y="115"/>
                  <a:pt x="289" y="139"/>
                </a:cubicBezTo>
                <a:lnTo>
                  <a:pt x="289" y="181"/>
                </a:lnTo>
                <a:lnTo>
                  <a:pt x="289" y="220"/>
                </a:lnTo>
                <a:cubicBezTo>
                  <a:pt x="289" y="233"/>
                  <a:pt x="289" y="243"/>
                  <a:pt x="289" y="248"/>
                </a:cubicBezTo>
                <a:cubicBezTo>
                  <a:pt x="290" y="252"/>
                  <a:pt x="290" y="255"/>
                  <a:pt x="291" y="256"/>
                </a:cubicBezTo>
                <a:cubicBezTo>
                  <a:pt x="292" y="257"/>
                  <a:pt x="294" y="259"/>
                  <a:pt x="297" y="260"/>
                </a:cubicBezTo>
                <a:cubicBezTo>
                  <a:pt x="306" y="261"/>
                  <a:pt x="317" y="262"/>
                  <a:pt x="329" y="262"/>
                </a:cubicBezTo>
                <a:lnTo>
                  <a:pt x="341" y="262"/>
                </a:lnTo>
                <a:lnTo>
                  <a:pt x="341" y="292"/>
                </a:lnTo>
                <a:lnTo>
                  <a:pt x="335" y="292"/>
                </a:lnTo>
                <a:lnTo>
                  <a:pt x="319" y="292"/>
                </a:lnTo>
                <a:cubicBezTo>
                  <a:pt x="309" y="291"/>
                  <a:pt x="298" y="291"/>
                  <a:pt x="286" y="291"/>
                </a:cubicBezTo>
                <a:cubicBezTo>
                  <a:pt x="274" y="291"/>
                  <a:pt x="266" y="291"/>
                  <a:pt x="261" y="290"/>
                </a:cubicBezTo>
                <a:cubicBezTo>
                  <a:pt x="216" y="290"/>
                  <a:pt x="191" y="291"/>
                  <a:pt x="187" y="292"/>
                </a:cubicBezTo>
                <a:lnTo>
                  <a:pt x="182" y="292"/>
                </a:lnTo>
                <a:lnTo>
                  <a:pt x="182" y="262"/>
                </a:lnTo>
                <a:lnTo>
                  <a:pt x="193" y="262"/>
                </a:lnTo>
                <a:cubicBezTo>
                  <a:pt x="219" y="262"/>
                  <a:pt x="233" y="259"/>
                  <a:pt x="233" y="252"/>
                </a:cubicBezTo>
                <a:cubicBezTo>
                  <a:pt x="233" y="251"/>
                  <a:pt x="233" y="219"/>
                  <a:pt x="233" y="160"/>
                </a:cubicBezTo>
                <a:cubicBezTo>
                  <a:pt x="233" y="101"/>
                  <a:pt x="232" y="69"/>
                  <a:pt x="232" y="66"/>
                </a:cubicBezTo>
                <a:cubicBezTo>
                  <a:pt x="229" y="53"/>
                  <a:pt x="225" y="44"/>
                  <a:pt x="219" y="38"/>
                </a:cubicBezTo>
                <a:cubicBezTo>
                  <a:pt x="213" y="32"/>
                  <a:pt x="208" y="28"/>
                  <a:pt x="203" y="27"/>
                </a:cubicBezTo>
                <a:cubicBezTo>
                  <a:pt x="199" y="26"/>
                  <a:pt x="193" y="25"/>
                  <a:pt x="186" y="26"/>
                </a:cubicBezTo>
                <a:cubicBezTo>
                  <a:pt x="166" y="26"/>
                  <a:pt x="149" y="33"/>
                  <a:pt x="134" y="48"/>
                </a:cubicBezTo>
                <a:cubicBezTo>
                  <a:pt x="122" y="60"/>
                  <a:pt x="115" y="72"/>
                  <a:pt x="112" y="84"/>
                </a:cubicBezTo>
                <a:cubicBezTo>
                  <a:pt x="109" y="96"/>
                  <a:pt x="107" y="115"/>
                  <a:pt x="106" y="139"/>
                </a:cubicBezTo>
                <a:lnTo>
                  <a:pt x="106" y="181"/>
                </a:lnTo>
                <a:lnTo>
                  <a:pt x="106" y="220"/>
                </a:lnTo>
                <a:cubicBezTo>
                  <a:pt x="106" y="233"/>
                  <a:pt x="107" y="243"/>
                  <a:pt x="107" y="248"/>
                </a:cubicBezTo>
                <a:cubicBezTo>
                  <a:pt x="108" y="252"/>
                  <a:pt x="108" y="255"/>
                  <a:pt x="109" y="256"/>
                </a:cubicBezTo>
                <a:cubicBezTo>
                  <a:pt x="110" y="257"/>
                  <a:pt x="112" y="259"/>
                  <a:pt x="115" y="260"/>
                </a:cubicBezTo>
                <a:cubicBezTo>
                  <a:pt x="124" y="261"/>
                  <a:pt x="135" y="262"/>
                  <a:pt x="147" y="262"/>
                </a:cubicBezTo>
                <a:lnTo>
                  <a:pt x="158" y="262"/>
                </a:lnTo>
                <a:lnTo>
                  <a:pt x="158" y="292"/>
                </a:lnTo>
                <a:lnTo>
                  <a:pt x="152" y="292"/>
                </a:lnTo>
                <a:lnTo>
                  <a:pt x="137" y="292"/>
                </a:lnTo>
                <a:cubicBezTo>
                  <a:pt x="127" y="291"/>
                  <a:pt x="116" y="291"/>
                  <a:pt x="104" y="291"/>
                </a:cubicBezTo>
                <a:cubicBezTo>
                  <a:pt x="92" y="291"/>
                  <a:pt x="84" y="291"/>
                  <a:pt x="79" y="290"/>
                </a:cubicBezTo>
                <a:cubicBezTo>
                  <a:pt x="34" y="290"/>
                  <a:pt x="9" y="291"/>
                  <a:pt x="5" y="292"/>
                </a:cubicBezTo>
                <a:lnTo>
                  <a:pt x="0" y="292"/>
                </a:lnTo>
                <a:lnTo>
                  <a:pt x="0" y="262"/>
                </a:lnTo>
                <a:lnTo>
                  <a:pt x="10" y="26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79" name="フリーフォーム: 図形 2078"/>
          <p:cNvSpPr/>
          <p:nvPr/>
        </p:nvSpPr>
        <p:spPr>
          <a:xfrm>
            <a:off x="6559920" y="2681280"/>
            <a:ext cx="105120" cy="108720"/>
          </a:xfrm>
          <a:custGeom>
            <a:avLst/>
            <a:gdLst/>
            <a:ahLst/>
            <a:cxnLst/>
            <a:rect l="0" t="0" r="r" b="b"/>
            <a:pathLst>
              <a:path w="292" h="302">
                <a:moveTo>
                  <a:pt x="0" y="154"/>
                </a:moveTo>
                <a:cubicBezTo>
                  <a:pt x="0" y="112"/>
                  <a:pt x="14" y="76"/>
                  <a:pt x="42" y="46"/>
                </a:cubicBezTo>
                <a:cubicBezTo>
                  <a:pt x="71" y="15"/>
                  <a:pt x="105" y="0"/>
                  <a:pt x="146" y="0"/>
                </a:cubicBezTo>
                <a:cubicBezTo>
                  <a:pt x="185" y="0"/>
                  <a:pt x="219" y="15"/>
                  <a:pt x="248" y="44"/>
                </a:cubicBezTo>
                <a:cubicBezTo>
                  <a:pt x="277" y="74"/>
                  <a:pt x="292" y="110"/>
                  <a:pt x="292" y="153"/>
                </a:cubicBezTo>
                <a:cubicBezTo>
                  <a:pt x="292" y="195"/>
                  <a:pt x="278" y="231"/>
                  <a:pt x="249" y="259"/>
                </a:cubicBezTo>
                <a:cubicBezTo>
                  <a:pt x="221" y="288"/>
                  <a:pt x="186" y="302"/>
                  <a:pt x="146" y="302"/>
                </a:cubicBezTo>
                <a:cubicBezTo>
                  <a:pt x="103" y="302"/>
                  <a:pt x="68" y="287"/>
                  <a:pt x="41" y="258"/>
                </a:cubicBezTo>
                <a:cubicBezTo>
                  <a:pt x="14" y="227"/>
                  <a:pt x="0" y="193"/>
                  <a:pt x="0" y="154"/>
                </a:cubicBezTo>
                <a:moveTo>
                  <a:pt x="146" y="276"/>
                </a:moveTo>
                <a:cubicBezTo>
                  <a:pt x="199" y="276"/>
                  <a:pt x="226" y="240"/>
                  <a:pt x="226" y="167"/>
                </a:cubicBezTo>
                <a:lnTo>
                  <a:pt x="226" y="146"/>
                </a:lnTo>
                <a:lnTo>
                  <a:pt x="226" y="130"/>
                </a:lnTo>
                <a:cubicBezTo>
                  <a:pt x="226" y="120"/>
                  <a:pt x="226" y="112"/>
                  <a:pt x="225" y="105"/>
                </a:cubicBezTo>
                <a:cubicBezTo>
                  <a:pt x="225" y="98"/>
                  <a:pt x="223" y="90"/>
                  <a:pt x="221" y="80"/>
                </a:cubicBezTo>
                <a:cubicBezTo>
                  <a:pt x="218" y="70"/>
                  <a:pt x="215" y="62"/>
                  <a:pt x="210" y="56"/>
                </a:cubicBezTo>
                <a:cubicBezTo>
                  <a:pt x="206" y="50"/>
                  <a:pt x="199" y="44"/>
                  <a:pt x="190" y="38"/>
                </a:cubicBezTo>
                <a:cubicBezTo>
                  <a:pt x="181" y="32"/>
                  <a:pt x="170" y="27"/>
                  <a:pt x="158" y="25"/>
                </a:cubicBezTo>
                <a:cubicBezTo>
                  <a:pt x="155" y="24"/>
                  <a:pt x="152" y="24"/>
                  <a:pt x="147" y="24"/>
                </a:cubicBezTo>
                <a:cubicBezTo>
                  <a:pt x="134" y="24"/>
                  <a:pt x="121" y="27"/>
                  <a:pt x="110" y="32"/>
                </a:cubicBezTo>
                <a:cubicBezTo>
                  <a:pt x="91" y="42"/>
                  <a:pt x="78" y="55"/>
                  <a:pt x="73" y="72"/>
                </a:cubicBezTo>
                <a:cubicBezTo>
                  <a:pt x="67" y="89"/>
                  <a:pt x="64" y="109"/>
                  <a:pt x="64" y="133"/>
                </a:cubicBezTo>
                <a:lnTo>
                  <a:pt x="64" y="146"/>
                </a:lnTo>
                <a:cubicBezTo>
                  <a:pt x="64" y="188"/>
                  <a:pt x="68" y="217"/>
                  <a:pt x="77" y="235"/>
                </a:cubicBezTo>
                <a:cubicBezTo>
                  <a:pt x="91" y="262"/>
                  <a:pt x="114" y="276"/>
                  <a:pt x="146" y="27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0" name="フリーフォーム: 図形 2079"/>
          <p:cNvSpPr/>
          <p:nvPr/>
        </p:nvSpPr>
        <p:spPr>
          <a:xfrm>
            <a:off x="6675840" y="2641680"/>
            <a:ext cx="74880" cy="148320"/>
          </a:xfrm>
          <a:custGeom>
            <a:avLst/>
            <a:gdLst/>
            <a:ahLst/>
            <a:cxnLst/>
            <a:rect l="0" t="0" r="r" b="b"/>
            <a:pathLst>
              <a:path w="208" h="412">
                <a:moveTo>
                  <a:pt x="6" y="127"/>
                </a:moveTo>
                <a:cubicBezTo>
                  <a:pt x="29" y="125"/>
                  <a:pt x="47" y="113"/>
                  <a:pt x="60" y="90"/>
                </a:cubicBezTo>
                <a:cubicBezTo>
                  <a:pt x="72" y="67"/>
                  <a:pt x="80" y="40"/>
                  <a:pt x="81" y="10"/>
                </a:cubicBezTo>
                <a:lnTo>
                  <a:pt x="81" y="0"/>
                </a:lnTo>
                <a:lnTo>
                  <a:pt x="107" y="0"/>
                </a:lnTo>
                <a:lnTo>
                  <a:pt x="107" y="121"/>
                </a:lnTo>
                <a:lnTo>
                  <a:pt x="197" y="121"/>
                </a:lnTo>
                <a:lnTo>
                  <a:pt x="197" y="151"/>
                </a:lnTo>
                <a:lnTo>
                  <a:pt x="107" y="151"/>
                </a:lnTo>
                <a:lnTo>
                  <a:pt x="107" y="246"/>
                </a:lnTo>
                <a:cubicBezTo>
                  <a:pt x="108" y="302"/>
                  <a:pt x="108" y="333"/>
                  <a:pt x="108" y="340"/>
                </a:cubicBezTo>
                <a:cubicBezTo>
                  <a:pt x="108" y="347"/>
                  <a:pt x="109" y="354"/>
                  <a:pt x="112" y="361"/>
                </a:cubicBezTo>
                <a:cubicBezTo>
                  <a:pt x="119" y="378"/>
                  <a:pt x="129" y="386"/>
                  <a:pt x="145" y="386"/>
                </a:cubicBezTo>
                <a:cubicBezTo>
                  <a:pt x="164" y="386"/>
                  <a:pt x="176" y="371"/>
                  <a:pt x="180" y="340"/>
                </a:cubicBezTo>
                <a:cubicBezTo>
                  <a:pt x="181" y="336"/>
                  <a:pt x="181" y="326"/>
                  <a:pt x="181" y="309"/>
                </a:cubicBezTo>
                <a:lnTo>
                  <a:pt x="181" y="286"/>
                </a:lnTo>
                <a:lnTo>
                  <a:pt x="208" y="286"/>
                </a:lnTo>
                <a:lnTo>
                  <a:pt x="208" y="309"/>
                </a:lnTo>
                <a:lnTo>
                  <a:pt x="208" y="317"/>
                </a:lnTo>
                <a:cubicBezTo>
                  <a:pt x="208" y="351"/>
                  <a:pt x="199" y="377"/>
                  <a:pt x="179" y="394"/>
                </a:cubicBezTo>
                <a:cubicBezTo>
                  <a:pt x="168" y="406"/>
                  <a:pt x="152" y="412"/>
                  <a:pt x="133" y="412"/>
                </a:cubicBezTo>
                <a:cubicBezTo>
                  <a:pt x="119" y="412"/>
                  <a:pt x="106" y="409"/>
                  <a:pt x="95" y="404"/>
                </a:cubicBezTo>
                <a:cubicBezTo>
                  <a:pt x="84" y="399"/>
                  <a:pt x="75" y="392"/>
                  <a:pt x="70" y="384"/>
                </a:cubicBezTo>
                <a:cubicBezTo>
                  <a:pt x="64" y="375"/>
                  <a:pt x="60" y="368"/>
                  <a:pt x="57" y="361"/>
                </a:cubicBezTo>
                <a:cubicBezTo>
                  <a:pt x="55" y="354"/>
                  <a:pt x="53" y="347"/>
                  <a:pt x="53" y="340"/>
                </a:cubicBezTo>
                <a:cubicBezTo>
                  <a:pt x="52" y="336"/>
                  <a:pt x="52" y="304"/>
                  <a:pt x="52" y="241"/>
                </a:cubicBezTo>
                <a:lnTo>
                  <a:pt x="52" y="151"/>
                </a:lnTo>
                <a:lnTo>
                  <a:pt x="0" y="151"/>
                </a:lnTo>
                <a:lnTo>
                  <a:pt x="0" y="127"/>
                </a:lnTo>
                <a:lnTo>
                  <a:pt x="6" y="12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1" name="フリーフォーム: 図形 2080"/>
          <p:cNvSpPr/>
          <p:nvPr/>
        </p:nvSpPr>
        <p:spPr>
          <a:xfrm>
            <a:off x="6769800" y="2628720"/>
            <a:ext cx="54720" cy="158760"/>
          </a:xfrm>
          <a:custGeom>
            <a:avLst/>
            <a:gdLst/>
            <a:ahLst/>
            <a:cxnLst/>
            <a:rect l="0" t="0" r="r" b="b"/>
            <a:pathLst>
              <a:path w="152" h="441">
                <a:moveTo>
                  <a:pt x="29" y="40"/>
                </a:moveTo>
                <a:cubicBezTo>
                  <a:pt x="29" y="28"/>
                  <a:pt x="33" y="18"/>
                  <a:pt x="41" y="11"/>
                </a:cubicBezTo>
                <a:cubicBezTo>
                  <a:pt x="49" y="4"/>
                  <a:pt x="59" y="0"/>
                  <a:pt x="70" y="0"/>
                </a:cubicBezTo>
                <a:cubicBezTo>
                  <a:pt x="80" y="1"/>
                  <a:pt x="89" y="5"/>
                  <a:pt x="96" y="12"/>
                </a:cubicBezTo>
                <a:cubicBezTo>
                  <a:pt x="104" y="18"/>
                  <a:pt x="108" y="28"/>
                  <a:pt x="108" y="40"/>
                </a:cubicBezTo>
                <a:cubicBezTo>
                  <a:pt x="108" y="53"/>
                  <a:pt x="104" y="63"/>
                  <a:pt x="96" y="69"/>
                </a:cubicBezTo>
                <a:cubicBezTo>
                  <a:pt x="89" y="76"/>
                  <a:pt x="80" y="79"/>
                  <a:pt x="69" y="79"/>
                </a:cubicBezTo>
                <a:cubicBezTo>
                  <a:pt x="58" y="79"/>
                  <a:pt x="49" y="76"/>
                  <a:pt x="41" y="69"/>
                </a:cubicBezTo>
                <a:cubicBezTo>
                  <a:pt x="34" y="63"/>
                  <a:pt x="30" y="53"/>
                  <a:pt x="29" y="40"/>
                </a:cubicBezTo>
                <a:moveTo>
                  <a:pt x="146" y="441"/>
                </a:moveTo>
                <a:cubicBezTo>
                  <a:pt x="140" y="440"/>
                  <a:pt x="117" y="439"/>
                  <a:pt x="78" y="439"/>
                </a:cubicBezTo>
                <a:cubicBezTo>
                  <a:pt x="73" y="439"/>
                  <a:pt x="65" y="439"/>
                  <a:pt x="54" y="439"/>
                </a:cubicBezTo>
                <a:cubicBezTo>
                  <a:pt x="42" y="439"/>
                  <a:pt x="31" y="440"/>
                  <a:pt x="21" y="441"/>
                </a:cubicBezTo>
                <a:lnTo>
                  <a:pt x="5" y="441"/>
                </a:lnTo>
                <a:lnTo>
                  <a:pt x="0" y="441"/>
                </a:lnTo>
                <a:lnTo>
                  <a:pt x="0" y="411"/>
                </a:lnTo>
                <a:lnTo>
                  <a:pt x="11" y="411"/>
                </a:lnTo>
                <a:cubicBezTo>
                  <a:pt x="24" y="411"/>
                  <a:pt x="35" y="410"/>
                  <a:pt x="44" y="409"/>
                </a:cubicBezTo>
                <a:cubicBezTo>
                  <a:pt x="48" y="407"/>
                  <a:pt x="50" y="405"/>
                  <a:pt x="51" y="402"/>
                </a:cubicBezTo>
                <a:cubicBezTo>
                  <a:pt x="52" y="399"/>
                  <a:pt x="52" y="390"/>
                  <a:pt x="52" y="373"/>
                </a:cubicBezTo>
                <a:lnTo>
                  <a:pt x="52" y="305"/>
                </a:lnTo>
                <a:lnTo>
                  <a:pt x="52" y="248"/>
                </a:lnTo>
                <a:cubicBezTo>
                  <a:pt x="52" y="225"/>
                  <a:pt x="52" y="210"/>
                  <a:pt x="51" y="204"/>
                </a:cubicBezTo>
                <a:cubicBezTo>
                  <a:pt x="50" y="198"/>
                  <a:pt x="47" y="194"/>
                  <a:pt x="42" y="192"/>
                </a:cubicBezTo>
                <a:cubicBezTo>
                  <a:pt x="36" y="189"/>
                  <a:pt x="25" y="187"/>
                  <a:pt x="10" y="187"/>
                </a:cubicBezTo>
                <a:lnTo>
                  <a:pt x="3" y="187"/>
                </a:lnTo>
                <a:lnTo>
                  <a:pt x="3" y="172"/>
                </a:lnTo>
                <a:cubicBezTo>
                  <a:pt x="3" y="162"/>
                  <a:pt x="3" y="157"/>
                  <a:pt x="4" y="157"/>
                </a:cubicBezTo>
                <a:lnTo>
                  <a:pt x="11" y="156"/>
                </a:lnTo>
                <a:cubicBezTo>
                  <a:pt x="15" y="156"/>
                  <a:pt x="22" y="155"/>
                  <a:pt x="30" y="155"/>
                </a:cubicBezTo>
                <a:cubicBezTo>
                  <a:pt x="38" y="154"/>
                  <a:pt x="46" y="154"/>
                  <a:pt x="54" y="154"/>
                </a:cubicBezTo>
                <a:cubicBezTo>
                  <a:pt x="61" y="153"/>
                  <a:pt x="69" y="153"/>
                  <a:pt x="77" y="152"/>
                </a:cubicBezTo>
                <a:cubicBezTo>
                  <a:pt x="86" y="152"/>
                  <a:pt x="92" y="151"/>
                  <a:pt x="96" y="150"/>
                </a:cubicBezTo>
                <a:cubicBezTo>
                  <a:pt x="101" y="149"/>
                  <a:pt x="103" y="149"/>
                  <a:pt x="104" y="150"/>
                </a:cubicBezTo>
                <a:lnTo>
                  <a:pt x="106" y="150"/>
                </a:lnTo>
                <a:lnTo>
                  <a:pt x="106" y="401"/>
                </a:lnTo>
                <a:cubicBezTo>
                  <a:pt x="108" y="405"/>
                  <a:pt x="110" y="408"/>
                  <a:pt x="113" y="408"/>
                </a:cubicBezTo>
                <a:cubicBezTo>
                  <a:pt x="117" y="409"/>
                  <a:pt x="124" y="410"/>
                  <a:pt x="136" y="411"/>
                </a:cubicBezTo>
                <a:lnTo>
                  <a:pt x="152" y="411"/>
                </a:lnTo>
                <a:lnTo>
                  <a:pt x="152" y="441"/>
                </a:lnTo>
                <a:lnTo>
                  <a:pt x="146" y="441"/>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2" name="フリーフォーム: 図形 2081"/>
          <p:cNvSpPr/>
          <p:nvPr/>
        </p:nvSpPr>
        <p:spPr>
          <a:xfrm>
            <a:off x="6836040" y="2681280"/>
            <a:ext cx="105120" cy="108720"/>
          </a:xfrm>
          <a:custGeom>
            <a:avLst/>
            <a:gdLst/>
            <a:ahLst/>
            <a:cxnLst/>
            <a:rect l="0" t="0" r="r" b="b"/>
            <a:pathLst>
              <a:path w="292" h="302">
                <a:moveTo>
                  <a:pt x="0" y="154"/>
                </a:moveTo>
                <a:cubicBezTo>
                  <a:pt x="0" y="112"/>
                  <a:pt x="14" y="76"/>
                  <a:pt x="43" y="46"/>
                </a:cubicBezTo>
                <a:cubicBezTo>
                  <a:pt x="71" y="15"/>
                  <a:pt x="107" y="0"/>
                  <a:pt x="147" y="0"/>
                </a:cubicBezTo>
                <a:cubicBezTo>
                  <a:pt x="187" y="0"/>
                  <a:pt x="221" y="15"/>
                  <a:pt x="249" y="44"/>
                </a:cubicBezTo>
                <a:cubicBezTo>
                  <a:pt x="278" y="74"/>
                  <a:pt x="292" y="110"/>
                  <a:pt x="292" y="153"/>
                </a:cubicBezTo>
                <a:cubicBezTo>
                  <a:pt x="292" y="195"/>
                  <a:pt x="278" y="231"/>
                  <a:pt x="250" y="259"/>
                </a:cubicBezTo>
                <a:cubicBezTo>
                  <a:pt x="222" y="288"/>
                  <a:pt x="188" y="302"/>
                  <a:pt x="147" y="302"/>
                </a:cubicBezTo>
                <a:cubicBezTo>
                  <a:pt x="105" y="302"/>
                  <a:pt x="69" y="287"/>
                  <a:pt x="42" y="258"/>
                </a:cubicBezTo>
                <a:cubicBezTo>
                  <a:pt x="14" y="227"/>
                  <a:pt x="1" y="193"/>
                  <a:pt x="0" y="154"/>
                </a:cubicBezTo>
                <a:moveTo>
                  <a:pt x="147" y="276"/>
                </a:moveTo>
                <a:cubicBezTo>
                  <a:pt x="201" y="276"/>
                  <a:pt x="227" y="240"/>
                  <a:pt x="227" y="167"/>
                </a:cubicBezTo>
                <a:lnTo>
                  <a:pt x="227" y="146"/>
                </a:lnTo>
                <a:lnTo>
                  <a:pt x="227" y="130"/>
                </a:lnTo>
                <a:cubicBezTo>
                  <a:pt x="227" y="120"/>
                  <a:pt x="227" y="112"/>
                  <a:pt x="227" y="105"/>
                </a:cubicBezTo>
                <a:cubicBezTo>
                  <a:pt x="226" y="98"/>
                  <a:pt x="225" y="90"/>
                  <a:pt x="222" y="80"/>
                </a:cubicBezTo>
                <a:cubicBezTo>
                  <a:pt x="219" y="70"/>
                  <a:pt x="216" y="62"/>
                  <a:pt x="212" y="56"/>
                </a:cubicBezTo>
                <a:cubicBezTo>
                  <a:pt x="207" y="50"/>
                  <a:pt x="200" y="44"/>
                  <a:pt x="191" y="38"/>
                </a:cubicBezTo>
                <a:cubicBezTo>
                  <a:pt x="182" y="32"/>
                  <a:pt x="171" y="27"/>
                  <a:pt x="159" y="25"/>
                </a:cubicBezTo>
                <a:cubicBezTo>
                  <a:pt x="157" y="24"/>
                  <a:pt x="153" y="24"/>
                  <a:pt x="148" y="24"/>
                </a:cubicBezTo>
                <a:cubicBezTo>
                  <a:pt x="135" y="24"/>
                  <a:pt x="123" y="27"/>
                  <a:pt x="111" y="32"/>
                </a:cubicBezTo>
                <a:cubicBezTo>
                  <a:pt x="92" y="42"/>
                  <a:pt x="80" y="55"/>
                  <a:pt x="74" y="72"/>
                </a:cubicBezTo>
                <a:cubicBezTo>
                  <a:pt x="67" y="89"/>
                  <a:pt x="65" y="109"/>
                  <a:pt x="65" y="133"/>
                </a:cubicBezTo>
                <a:lnTo>
                  <a:pt x="65" y="146"/>
                </a:lnTo>
                <a:cubicBezTo>
                  <a:pt x="65" y="188"/>
                  <a:pt x="69" y="217"/>
                  <a:pt x="78" y="235"/>
                </a:cubicBezTo>
                <a:cubicBezTo>
                  <a:pt x="92" y="262"/>
                  <a:pt x="115" y="276"/>
                  <a:pt x="147" y="27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3" name="フリーフォーム: 図形 2082"/>
          <p:cNvSpPr/>
          <p:nvPr/>
        </p:nvSpPr>
        <p:spPr>
          <a:xfrm>
            <a:off x="6953760" y="2682360"/>
            <a:ext cx="122760" cy="105120"/>
          </a:xfrm>
          <a:custGeom>
            <a:avLst/>
            <a:gdLst/>
            <a:ahLst/>
            <a:cxnLst/>
            <a:rect l="0" t="0" r="r" b="b"/>
            <a:pathLst>
              <a:path w="341" h="292">
                <a:moveTo>
                  <a:pt x="11" y="262"/>
                </a:moveTo>
                <a:lnTo>
                  <a:pt x="20" y="262"/>
                </a:lnTo>
                <a:cubicBezTo>
                  <a:pt x="37" y="262"/>
                  <a:pt x="47" y="259"/>
                  <a:pt x="51" y="253"/>
                </a:cubicBezTo>
                <a:lnTo>
                  <a:pt x="51" y="248"/>
                </a:lnTo>
                <a:cubicBezTo>
                  <a:pt x="51" y="244"/>
                  <a:pt x="51" y="239"/>
                  <a:pt x="51" y="231"/>
                </a:cubicBezTo>
                <a:cubicBezTo>
                  <a:pt x="51" y="225"/>
                  <a:pt x="51" y="219"/>
                  <a:pt x="51" y="211"/>
                </a:cubicBezTo>
                <a:cubicBezTo>
                  <a:pt x="51" y="204"/>
                  <a:pt x="51" y="195"/>
                  <a:pt x="51" y="185"/>
                </a:cubicBezTo>
                <a:cubicBezTo>
                  <a:pt x="52" y="176"/>
                  <a:pt x="52" y="167"/>
                  <a:pt x="51" y="158"/>
                </a:cubicBezTo>
                <a:cubicBezTo>
                  <a:pt x="51" y="144"/>
                  <a:pt x="51" y="130"/>
                  <a:pt x="51" y="114"/>
                </a:cubicBezTo>
                <a:cubicBezTo>
                  <a:pt x="51" y="99"/>
                  <a:pt x="51" y="86"/>
                  <a:pt x="51" y="76"/>
                </a:cubicBezTo>
                <a:lnTo>
                  <a:pt x="51" y="60"/>
                </a:lnTo>
                <a:cubicBezTo>
                  <a:pt x="49" y="52"/>
                  <a:pt x="46" y="47"/>
                  <a:pt x="41" y="44"/>
                </a:cubicBezTo>
                <a:cubicBezTo>
                  <a:pt x="37" y="41"/>
                  <a:pt x="27" y="39"/>
                  <a:pt x="12" y="38"/>
                </a:cubicBezTo>
                <a:lnTo>
                  <a:pt x="0" y="38"/>
                </a:lnTo>
                <a:lnTo>
                  <a:pt x="0" y="23"/>
                </a:lnTo>
                <a:cubicBezTo>
                  <a:pt x="0" y="13"/>
                  <a:pt x="0" y="8"/>
                  <a:pt x="1" y="8"/>
                </a:cubicBezTo>
                <a:lnTo>
                  <a:pt x="8" y="7"/>
                </a:lnTo>
                <a:cubicBezTo>
                  <a:pt x="12" y="7"/>
                  <a:pt x="18" y="6"/>
                  <a:pt x="26" y="6"/>
                </a:cubicBezTo>
                <a:cubicBezTo>
                  <a:pt x="34" y="5"/>
                  <a:pt x="42" y="5"/>
                  <a:pt x="51" y="5"/>
                </a:cubicBezTo>
                <a:cubicBezTo>
                  <a:pt x="58" y="4"/>
                  <a:pt x="66" y="4"/>
                  <a:pt x="74" y="3"/>
                </a:cubicBezTo>
                <a:cubicBezTo>
                  <a:pt x="83" y="3"/>
                  <a:pt x="89" y="2"/>
                  <a:pt x="93" y="1"/>
                </a:cubicBezTo>
                <a:cubicBezTo>
                  <a:pt x="98" y="0"/>
                  <a:pt x="100" y="0"/>
                  <a:pt x="101" y="1"/>
                </a:cubicBezTo>
                <a:lnTo>
                  <a:pt x="103" y="1"/>
                </a:lnTo>
                <a:lnTo>
                  <a:pt x="103" y="27"/>
                </a:lnTo>
                <a:cubicBezTo>
                  <a:pt x="103" y="44"/>
                  <a:pt x="103" y="52"/>
                  <a:pt x="103" y="52"/>
                </a:cubicBezTo>
                <a:cubicBezTo>
                  <a:pt x="104" y="52"/>
                  <a:pt x="105" y="51"/>
                  <a:pt x="107" y="49"/>
                </a:cubicBezTo>
                <a:cubicBezTo>
                  <a:pt x="108" y="46"/>
                  <a:pt x="111" y="43"/>
                  <a:pt x="114" y="39"/>
                </a:cubicBezTo>
                <a:cubicBezTo>
                  <a:pt x="118" y="34"/>
                  <a:pt x="122" y="30"/>
                  <a:pt x="127" y="27"/>
                </a:cubicBezTo>
                <a:cubicBezTo>
                  <a:pt x="132" y="23"/>
                  <a:pt x="138" y="19"/>
                  <a:pt x="146" y="14"/>
                </a:cubicBezTo>
                <a:cubicBezTo>
                  <a:pt x="154" y="10"/>
                  <a:pt x="162" y="6"/>
                  <a:pt x="171" y="4"/>
                </a:cubicBezTo>
                <a:cubicBezTo>
                  <a:pt x="181" y="2"/>
                  <a:pt x="192" y="1"/>
                  <a:pt x="206" y="1"/>
                </a:cubicBezTo>
                <a:cubicBezTo>
                  <a:pt x="256" y="2"/>
                  <a:pt x="283" y="27"/>
                  <a:pt x="289" y="75"/>
                </a:cubicBezTo>
                <a:cubicBezTo>
                  <a:pt x="289" y="78"/>
                  <a:pt x="290" y="108"/>
                  <a:pt x="290" y="166"/>
                </a:cubicBezTo>
                <a:lnTo>
                  <a:pt x="290" y="223"/>
                </a:lnTo>
                <a:cubicBezTo>
                  <a:pt x="290" y="241"/>
                  <a:pt x="290" y="250"/>
                  <a:pt x="291" y="253"/>
                </a:cubicBezTo>
                <a:cubicBezTo>
                  <a:pt x="292" y="257"/>
                  <a:pt x="294" y="259"/>
                  <a:pt x="298" y="260"/>
                </a:cubicBezTo>
                <a:cubicBezTo>
                  <a:pt x="307" y="261"/>
                  <a:pt x="318" y="262"/>
                  <a:pt x="330" y="262"/>
                </a:cubicBezTo>
                <a:lnTo>
                  <a:pt x="341" y="262"/>
                </a:lnTo>
                <a:lnTo>
                  <a:pt x="341" y="292"/>
                </a:lnTo>
                <a:lnTo>
                  <a:pt x="336" y="292"/>
                </a:lnTo>
                <a:lnTo>
                  <a:pt x="320" y="292"/>
                </a:lnTo>
                <a:cubicBezTo>
                  <a:pt x="310" y="291"/>
                  <a:pt x="299" y="291"/>
                  <a:pt x="287" y="291"/>
                </a:cubicBezTo>
                <a:cubicBezTo>
                  <a:pt x="275" y="291"/>
                  <a:pt x="267" y="291"/>
                  <a:pt x="262" y="290"/>
                </a:cubicBezTo>
                <a:cubicBezTo>
                  <a:pt x="217" y="290"/>
                  <a:pt x="192" y="291"/>
                  <a:pt x="188" y="292"/>
                </a:cubicBezTo>
                <a:lnTo>
                  <a:pt x="183" y="292"/>
                </a:lnTo>
                <a:lnTo>
                  <a:pt x="183" y="262"/>
                </a:lnTo>
                <a:lnTo>
                  <a:pt x="194" y="262"/>
                </a:lnTo>
                <a:cubicBezTo>
                  <a:pt x="220" y="262"/>
                  <a:pt x="234" y="259"/>
                  <a:pt x="234" y="252"/>
                </a:cubicBezTo>
                <a:cubicBezTo>
                  <a:pt x="234" y="251"/>
                  <a:pt x="234" y="219"/>
                  <a:pt x="234" y="160"/>
                </a:cubicBezTo>
                <a:cubicBezTo>
                  <a:pt x="234" y="101"/>
                  <a:pt x="234" y="69"/>
                  <a:pt x="233" y="66"/>
                </a:cubicBezTo>
                <a:cubicBezTo>
                  <a:pt x="231" y="53"/>
                  <a:pt x="226" y="44"/>
                  <a:pt x="220" y="38"/>
                </a:cubicBezTo>
                <a:cubicBezTo>
                  <a:pt x="214" y="32"/>
                  <a:pt x="209" y="28"/>
                  <a:pt x="204" y="27"/>
                </a:cubicBezTo>
                <a:cubicBezTo>
                  <a:pt x="200" y="26"/>
                  <a:pt x="194" y="25"/>
                  <a:pt x="187" y="26"/>
                </a:cubicBezTo>
                <a:cubicBezTo>
                  <a:pt x="166" y="26"/>
                  <a:pt x="149" y="33"/>
                  <a:pt x="134" y="48"/>
                </a:cubicBezTo>
                <a:cubicBezTo>
                  <a:pt x="122" y="60"/>
                  <a:pt x="115" y="72"/>
                  <a:pt x="112" y="84"/>
                </a:cubicBezTo>
                <a:cubicBezTo>
                  <a:pt x="109" y="96"/>
                  <a:pt x="107" y="115"/>
                  <a:pt x="107" y="139"/>
                </a:cubicBezTo>
                <a:lnTo>
                  <a:pt x="107" y="181"/>
                </a:lnTo>
                <a:lnTo>
                  <a:pt x="107" y="220"/>
                </a:lnTo>
                <a:cubicBezTo>
                  <a:pt x="107" y="233"/>
                  <a:pt x="107" y="243"/>
                  <a:pt x="107" y="248"/>
                </a:cubicBezTo>
                <a:cubicBezTo>
                  <a:pt x="108" y="252"/>
                  <a:pt x="108" y="255"/>
                  <a:pt x="109" y="256"/>
                </a:cubicBezTo>
                <a:cubicBezTo>
                  <a:pt x="110" y="257"/>
                  <a:pt x="112" y="259"/>
                  <a:pt x="115" y="260"/>
                </a:cubicBezTo>
                <a:cubicBezTo>
                  <a:pt x="124" y="261"/>
                  <a:pt x="135" y="262"/>
                  <a:pt x="147" y="262"/>
                </a:cubicBezTo>
                <a:lnTo>
                  <a:pt x="158" y="262"/>
                </a:lnTo>
                <a:lnTo>
                  <a:pt x="158" y="292"/>
                </a:lnTo>
                <a:lnTo>
                  <a:pt x="153" y="292"/>
                </a:lnTo>
                <a:lnTo>
                  <a:pt x="137" y="292"/>
                </a:lnTo>
                <a:cubicBezTo>
                  <a:pt x="127" y="291"/>
                  <a:pt x="116" y="291"/>
                  <a:pt x="104" y="291"/>
                </a:cubicBezTo>
                <a:cubicBezTo>
                  <a:pt x="92" y="291"/>
                  <a:pt x="84" y="291"/>
                  <a:pt x="79" y="290"/>
                </a:cubicBezTo>
                <a:cubicBezTo>
                  <a:pt x="34" y="290"/>
                  <a:pt x="9" y="291"/>
                  <a:pt x="5" y="292"/>
                </a:cubicBezTo>
                <a:lnTo>
                  <a:pt x="0" y="292"/>
                </a:lnTo>
                <a:lnTo>
                  <a:pt x="0" y="262"/>
                </a:lnTo>
                <a:lnTo>
                  <a:pt x="11" y="26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4" name="フリーフォーム: 図形 2083"/>
          <p:cNvSpPr/>
          <p:nvPr/>
        </p:nvSpPr>
        <p:spPr>
          <a:xfrm>
            <a:off x="1875960" y="2981160"/>
            <a:ext cx="511200" cy="184320"/>
          </a:xfrm>
          <a:custGeom>
            <a:avLst/>
            <a:gdLst/>
            <a:ahLst/>
            <a:cxnLst/>
            <a:rect l="0" t="0" r="r" b="b"/>
            <a:pathLst>
              <a:path w="1420" h="512">
                <a:moveTo>
                  <a:pt x="1081" y="10"/>
                </a:moveTo>
                <a:cubicBezTo>
                  <a:pt x="1081" y="3"/>
                  <a:pt x="1086" y="0"/>
                  <a:pt x="1096" y="0"/>
                </a:cubicBezTo>
                <a:cubicBezTo>
                  <a:pt x="1099" y="0"/>
                  <a:pt x="1101" y="0"/>
                  <a:pt x="1103" y="0"/>
                </a:cubicBezTo>
                <a:cubicBezTo>
                  <a:pt x="1105" y="0"/>
                  <a:pt x="1107" y="0"/>
                  <a:pt x="1108" y="0"/>
                </a:cubicBezTo>
                <a:cubicBezTo>
                  <a:pt x="1109" y="0"/>
                  <a:pt x="1110" y="0"/>
                  <a:pt x="1112" y="1"/>
                </a:cubicBezTo>
                <a:cubicBezTo>
                  <a:pt x="1113" y="2"/>
                  <a:pt x="1113" y="2"/>
                  <a:pt x="1113" y="2"/>
                </a:cubicBezTo>
                <a:cubicBezTo>
                  <a:pt x="1113" y="2"/>
                  <a:pt x="1114" y="3"/>
                  <a:pt x="1115" y="5"/>
                </a:cubicBezTo>
                <a:cubicBezTo>
                  <a:pt x="1117" y="6"/>
                  <a:pt x="1117" y="7"/>
                  <a:pt x="1117" y="7"/>
                </a:cubicBezTo>
                <a:cubicBezTo>
                  <a:pt x="1117" y="7"/>
                  <a:pt x="1118" y="9"/>
                  <a:pt x="1120" y="12"/>
                </a:cubicBezTo>
                <a:cubicBezTo>
                  <a:pt x="1143" y="58"/>
                  <a:pt x="1173" y="99"/>
                  <a:pt x="1212" y="135"/>
                </a:cubicBezTo>
                <a:cubicBezTo>
                  <a:pt x="1250" y="170"/>
                  <a:pt x="1284" y="195"/>
                  <a:pt x="1315" y="210"/>
                </a:cubicBezTo>
                <a:cubicBezTo>
                  <a:pt x="1346" y="225"/>
                  <a:pt x="1376" y="237"/>
                  <a:pt x="1405" y="245"/>
                </a:cubicBezTo>
                <a:cubicBezTo>
                  <a:pt x="1415" y="248"/>
                  <a:pt x="1420" y="252"/>
                  <a:pt x="1420" y="257"/>
                </a:cubicBezTo>
                <a:cubicBezTo>
                  <a:pt x="1420" y="262"/>
                  <a:pt x="1418" y="265"/>
                  <a:pt x="1412" y="267"/>
                </a:cubicBezTo>
                <a:cubicBezTo>
                  <a:pt x="1406" y="269"/>
                  <a:pt x="1395" y="272"/>
                  <a:pt x="1378" y="277"/>
                </a:cubicBezTo>
                <a:cubicBezTo>
                  <a:pt x="1360" y="282"/>
                  <a:pt x="1342" y="290"/>
                  <a:pt x="1324" y="299"/>
                </a:cubicBezTo>
                <a:cubicBezTo>
                  <a:pt x="1234" y="343"/>
                  <a:pt x="1166" y="410"/>
                  <a:pt x="1120" y="500"/>
                </a:cubicBezTo>
                <a:cubicBezTo>
                  <a:pt x="1117" y="506"/>
                  <a:pt x="1115" y="509"/>
                  <a:pt x="1113" y="510"/>
                </a:cubicBezTo>
                <a:cubicBezTo>
                  <a:pt x="1112" y="510"/>
                  <a:pt x="1107" y="511"/>
                  <a:pt x="1099" y="512"/>
                </a:cubicBezTo>
                <a:cubicBezTo>
                  <a:pt x="1087" y="512"/>
                  <a:pt x="1081" y="509"/>
                  <a:pt x="1081" y="505"/>
                </a:cubicBezTo>
                <a:cubicBezTo>
                  <a:pt x="1081" y="503"/>
                  <a:pt x="1082" y="497"/>
                  <a:pt x="1086" y="489"/>
                </a:cubicBezTo>
                <a:cubicBezTo>
                  <a:pt x="1107" y="446"/>
                  <a:pt x="1134" y="408"/>
                  <a:pt x="1165" y="375"/>
                </a:cubicBezTo>
                <a:lnTo>
                  <a:pt x="1176" y="366"/>
                </a:lnTo>
                <a:lnTo>
                  <a:pt x="13" y="366"/>
                </a:lnTo>
                <a:cubicBezTo>
                  <a:pt x="5" y="361"/>
                  <a:pt x="0" y="355"/>
                  <a:pt x="0" y="347"/>
                </a:cubicBezTo>
                <a:cubicBezTo>
                  <a:pt x="0" y="338"/>
                  <a:pt x="5" y="331"/>
                  <a:pt x="15" y="328"/>
                </a:cubicBezTo>
                <a:lnTo>
                  <a:pt x="1217" y="328"/>
                </a:lnTo>
                <a:lnTo>
                  <a:pt x="1226" y="321"/>
                </a:lnTo>
                <a:cubicBezTo>
                  <a:pt x="1250" y="302"/>
                  <a:pt x="1286" y="281"/>
                  <a:pt x="1335" y="257"/>
                </a:cubicBezTo>
                <a:cubicBezTo>
                  <a:pt x="1334" y="256"/>
                  <a:pt x="1329" y="253"/>
                  <a:pt x="1318" y="248"/>
                </a:cubicBezTo>
                <a:cubicBezTo>
                  <a:pt x="1308" y="243"/>
                  <a:pt x="1294" y="236"/>
                  <a:pt x="1276" y="226"/>
                </a:cubicBezTo>
                <a:cubicBezTo>
                  <a:pt x="1259" y="216"/>
                  <a:pt x="1242" y="205"/>
                  <a:pt x="1226" y="193"/>
                </a:cubicBezTo>
                <a:lnTo>
                  <a:pt x="1217" y="185"/>
                </a:lnTo>
                <a:lnTo>
                  <a:pt x="608" y="185"/>
                </a:lnTo>
                <a:lnTo>
                  <a:pt x="606" y="184"/>
                </a:lnTo>
                <a:lnTo>
                  <a:pt x="311" y="185"/>
                </a:lnTo>
                <a:lnTo>
                  <a:pt x="15" y="185"/>
                </a:lnTo>
                <a:cubicBezTo>
                  <a:pt x="5" y="182"/>
                  <a:pt x="0" y="176"/>
                  <a:pt x="0" y="166"/>
                </a:cubicBezTo>
                <a:cubicBezTo>
                  <a:pt x="0" y="158"/>
                  <a:pt x="5" y="152"/>
                  <a:pt x="13" y="148"/>
                </a:cubicBezTo>
                <a:lnTo>
                  <a:pt x="1176" y="148"/>
                </a:lnTo>
                <a:lnTo>
                  <a:pt x="1165" y="139"/>
                </a:lnTo>
                <a:cubicBezTo>
                  <a:pt x="1145" y="116"/>
                  <a:pt x="1126" y="91"/>
                  <a:pt x="1108" y="62"/>
                </a:cubicBezTo>
                <a:cubicBezTo>
                  <a:pt x="1090" y="34"/>
                  <a:pt x="1081" y="16"/>
                  <a:pt x="1081" y="1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5" name="フリーフォーム: 図形 2084"/>
          <p:cNvSpPr/>
          <p:nvPr/>
        </p:nvSpPr>
        <p:spPr>
          <a:xfrm>
            <a:off x="2412360" y="3008160"/>
            <a:ext cx="163440" cy="151920"/>
          </a:xfrm>
          <a:custGeom>
            <a:avLst/>
            <a:gdLst/>
            <a:ahLst/>
            <a:cxnLst/>
            <a:rect l="0" t="0" r="r" b="b"/>
            <a:pathLst>
              <a:path w="454" h="422">
                <a:moveTo>
                  <a:pt x="15" y="142"/>
                </a:moveTo>
                <a:cubicBezTo>
                  <a:pt x="20" y="116"/>
                  <a:pt x="36" y="86"/>
                  <a:pt x="66" y="52"/>
                </a:cubicBezTo>
                <a:cubicBezTo>
                  <a:pt x="95" y="18"/>
                  <a:pt x="131" y="0"/>
                  <a:pt x="173" y="0"/>
                </a:cubicBezTo>
                <a:cubicBezTo>
                  <a:pt x="195" y="0"/>
                  <a:pt x="215" y="5"/>
                  <a:pt x="233" y="17"/>
                </a:cubicBezTo>
                <a:cubicBezTo>
                  <a:pt x="251" y="28"/>
                  <a:pt x="264" y="42"/>
                  <a:pt x="273" y="58"/>
                </a:cubicBezTo>
                <a:cubicBezTo>
                  <a:pt x="299" y="19"/>
                  <a:pt x="331" y="0"/>
                  <a:pt x="368" y="0"/>
                </a:cubicBezTo>
                <a:cubicBezTo>
                  <a:pt x="391" y="0"/>
                  <a:pt x="411" y="7"/>
                  <a:pt x="427" y="20"/>
                </a:cubicBezTo>
                <a:cubicBezTo>
                  <a:pt x="444" y="34"/>
                  <a:pt x="453" y="52"/>
                  <a:pt x="454" y="75"/>
                </a:cubicBezTo>
                <a:cubicBezTo>
                  <a:pt x="454" y="93"/>
                  <a:pt x="449" y="108"/>
                  <a:pt x="440" y="119"/>
                </a:cubicBezTo>
                <a:cubicBezTo>
                  <a:pt x="432" y="130"/>
                  <a:pt x="423" y="137"/>
                  <a:pt x="415" y="139"/>
                </a:cubicBezTo>
                <a:cubicBezTo>
                  <a:pt x="407" y="142"/>
                  <a:pt x="400" y="143"/>
                  <a:pt x="394" y="143"/>
                </a:cubicBezTo>
                <a:cubicBezTo>
                  <a:pt x="382" y="143"/>
                  <a:pt x="373" y="140"/>
                  <a:pt x="365" y="133"/>
                </a:cubicBezTo>
                <a:cubicBezTo>
                  <a:pt x="358" y="126"/>
                  <a:pt x="354" y="117"/>
                  <a:pt x="354" y="106"/>
                </a:cubicBezTo>
                <a:cubicBezTo>
                  <a:pt x="354" y="77"/>
                  <a:pt x="369" y="58"/>
                  <a:pt x="400" y="47"/>
                </a:cubicBezTo>
                <a:cubicBezTo>
                  <a:pt x="394" y="39"/>
                  <a:pt x="381" y="35"/>
                  <a:pt x="363" y="35"/>
                </a:cubicBezTo>
                <a:cubicBezTo>
                  <a:pt x="355" y="35"/>
                  <a:pt x="349" y="36"/>
                  <a:pt x="346" y="37"/>
                </a:cubicBezTo>
                <a:cubicBezTo>
                  <a:pt x="322" y="47"/>
                  <a:pt x="304" y="67"/>
                  <a:pt x="293" y="98"/>
                </a:cubicBezTo>
                <a:cubicBezTo>
                  <a:pt x="255" y="235"/>
                  <a:pt x="237" y="316"/>
                  <a:pt x="237" y="339"/>
                </a:cubicBezTo>
                <a:cubicBezTo>
                  <a:pt x="237" y="357"/>
                  <a:pt x="242" y="369"/>
                  <a:pt x="252" y="377"/>
                </a:cubicBezTo>
                <a:cubicBezTo>
                  <a:pt x="262" y="384"/>
                  <a:pt x="272" y="388"/>
                  <a:pt x="284" y="388"/>
                </a:cubicBezTo>
                <a:cubicBezTo>
                  <a:pt x="308" y="388"/>
                  <a:pt x="331" y="378"/>
                  <a:pt x="353" y="357"/>
                </a:cubicBezTo>
                <a:cubicBezTo>
                  <a:pt x="375" y="337"/>
                  <a:pt x="391" y="311"/>
                  <a:pt x="399" y="282"/>
                </a:cubicBezTo>
                <a:cubicBezTo>
                  <a:pt x="400" y="274"/>
                  <a:pt x="402" y="271"/>
                  <a:pt x="404" y="270"/>
                </a:cubicBezTo>
                <a:cubicBezTo>
                  <a:pt x="406" y="270"/>
                  <a:pt x="411" y="269"/>
                  <a:pt x="419" y="269"/>
                </a:cubicBezTo>
                <a:lnTo>
                  <a:pt x="423" y="269"/>
                </a:lnTo>
                <a:cubicBezTo>
                  <a:pt x="432" y="269"/>
                  <a:pt x="437" y="271"/>
                  <a:pt x="437" y="277"/>
                </a:cubicBezTo>
                <a:cubicBezTo>
                  <a:pt x="437" y="278"/>
                  <a:pt x="436" y="281"/>
                  <a:pt x="435" y="287"/>
                </a:cubicBezTo>
                <a:cubicBezTo>
                  <a:pt x="425" y="323"/>
                  <a:pt x="406" y="354"/>
                  <a:pt x="377" y="381"/>
                </a:cubicBezTo>
                <a:cubicBezTo>
                  <a:pt x="349" y="409"/>
                  <a:pt x="316" y="422"/>
                  <a:pt x="277" y="422"/>
                </a:cubicBezTo>
                <a:cubicBezTo>
                  <a:pt x="233" y="422"/>
                  <a:pt x="200" y="403"/>
                  <a:pt x="178" y="364"/>
                </a:cubicBezTo>
                <a:cubicBezTo>
                  <a:pt x="153" y="402"/>
                  <a:pt x="124" y="421"/>
                  <a:pt x="91" y="421"/>
                </a:cubicBezTo>
                <a:lnTo>
                  <a:pt x="85" y="421"/>
                </a:lnTo>
                <a:cubicBezTo>
                  <a:pt x="55" y="421"/>
                  <a:pt x="33" y="413"/>
                  <a:pt x="20" y="397"/>
                </a:cubicBezTo>
                <a:cubicBezTo>
                  <a:pt x="7" y="381"/>
                  <a:pt x="0" y="364"/>
                  <a:pt x="0" y="346"/>
                </a:cubicBezTo>
                <a:cubicBezTo>
                  <a:pt x="0" y="326"/>
                  <a:pt x="5" y="310"/>
                  <a:pt x="17" y="298"/>
                </a:cubicBezTo>
                <a:cubicBezTo>
                  <a:pt x="29" y="285"/>
                  <a:pt x="43" y="279"/>
                  <a:pt x="59" y="279"/>
                </a:cubicBezTo>
                <a:cubicBezTo>
                  <a:pt x="86" y="279"/>
                  <a:pt x="99" y="292"/>
                  <a:pt x="99" y="318"/>
                </a:cubicBezTo>
                <a:cubicBezTo>
                  <a:pt x="99" y="330"/>
                  <a:pt x="95" y="341"/>
                  <a:pt x="88" y="351"/>
                </a:cubicBezTo>
                <a:cubicBezTo>
                  <a:pt x="80" y="360"/>
                  <a:pt x="73" y="366"/>
                  <a:pt x="66" y="369"/>
                </a:cubicBezTo>
                <a:cubicBezTo>
                  <a:pt x="60" y="372"/>
                  <a:pt x="56" y="374"/>
                  <a:pt x="54" y="374"/>
                </a:cubicBezTo>
                <a:lnTo>
                  <a:pt x="52" y="375"/>
                </a:lnTo>
                <a:cubicBezTo>
                  <a:pt x="52" y="375"/>
                  <a:pt x="53" y="377"/>
                  <a:pt x="57" y="378"/>
                </a:cubicBezTo>
                <a:cubicBezTo>
                  <a:pt x="61" y="380"/>
                  <a:pt x="66" y="382"/>
                  <a:pt x="72" y="385"/>
                </a:cubicBezTo>
                <a:cubicBezTo>
                  <a:pt x="78" y="387"/>
                  <a:pt x="84" y="388"/>
                  <a:pt x="90" y="388"/>
                </a:cubicBezTo>
                <a:cubicBezTo>
                  <a:pt x="112" y="388"/>
                  <a:pt x="131" y="374"/>
                  <a:pt x="147" y="346"/>
                </a:cubicBezTo>
                <a:cubicBezTo>
                  <a:pt x="153" y="336"/>
                  <a:pt x="160" y="315"/>
                  <a:pt x="169" y="283"/>
                </a:cubicBezTo>
                <a:cubicBezTo>
                  <a:pt x="177" y="249"/>
                  <a:pt x="186" y="216"/>
                  <a:pt x="195" y="181"/>
                </a:cubicBezTo>
                <a:cubicBezTo>
                  <a:pt x="204" y="146"/>
                  <a:pt x="209" y="126"/>
                  <a:pt x="210" y="120"/>
                </a:cubicBezTo>
                <a:cubicBezTo>
                  <a:pt x="213" y="103"/>
                  <a:pt x="214" y="91"/>
                  <a:pt x="214" y="84"/>
                </a:cubicBezTo>
                <a:cubicBezTo>
                  <a:pt x="214" y="66"/>
                  <a:pt x="210" y="54"/>
                  <a:pt x="200" y="46"/>
                </a:cubicBezTo>
                <a:cubicBezTo>
                  <a:pt x="191" y="39"/>
                  <a:pt x="181" y="35"/>
                  <a:pt x="169" y="35"/>
                </a:cubicBezTo>
                <a:cubicBezTo>
                  <a:pt x="144" y="35"/>
                  <a:pt x="121" y="45"/>
                  <a:pt x="99" y="65"/>
                </a:cubicBezTo>
                <a:cubicBezTo>
                  <a:pt x="77" y="85"/>
                  <a:pt x="62" y="110"/>
                  <a:pt x="53" y="141"/>
                </a:cubicBezTo>
                <a:cubicBezTo>
                  <a:pt x="52" y="147"/>
                  <a:pt x="51" y="150"/>
                  <a:pt x="49" y="150"/>
                </a:cubicBezTo>
                <a:cubicBezTo>
                  <a:pt x="47" y="151"/>
                  <a:pt x="42" y="152"/>
                  <a:pt x="34" y="152"/>
                </a:cubicBezTo>
                <a:lnTo>
                  <a:pt x="21" y="152"/>
                </a:lnTo>
                <a:cubicBezTo>
                  <a:pt x="17" y="149"/>
                  <a:pt x="15" y="145"/>
                  <a:pt x="15"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6" name="フリーフォーム: 図形 2085"/>
          <p:cNvSpPr/>
          <p:nvPr/>
        </p:nvSpPr>
        <p:spPr>
          <a:xfrm>
            <a:off x="2607480" y="3058200"/>
            <a:ext cx="74160" cy="151200"/>
          </a:xfrm>
          <a:custGeom>
            <a:avLst/>
            <a:gdLst/>
            <a:ahLst/>
            <a:cxnLst/>
            <a:rect l="0" t="0" r="r" b="b"/>
            <a:pathLst>
              <a:path w="206" h="420">
                <a:moveTo>
                  <a:pt x="5" y="159"/>
                </a:moveTo>
                <a:cubicBezTo>
                  <a:pt x="2" y="156"/>
                  <a:pt x="0" y="154"/>
                  <a:pt x="0" y="153"/>
                </a:cubicBezTo>
                <a:cubicBezTo>
                  <a:pt x="0" y="151"/>
                  <a:pt x="1" y="147"/>
                  <a:pt x="2" y="142"/>
                </a:cubicBezTo>
                <a:cubicBezTo>
                  <a:pt x="4" y="137"/>
                  <a:pt x="5" y="134"/>
                  <a:pt x="5" y="133"/>
                </a:cubicBezTo>
                <a:cubicBezTo>
                  <a:pt x="6" y="131"/>
                  <a:pt x="8" y="130"/>
                  <a:pt x="11" y="130"/>
                </a:cubicBezTo>
                <a:cubicBezTo>
                  <a:pt x="14" y="130"/>
                  <a:pt x="26" y="129"/>
                  <a:pt x="45" y="129"/>
                </a:cubicBezTo>
                <a:lnTo>
                  <a:pt x="80" y="129"/>
                </a:lnTo>
                <a:lnTo>
                  <a:pt x="92" y="76"/>
                </a:lnTo>
                <a:cubicBezTo>
                  <a:pt x="94" y="71"/>
                  <a:pt x="95" y="64"/>
                  <a:pt x="97" y="56"/>
                </a:cubicBezTo>
                <a:cubicBezTo>
                  <a:pt x="99" y="48"/>
                  <a:pt x="100" y="43"/>
                  <a:pt x="101" y="39"/>
                </a:cubicBezTo>
                <a:cubicBezTo>
                  <a:pt x="103" y="36"/>
                  <a:pt x="104" y="31"/>
                  <a:pt x="105" y="26"/>
                </a:cubicBezTo>
                <a:cubicBezTo>
                  <a:pt x="107" y="21"/>
                  <a:pt x="109" y="17"/>
                  <a:pt x="111" y="15"/>
                </a:cubicBezTo>
                <a:cubicBezTo>
                  <a:pt x="113" y="13"/>
                  <a:pt x="115" y="10"/>
                  <a:pt x="117" y="7"/>
                </a:cubicBezTo>
                <a:cubicBezTo>
                  <a:pt x="119" y="4"/>
                  <a:pt x="123" y="2"/>
                  <a:pt x="126" y="1"/>
                </a:cubicBezTo>
                <a:cubicBezTo>
                  <a:pt x="130" y="0"/>
                  <a:pt x="134" y="0"/>
                  <a:pt x="138" y="0"/>
                </a:cubicBezTo>
                <a:cubicBezTo>
                  <a:pt x="146" y="0"/>
                  <a:pt x="152" y="3"/>
                  <a:pt x="155" y="7"/>
                </a:cubicBezTo>
                <a:cubicBezTo>
                  <a:pt x="158" y="11"/>
                  <a:pt x="159" y="16"/>
                  <a:pt x="159" y="19"/>
                </a:cubicBezTo>
                <a:cubicBezTo>
                  <a:pt x="159" y="23"/>
                  <a:pt x="157" y="33"/>
                  <a:pt x="153" y="50"/>
                </a:cubicBezTo>
                <a:cubicBezTo>
                  <a:pt x="150" y="68"/>
                  <a:pt x="145" y="86"/>
                  <a:pt x="140" y="103"/>
                </a:cubicBezTo>
                <a:lnTo>
                  <a:pt x="134" y="128"/>
                </a:lnTo>
                <a:cubicBezTo>
                  <a:pt x="134" y="129"/>
                  <a:pt x="145" y="129"/>
                  <a:pt x="167" y="129"/>
                </a:cubicBezTo>
                <a:lnTo>
                  <a:pt x="200" y="129"/>
                </a:lnTo>
                <a:cubicBezTo>
                  <a:pt x="204" y="132"/>
                  <a:pt x="206" y="134"/>
                  <a:pt x="206" y="136"/>
                </a:cubicBezTo>
                <a:cubicBezTo>
                  <a:pt x="206" y="146"/>
                  <a:pt x="202" y="154"/>
                  <a:pt x="196" y="159"/>
                </a:cubicBezTo>
                <a:lnTo>
                  <a:pt x="126" y="159"/>
                </a:lnTo>
                <a:lnTo>
                  <a:pt x="102" y="255"/>
                </a:lnTo>
                <a:cubicBezTo>
                  <a:pt x="85" y="325"/>
                  <a:pt x="77" y="362"/>
                  <a:pt x="77" y="368"/>
                </a:cubicBezTo>
                <a:cubicBezTo>
                  <a:pt x="77" y="386"/>
                  <a:pt x="82" y="395"/>
                  <a:pt x="94" y="395"/>
                </a:cubicBezTo>
                <a:cubicBezTo>
                  <a:pt x="110" y="395"/>
                  <a:pt x="125" y="388"/>
                  <a:pt x="139" y="373"/>
                </a:cubicBezTo>
                <a:cubicBezTo>
                  <a:pt x="153" y="358"/>
                  <a:pt x="165" y="340"/>
                  <a:pt x="174" y="318"/>
                </a:cubicBezTo>
                <a:cubicBezTo>
                  <a:pt x="175" y="315"/>
                  <a:pt x="176" y="314"/>
                  <a:pt x="177" y="313"/>
                </a:cubicBezTo>
                <a:cubicBezTo>
                  <a:pt x="178" y="313"/>
                  <a:pt x="182" y="312"/>
                  <a:pt x="187" y="312"/>
                </a:cubicBezTo>
                <a:lnTo>
                  <a:pt x="190" y="312"/>
                </a:lnTo>
                <a:cubicBezTo>
                  <a:pt x="196" y="312"/>
                  <a:pt x="199" y="314"/>
                  <a:pt x="199" y="317"/>
                </a:cubicBezTo>
                <a:cubicBezTo>
                  <a:pt x="199" y="318"/>
                  <a:pt x="199" y="321"/>
                  <a:pt x="198" y="325"/>
                </a:cubicBezTo>
                <a:cubicBezTo>
                  <a:pt x="195" y="332"/>
                  <a:pt x="191" y="340"/>
                  <a:pt x="186" y="350"/>
                </a:cubicBezTo>
                <a:cubicBezTo>
                  <a:pt x="180" y="360"/>
                  <a:pt x="173" y="370"/>
                  <a:pt x="163" y="381"/>
                </a:cubicBezTo>
                <a:cubicBezTo>
                  <a:pt x="154" y="392"/>
                  <a:pt x="143" y="401"/>
                  <a:pt x="130" y="409"/>
                </a:cubicBezTo>
                <a:cubicBezTo>
                  <a:pt x="117" y="416"/>
                  <a:pt x="103" y="420"/>
                  <a:pt x="90" y="420"/>
                </a:cubicBezTo>
                <a:cubicBezTo>
                  <a:pt x="77" y="420"/>
                  <a:pt x="64" y="416"/>
                  <a:pt x="52" y="410"/>
                </a:cubicBezTo>
                <a:cubicBezTo>
                  <a:pt x="40" y="403"/>
                  <a:pt x="32" y="392"/>
                  <a:pt x="27" y="376"/>
                </a:cubicBezTo>
                <a:cubicBezTo>
                  <a:pt x="26" y="372"/>
                  <a:pt x="25" y="366"/>
                  <a:pt x="25" y="358"/>
                </a:cubicBezTo>
                <a:lnTo>
                  <a:pt x="25" y="346"/>
                </a:lnTo>
                <a:lnTo>
                  <a:pt x="48" y="254"/>
                </a:lnTo>
                <a:cubicBezTo>
                  <a:pt x="64" y="192"/>
                  <a:pt x="71" y="161"/>
                  <a:pt x="72" y="161"/>
                </a:cubicBezTo>
                <a:cubicBezTo>
                  <a:pt x="72" y="160"/>
                  <a:pt x="61" y="159"/>
                  <a:pt x="38" y="159"/>
                </a:cubicBezTo>
                <a:lnTo>
                  <a:pt x="5"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7" name="フリーフォーム: 図形 2086"/>
          <p:cNvSpPr/>
          <p:nvPr/>
        </p:nvSpPr>
        <p:spPr>
          <a:xfrm>
            <a:off x="2816640" y="3033360"/>
            <a:ext cx="223920" cy="78480"/>
          </a:xfrm>
          <a:custGeom>
            <a:avLst/>
            <a:gdLst/>
            <a:ahLst/>
            <a:cxnLst/>
            <a:rect l="0" t="0" r="r" b="b"/>
            <a:pathLst>
              <a:path w="622" h="218">
                <a:moveTo>
                  <a:pt x="0" y="188"/>
                </a:moveTo>
                <a:cubicBezTo>
                  <a:pt x="0" y="140"/>
                  <a:pt x="14" y="97"/>
                  <a:pt x="43" y="58"/>
                </a:cubicBezTo>
                <a:cubicBezTo>
                  <a:pt x="71" y="19"/>
                  <a:pt x="109" y="0"/>
                  <a:pt x="156" y="0"/>
                </a:cubicBezTo>
                <a:cubicBezTo>
                  <a:pt x="179" y="0"/>
                  <a:pt x="202" y="5"/>
                  <a:pt x="224" y="16"/>
                </a:cubicBezTo>
                <a:cubicBezTo>
                  <a:pt x="247" y="27"/>
                  <a:pt x="267" y="41"/>
                  <a:pt x="286" y="58"/>
                </a:cubicBezTo>
                <a:cubicBezTo>
                  <a:pt x="304" y="75"/>
                  <a:pt x="323" y="91"/>
                  <a:pt x="341" y="107"/>
                </a:cubicBezTo>
                <a:cubicBezTo>
                  <a:pt x="359" y="122"/>
                  <a:pt x="378" y="136"/>
                  <a:pt x="399" y="148"/>
                </a:cubicBezTo>
                <a:cubicBezTo>
                  <a:pt x="420" y="160"/>
                  <a:pt x="442" y="166"/>
                  <a:pt x="464" y="166"/>
                </a:cubicBezTo>
                <a:cubicBezTo>
                  <a:pt x="503" y="166"/>
                  <a:pt x="534" y="152"/>
                  <a:pt x="559" y="121"/>
                </a:cubicBezTo>
                <a:cubicBezTo>
                  <a:pt x="583" y="92"/>
                  <a:pt x="596" y="61"/>
                  <a:pt x="596" y="27"/>
                </a:cubicBezTo>
                <a:cubicBezTo>
                  <a:pt x="596" y="19"/>
                  <a:pt x="597" y="13"/>
                  <a:pt x="599" y="8"/>
                </a:cubicBezTo>
                <a:cubicBezTo>
                  <a:pt x="602" y="3"/>
                  <a:pt x="605" y="0"/>
                  <a:pt x="609" y="0"/>
                </a:cubicBezTo>
                <a:cubicBezTo>
                  <a:pt x="617" y="0"/>
                  <a:pt x="622" y="10"/>
                  <a:pt x="622" y="30"/>
                </a:cubicBezTo>
                <a:cubicBezTo>
                  <a:pt x="622" y="76"/>
                  <a:pt x="608" y="119"/>
                  <a:pt x="580" y="159"/>
                </a:cubicBezTo>
                <a:cubicBezTo>
                  <a:pt x="552" y="198"/>
                  <a:pt x="515" y="217"/>
                  <a:pt x="472" y="217"/>
                </a:cubicBezTo>
                <a:lnTo>
                  <a:pt x="464" y="217"/>
                </a:lnTo>
                <a:cubicBezTo>
                  <a:pt x="441" y="217"/>
                  <a:pt x="419" y="212"/>
                  <a:pt x="396" y="201"/>
                </a:cubicBezTo>
                <a:cubicBezTo>
                  <a:pt x="374" y="189"/>
                  <a:pt x="353" y="176"/>
                  <a:pt x="334" y="160"/>
                </a:cubicBezTo>
                <a:cubicBezTo>
                  <a:pt x="315" y="142"/>
                  <a:pt x="297" y="126"/>
                  <a:pt x="279" y="110"/>
                </a:cubicBezTo>
                <a:cubicBezTo>
                  <a:pt x="262" y="94"/>
                  <a:pt x="242" y="80"/>
                  <a:pt x="221" y="68"/>
                </a:cubicBezTo>
                <a:cubicBezTo>
                  <a:pt x="199" y="57"/>
                  <a:pt x="178" y="51"/>
                  <a:pt x="156" y="52"/>
                </a:cubicBezTo>
                <a:cubicBezTo>
                  <a:pt x="129" y="52"/>
                  <a:pt x="105" y="59"/>
                  <a:pt x="84" y="75"/>
                </a:cubicBezTo>
                <a:cubicBezTo>
                  <a:pt x="62" y="93"/>
                  <a:pt x="46" y="114"/>
                  <a:pt x="38" y="138"/>
                </a:cubicBezTo>
                <a:cubicBezTo>
                  <a:pt x="30" y="163"/>
                  <a:pt x="25" y="183"/>
                  <a:pt x="23" y="197"/>
                </a:cubicBezTo>
                <a:cubicBezTo>
                  <a:pt x="22" y="211"/>
                  <a:pt x="18" y="218"/>
                  <a:pt x="13" y="218"/>
                </a:cubicBezTo>
                <a:cubicBezTo>
                  <a:pt x="5" y="218"/>
                  <a:pt x="0" y="208"/>
                  <a:pt x="0" y="18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8" name="フリーフォーム: 図形 2087"/>
          <p:cNvSpPr/>
          <p:nvPr/>
        </p:nvSpPr>
        <p:spPr>
          <a:xfrm>
            <a:off x="3138840" y="3008160"/>
            <a:ext cx="179640" cy="213120"/>
          </a:xfrm>
          <a:custGeom>
            <a:avLst/>
            <a:gdLst/>
            <a:ahLst/>
            <a:cxnLst/>
            <a:rect l="0" t="0" r="r" b="b"/>
            <a:pathLst>
              <a:path w="499" h="592">
                <a:moveTo>
                  <a:pt x="57" y="144"/>
                </a:moveTo>
                <a:cubicBezTo>
                  <a:pt x="58" y="142"/>
                  <a:pt x="59" y="140"/>
                  <a:pt x="59" y="137"/>
                </a:cubicBezTo>
                <a:cubicBezTo>
                  <a:pt x="60" y="133"/>
                  <a:pt x="62" y="127"/>
                  <a:pt x="64" y="116"/>
                </a:cubicBezTo>
                <a:cubicBezTo>
                  <a:pt x="66" y="106"/>
                  <a:pt x="70" y="96"/>
                  <a:pt x="73" y="87"/>
                </a:cubicBezTo>
                <a:cubicBezTo>
                  <a:pt x="77" y="79"/>
                  <a:pt x="82" y="68"/>
                  <a:pt x="87" y="57"/>
                </a:cubicBezTo>
                <a:cubicBezTo>
                  <a:pt x="93" y="45"/>
                  <a:pt x="99" y="35"/>
                  <a:pt x="106" y="29"/>
                </a:cubicBezTo>
                <a:cubicBezTo>
                  <a:pt x="113" y="22"/>
                  <a:pt x="121" y="15"/>
                  <a:pt x="130" y="8"/>
                </a:cubicBezTo>
                <a:cubicBezTo>
                  <a:pt x="139" y="1"/>
                  <a:pt x="150" y="-1"/>
                  <a:pt x="161" y="0"/>
                </a:cubicBezTo>
                <a:cubicBezTo>
                  <a:pt x="207" y="0"/>
                  <a:pt x="237" y="20"/>
                  <a:pt x="250" y="59"/>
                </a:cubicBezTo>
                <a:lnTo>
                  <a:pt x="259" y="51"/>
                </a:lnTo>
                <a:cubicBezTo>
                  <a:pt x="298" y="17"/>
                  <a:pt x="334" y="0"/>
                  <a:pt x="369" y="0"/>
                </a:cubicBezTo>
                <a:cubicBezTo>
                  <a:pt x="409" y="0"/>
                  <a:pt x="441" y="14"/>
                  <a:pt x="464" y="44"/>
                </a:cubicBezTo>
                <a:cubicBezTo>
                  <a:pt x="487" y="73"/>
                  <a:pt x="499" y="108"/>
                  <a:pt x="499" y="150"/>
                </a:cubicBezTo>
                <a:cubicBezTo>
                  <a:pt x="499" y="218"/>
                  <a:pt x="475" y="279"/>
                  <a:pt x="428" y="336"/>
                </a:cubicBezTo>
                <a:cubicBezTo>
                  <a:pt x="381" y="392"/>
                  <a:pt x="327" y="421"/>
                  <a:pt x="268" y="421"/>
                </a:cubicBezTo>
                <a:cubicBezTo>
                  <a:pt x="254" y="421"/>
                  <a:pt x="242" y="419"/>
                  <a:pt x="231" y="416"/>
                </a:cubicBezTo>
                <a:cubicBezTo>
                  <a:pt x="225" y="413"/>
                  <a:pt x="217" y="408"/>
                  <a:pt x="210" y="402"/>
                </a:cubicBezTo>
                <a:cubicBezTo>
                  <a:pt x="203" y="395"/>
                  <a:pt x="197" y="390"/>
                  <a:pt x="192" y="386"/>
                </a:cubicBezTo>
                <a:lnTo>
                  <a:pt x="186" y="378"/>
                </a:lnTo>
                <a:cubicBezTo>
                  <a:pt x="185" y="379"/>
                  <a:pt x="178" y="406"/>
                  <a:pt x="165" y="459"/>
                </a:cubicBezTo>
                <a:cubicBezTo>
                  <a:pt x="152" y="513"/>
                  <a:pt x="146" y="540"/>
                  <a:pt x="146" y="540"/>
                </a:cubicBezTo>
                <a:cubicBezTo>
                  <a:pt x="146" y="544"/>
                  <a:pt x="148" y="546"/>
                  <a:pt x="153" y="547"/>
                </a:cubicBezTo>
                <a:cubicBezTo>
                  <a:pt x="158" y="547"/>
                  <a:pt x="170" y="548"/>
                  <a:pt x="188" y="550"/>
                </a:cubicBezTo>
                <a:lnTo>
                  <a:pt x="211" y="550"/>
                </a:lnTo>
                <a:cubicBezTo>
                  <a:pt x="215" y="554"/>
                  <a:pt x="217" y="557"/>
                  <a:pt x="217" y="558"/>
                </a:cubicBezTo>
                <a:cubicBezTo>
                  <a:pt x="217" y="559"/>
                  <a:pt x="216" y="565"/>
                  <a:pt x="214" y="575"/>
                </a:cubicBezTo>
                <a:cubicBezTo>
                  <a:pt x="212" y="582"/>
                  <a:pt x="210" y="587"/>
                  <a:pt x="208" y="589"/>
                </a:cubicBezTo>
                <a:cubicBezTo>
                  <a:pt x="206" y="591"/>
                  <a:pt x="202" y="592"/>
                  <a:pt x="196" y="592"/>
                </a:cubicBezTo>
                <a:cubicBezTo>
                  <a:pt x="195" y="592"/>
                  <a:pt x="191" y="592"/>
                  <a:pt x="186" y="592"/>
                </a:cubicBezTo>
                <a:cubicBezTo>
                  <a:pt x="180" y="592"/>
                  <a:pt x="170" y="592"/>
                  <a:pt x="154" y="591"/>
                </a:cubicBezTo>
                <a:cubicBezTo>
                  <a:pt x="139" y="591"/>
                  <a:pt x="120" y="591"/>
                  <a:pt x="97" y="591"/>
                </a:cubicBezTo>
                <a:cubicBezTo>
                  <a:pt x="53" y="591"/>
                  <a:pt x="26" y="591"/>
                  <a:pt x="14" y="592"/>
                </a:cubicBezTo>
                <a:lnTo>
                  <a:pt x="6" y="592"/>
                </a:lnTo>
                <a:cubicBezTo>
                  <a:pt x="2" y="588"/>
                  <a:pt x="0" y="585"/>
                  <a:pt x="0" y="582"/>
                </a:cubicBezTo>
                <a:cubicBezTo>
                  <a:pt x="1" y="565"/>
                  <a:pt x="5" y="555"/>
                  <a:pt x="12" y="550"/>
                </a:cubicBezTo>
                <a:lnTo>
                  <a:pt x="31" y="550"/>
                </a:lnTo>
                <a:cubicBezTo>
                  <a:pt x="52" y="549"/>
                  <a:pt x="64" y="545"/>
                  <a:pt x="67" y="538"/>
                </a:cubicBezTo>
                <a:cubicBezTo>
                  <a:pt x="69" y="535"/>
                  <a:pt x="88" y="461"/>
                  <a:pt x="124" y="316"/>
                </a:cubicBezTo>
                <a:cubicBezTo>
                  <a:pt x="159" y="171"/>
                  <a:pt x="178" y="94"/>
                  <a:pt x="180" y="85"/>
                </a:cubicBezTo>
                <a:cubicBezTo>
                  <a:pt x="181" y="82"/>
                  <a:pt x="181" y="78"/>
                  <a:pt x="181" y="72"/>
                </a:cubicBezTo>
                <a:cubicBezTo>
                  <a:pt x="181" y="47"/>
                  <a:pt x="173" y="34"/>
                  <a:pt x="158" y="34"/>
                </a:cubicBezTo>
                <a:cubicBezTo>
                  <a:pt x="144" y="34"/>
                  <a:pt x="133" y="43"/>
                  <a:pt x="124" y="60"/>
                </a:cubicBezTo>
                <a:cubicBezTo>
                  <a:pt x="114" y="78"/>
                  <a:pt x="107" y="97"/>
                  <a:pt x="102" y="117"/>
                </a:cubicBezTo>
                <a:cubicBezTo>
                  <a:pt x="97" y="137"/>
                  <a:pt x="93" y="149"/>
                  <a:pt x="91" y="150"/>
                </a:cubicBezTo>
                <a:cubicBezTo>
                  <a:pt x="90" y="152"/>
                  <a:pt x="85" y="152"/>
                  <a:pt x="76" y="152"/>
                </a:cubicBezTo>
                <a:lnTo>
                  <a:pt x="63" y="152"/>
                </a:lnTo>
                <a:cubicBezTo>
                  <a:pt x="59" y="149"/>
                  <a:pt x="57" y="146"/>
                  <a:pt x="57" y="144"/>
                </a:cubicBezTo>
                <a:moveTo>
                  <a:pt x="202" y="317"/>
                </a:moveTo>
                <a:cubicBezTo>
                  <a:pt x="215" y="364"/>
                  <a:pt x="238" y="388"/>
                  <a:pt x="270" y="388"/>
                </a:cubicBezTo>
                <a:cubicBezTo>
                  <a:pt x="289" y="388"/>
                  <a:pt x="307" y="381"/>
                  <a:pt x="324" y="366"/>
                </a:cubicBezTo>
                <a:cubicBezTo>
                  <a:pt x="342" y="352"/>
                  <a:pt x="356" y="334"/>
                  <a:pt x="367" y="312"/>
                </a:cubicBezTo>
                <a:cubicBezTo>
                  <a:pt x="378" y="291"/>
                  <a:pt x="390" y="258"/>
                  <a:pt x="401" y="211"/>
                </a:cubicBezTo>
                <a:cubicBezTo>
                  <a:pt x="412" y="165"/>
                  <a:pt x="418" y="131"/>
                  <a:pt x="418" y="109"/>
                </a:cubicBezTo>
                <a:lnTo>
                  <a:pt x="418" y="103"/>
                </a:lnTo>
                <a:cubicBezTo>
                  <a:pt x="418" y="57"/>
                  <a:pt x="399" y="34"/>
                  <a:pt x="362" y="34"/>
                </a:cubicBezTo>
                <a:cubicBezTo>
                  <a:pt x="355" y="34"/>
                  <a:pt x="348" y="35"/>
                  <a:pt x="341" y="37"/>
                </a:cubicBezTo>
                <a:cubicBezTo>
                  <a:pt x="334" y="39"/>
                  <a:pt x="328" y="42"/>
                  <a:pt x="321" y="45"/>
                </a:cubicBezTo>
                <a:cubicBezTo>
                  <a:pt x="314" y="49"/>
                  <a:pt x="308" y="53"/>
                  <a:pt x="302" y="57"/>
                </a:cubicBezTo>
                <a:cubicBezTo>
                  <a:pt x="297" y="62"/>
                  <a:pt x="291" y="66"/>
                  <a:pt x="286" y="71"/>
                </a:cubicBezTo>
                <a:cubicBezTo>
                  <a:pt x="281" y="76"/>
                  <a:pt x="277" y="81"/>
                  <a:pt x="272" y="85"/>
                </a:cubicBezTo>
                <a:cubicBezTo>
                  <a:pt x="268" y="90"/>
                  <a:pt x="265" y="94"/>
                  <a:pt x="262" y="98"/>
                </a:cubicBezTo>
                <a:cubicBezTo>
                  <a:pt x="260" y="103"/>
                  <a:pt x="257" y="106"/>
                  <a:pt x="255" y="108"/>
                </a:cubicBezTo>
                <a:lnTo>
                  <a:pt x="252" y="111"/>
                </a:lnTo>
                <a:cubicBezTo>
                  <a:pt x="252" y="112"/>
                  <a:pt x="251" y="116"/>
                  <a:pt x="249" y="124"/>
                </a:cubicBezTo>
                <a:cubicBezTo>
                  <a:pt x="247" y="132"/>
                  <a:pt x="244" y="146"/>
                  <a:pt x="239" y="165"/>
                </a:cubicBezTo>
                <a:cubicBezTo>
                  <a:pt x="234" y="185"/>
                  <a:pt x="230" y="201"/>
                  <a:pt x="226" y="215"/>
                </a:cubicBezTo>
                <a:cubicBezTo>
                  <a:pt x="210" y="280"/>
                  <a:pt x="202" y="315"/>
                  <a:pt x="202" y="3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9" name="フリーフォーム: 図形 2088"/>
          <p:cNvSpPr/>
          <p:nvPr/>
        </p:nvSpPr>
        <p:spPr>
          <a:xfrm>
            <a:off x="3351600" y="2904840"/>
            <a:ext cx="80640" cy="335160"/>
          </a:xfrm>
          <a:custGeom>
            <a:avLst/>
            <a:gdLst/>
            <a:ahLst/>
            <a:cxnLst/>
            <a:rect l="0" t="0" r="r" b="b"/>
            <a:pathLst>
              <a:path w="224" h="931">
                <a:moveTo>
                  <a:pt x="0" y="465"/>
                </a:moveTo>
                <a:cubicBezTo>
                  <a:pt x="0" y="423"/>
                  <a:pt x="4" y="382"/>
                  <a:pt x="10" y="344"/>
                </a:cubicBezTo>
                <a:cubicBezTo>
                  <a:pt x="16" y="305"/>
                  <a:pt x="23" y="272"/>
                  <a:pt x="31" y="244"/>
                </a:cubicBezTo>
                <a:cubicBezTo>
                  <a:pt x="39" y="216"/>
                  <a:pt x="51" y="189"/>
                  <a:pt x="66" y="162"/>
                </a:cubicBezTo>
                <a:cubicBezTo>
                  <a:pt x="80" y="135"/>
                  <a:pt x="92" y="115"/>
                  <a:pt x="101" y="100"/>
                </a:cubicBezTo>
                <a:cubicBezTo>
                  <a:pt x="110" y="85"/>
                  <a:pt x="123" y="69"/>
                  <a:pt x="141" y="51"/>
                </a:cubicBezTo>
                <a:cubicBezTo>
                  <a:pt x="158" y="34"/>
                  <a:pt x="169" y="24"/>
                  <a:pt x="172" y="20"/>
                </a:cubicBezTo>
                <a:cubicBezTo>
                  <a:pt x="175" y="16"/>
                  <a:pt x="182" y="10"/>
                  <a:pt x="195" y="0"/>
                </a:cubicBezTo>
                <a:lnTo>
                  <a:pt x="207" y="0"/>
                </a:lnTo>
                <a:lnTo>
                  <a:pt x="211" y="0"/>
                </a:lnTo>
                <a:cubicBezTo>
                  <a:pt x="219" y="0"/>
                  <a:pt x="224" y="3"/>
                  <a:pt x="224" y="9"/>
                </a:cubicBezTo>
                <a:cubicBezTo>
                  <a:pt x="224" y="11"/>
                  <a:pt x="218" y="17"/>
                  <a:pt x="208" y="28"/>
                </a:cubicBezTo>
                <a:cubicBezTo>
                  <a:pt x="197" y="39"/>
                  <a:pt x="185" y="56"/>
                  <a:pt x="170" y="77"/>
                </a:cubicBezTo>
                <a:cubicBezTo>
                  <a:pt x="155" y="99"/>
                  <a:pt x="140" y="126"/>
                  <a:pt x="123" y="157"/>
                </a:cubicBezTo>
                <a:cubicBezTo>
                  <a:pt x="108" y="189"/>
                  <a:pt x="95" y="232"/>
                  <a:pt x="84" y="286"/>
                </a:cubicBezTo>
                <a:cubicBezTo>
                  <a:pt x="74" y="340"/>
                  <a:pt x="68" y="400"/>
                  <a:pt x="68" y="465"/>
                </a:cubicBezTo>
                <a:cubicBezTo>
                  <a:pt x="68" y="531"/>
                  <a:pt x="74" y="591"/>
                  <a:pt x="84" y="644"/>
                </a:cubicBezTo>
                <a:cubicBezTo>
                  <a:pt x="95" y="697"/>
                  <a:pt x="107" y="740"/>
                  <a:pt x="122" y="774"/>
                </a:cubicBezTo>
                <a:cubicBezTo>
                  <a:pt x="138" y="807"/>
                  <a:pt x="153" y="834"/>
                  <a:pt x="169" y="854"/>
                </a:cubicBezTo>
                <a:cubicBezTo>
                  <a:pt x="184" y="875"/>
                  <a:pt x="197" y="891"/>
                  <a:pt x="208" y="904"/>
                </a:cubicBezTo>
                <a:cubicBezTo>
                  <a:pt x="218" y="916"/>
                  <a:pt x="224" y="922"/>
                  <a:pt x="224" y="923"/>
                </a:cubicBezTo>
                <a:cubicBezTo>
                  <a:pt x="224" y="929"/>
                  <a:pt x="219" y="931"/>
                  <a:pt x="210" y="931"/>
                </a:cubicBezTo>
                <a:lnTo>
                  <a:pt x="207" y="931"/>
                </a:lnTo>
                <a:lnTo>
                  <a:pt x="195" y="931"/>
                </a:lnTo>
                <a:lnTo>
                  <a:pt x="169" y="909"/>
                </a:lnTo>
                <a:cubicBezTo>
                  <a:pt x="110" y="856"/>
                  <a:pt x="67" y="791"/>
                  <a:pt x="40" y="711"/>
                </a:cubicBezTo>
                <a:cubicBezTo>
                  <a:pt x="14"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0" name="フリーフォーム: 図形 2089"/>
          <p:cNvSpPr/>
          <p:nvPr/>
        </p:nvSpPr>
        <p:spPr>
          <a:xfrm>
            <a:off x="3462120" y="3008160"/>
            <a:ext cx="163440" cy="151920"/>
          </a:xfrm>
          <a:custGeom>
            <a:avLst/>
            <a:gdLst/>
            <a:ahLst/>
            <a:cxnLst/>
            <a:rect l="0" t="0" r="r" b="b"/>
            <a:pathLst>
              <a:path w="454" h="422">
                <a:moveTo>
                  <a:pt x="16" y="142"/>
                </a:moveTo>
                <a:cubicBezTo>
                  <a:pt x="21" y="116"/>
                  <a:pt x="37" y="86"/>
                  <a:pt x="66" y="52"/>
                </a:cubicBezTo>
                <a:cubicBezTo>
                  <a:pt x="96" y="18"/>
                  <a:pt x="133" y="0"/>
                  <a:pt x="175" y="0"/>
                </a:cubicBezTo>
                <a:cubicBezTo>
                  <a:pt x="197" y="0"/>
                  <a:pt x="217" y="5"/>
                  <a:pt x="235" y="17"/>
                </a:cubicBezTo>
                <a:cubicBezTo>
                  <a:pt x="253" y="28"/>
                  <a:pt x="266" y="42"/>
                  <a:pt x="275" y="58"/>
                </a:cubicBezTo>
                <a:cubicBezTo>
                  <a:pt x="301" y="19"/>
                  <a:pt x="332" y="0"/>
                  <a:pt x="369" y="0"/>
                </a:cubicBezTo>
                <a:cubicBezTo>
                  <a:pt x="392" y="0"/>
                  <a:pt x="412" y="7"/>
                  <a:pt x="428" y="20"/>
                </a:cubicBezTo>
                <a:cubicBezTo>
                  <a:pt x="445" y="34"/>
                  <a:pt x="454" y="52"/>
                  <a:pt x="454" y="75"/>
                </a:cubicBezTo>
                <a:cubicBezTo>
                  <a:pt x="454" y="93"/>
                  <a:pt x="450" y="108"/>
                  <a:pt x="441" y="119"/>
                </a:cubicBezTo>
                <a:cubicBezTo>
                  <a:pt x="433" y="130"/>
                  <a:pt x="424" y="137"/>
                  <a:pt x="416" y="139"/>
                </a:cubicBezTo>
                <a:cubicBezTo>
                  <a:pt x="408" y="142"/>
                  <a:pt x="401" y="143"/>
                  <a:pt x="395" y="143"/>
                </a:cubicBezTo>
                <a:cubicBezTo>
                  <a:pt x="383" y="143"/>
                  <a:pt x="373" y="140"/>
                  <a:pt x="366" y="133"/>
                </a:cubicBezTo>
                <a:cubicBezTo>
                  <a:pt x="359" y="126"/>
                  <a:pt x="355" y="117"/>
                  <a:pt x="355" y="106"/>
                </a:cubicBezTo>
                <a:cubicBezTo>
                  <a:pt x="355" y="77"/>
                  <a:pt x="370" y="58"/>
                  <a:pt x="401" y="47"/>
                </a:cubicBezTo>
                <a:cubicBezTo>
                  <a:pt x="395" y="39"/>
                  <a:pt x="382" y="35"/>
                  <a:pt x="364" y="35"/>
                </a:cubicBezTo>
                <a:cubicBezTo>
                  <a:pt x="356" y="35"/>
                  <a:pt x="350" y="36"/>
                  <a:pt x="346" y="37"/>
                </a:cubicBezTo>
                <a:cubicBezTo>
                  <a:pt x="323" y="47"/>
                  <a:pt x="306" y="67"/>
                  <a:pt x="294" y="98"/>
                </a:cubicBezTo>
                <a:cubicBezTo>
                  <a:pt x="257" y="235"/>
                  <a:pt x="239" y="316"/>
                  <a:pt x="239" y="339"/>
                </a:cubicBezTo>
                <a:cubicBezTo>
                  <a:pt x="239" y="357"/>
                  <a:pt x="244" y="369"/>
                  <a:pt x="253" y="377"/>
                </a:cubicBezTo>
                <a:cubicBezTo>
                  <a:pt x="263" y="384"/>
                  <a:pt x="274" y="388"/>
                  <a:pt x="286" y="388"/>
                </a:cubicBezTo>
                <a:cubicBezTo>
                  <a:pt x="309" y="388"/>
                  <a:pt x="332" y="378"/>
                  <a:pt x="354" y="357"/>
                </a:cubicBezTo>
                <a:cubicBezTo>
                  <a:pt x="376" y="337"/>
                  <a:pt x="391" y="311"/>
                  <a:pt x="399" y="282"/>
                </a:cubicBezTo>
                <a:cubicBezTo>
                  <a:pt x="401" y="274"/>
                  <a:pt x="403" y="271"/>
                  <a:pt x="405" y="270"/>
                </a:cubicBezTo>
                <a:cubicBezTo>
                  <a:pt x="407" y="270"/>
                  <a:pt x="412" y="269"/>
                  <a:pt x="420" y="269"/>
                </a:cubicBezTo>
                <a:lnTo>
                  <a:pt x="424" y="269"/>
                </a:lnTo>
                <a:cubicBezTo>
                  <a:pt x="433" y="269"/>
                  <a:pt x="438" y="271"/>
                  <a:pt x="438" y="277"/>
                </a:cubicBezTo>
                <a:cubicBezTo>
                  <a:pt x="438" y="278"/>
                  <a:pt x="437" y="281"/>
                  <a:pt x="436" y="287"/>
                </a:cubicBezTo>
                <a:cubicBezTo>
                  <a:pt x="426" y="323"/>
                  <a:pt x="407" y="354"/>
                  <a:pt x="378" y="381"/>
                </a:cubicBezTo>
                <a:cubicBezTo>
                  <a:pt x="350" y="409"/>
                  <a:pt x="316" y="422"/>
                  <a:pt x="279" y="422"/>
                </a:cubicBezTo>
                <a:cubicBezTo>
                  <a:pt x="235" y="422"/>
                  <a:pt x="202" y="403"/>
                  <a:pt x="180" y="364"/>
                </a:cubicBezTo>
                <a:cubicBezTo>
                  <a:pt x="155" y="402"/>
                  <a:pt x="125" y="421"/>
                  <a:pt x="92" y="421"/>
                </a:cubicBezTo>
                <a:lnTo>
                  <a:pt x="86" y="421"/>
                </a:lnTo>
                <a:cubicBezTo>
                  <a:pt x="56" y="421"/>
                  <a:pt x="34" y="413"/>
                  <a:pt x="21" y="397"/>
                </a:cubicBezTo>
                <a:cubicBezTo>
                  <a:pt x="8" y="381"/>
                  <a:pt x="1" y="364"/>
                  <a:pt x="0" y="346"/>
                </a:cubicBezTo>
                <a:cubicBezTo>
                  <a:pt x="0" y="326"/>
                  <a:pt x="6" y="310"/>
                  <a:pt x="18" y="298"/>
                </a:cubicBezTo>
                <a:cubicBezTo>
                  <a:pt x="30" y="285"/>
                  <a:pt x="44" y="279"/>
                  <a:pt x="60" y="279"/>
                </a:cubicBezTo>
                <a:cubicBezTo>
                  <a:pt x="87" y="279"/>
                  <a:pt x="100" y="292"/>
                  <a:pt x="100" y="318"/>
                </a:cubicBezTo>
                <a:cubicBezTo>
                  <a:pt x="100" y="330"/>
                  <a:pt x="96" y="341"/>
                  <a:pt x="89" y="351"/>
                </a:cubicBezTo>
                <a:cubicBezTo>
                  <a:pt x="81" y="360"/>
                  <a:pt x="74" y="366"/>
                  <a:pt x="67" y="369"/>
                </a:cubicBezTo>
                <a:cubicBezTo>
                  <a:pt x="61" y="372"/>
                  <a:pt x="56" y="374"/>
                  <a:pt x="55" y="374"/>
                </a:cubicBezTo>
                <a:lnTo>
                  <a:pt x="52" y="375"/>
                </a:lnTo>
                <a:cubicBezTo>
                  <a:pt x="52" y="375"/>
                  <a:pt x="54" y="377"/>
                  <a:pt x="58" y="378"/>
                </a:cubicBezTo>
                <a:cubicBezTo>
                  <a:pt x="62" y="380"/>
                  <a:pt x="67" y="382"/>
                  <a:pt x="73" y="385"/>
                </a:cubicBezTo>
                <a:cubicBezTo>
                  <a:pt x="79" y="387"/>
                  <a:pt x="85" y="388"/>
                  <a:pt x="91" y="388"/>
                </a:cubicBezTo>
                <a:cubicBezTo>
                  <a:pt x="114" y="388"/>
                  <a:pt x="133" y="374"/>
                  <a:pt x="149" y="346"/>
                </a:cubicBezTo>
                <a:cubicBezTo>
                  <a:pt x="155" y="336"/>
                  <a:pt x="162" y="315"/>
                  <a:pt x="171" y="283"/>
                </a:cubicBezTo>
                <a:cubicBezTo>
                  <a:pt x="179" y="249"/>
                  <a:pt x="188" y="216"/>
                  <a:pt x="197" y="181"/>
                </a:cubicBezTo>
                <a:cubicBezTo>
                  <a:pt x="205" y="146"/>
                  <a:pt x="210" y="126"/>
                  <a:pt x="212" y="120"/>
                </a:cubicBezTo>
                <a:cubicBezTo>
                  <a:pt x="215" y="103"/>
                  <a:pt x="216" y="91"/>
                  <a:pt x="216" y="84"/>
                </a:cubicBezTo>
                <a:cubicBezTo>
                  <a:pt x="216" y="66"/>
                  <a:pt x="212" y="54"/>
                  <a:pt x="202" y="46"/>
                </a:cubicBezTo>
                <a:cubicBezTo>
                  <a:pt x="193" y="39"/>
                  <a:pt x="182" y="35"/>
                  <a:pt x="171" y="35"/>
                </a:cubicBezTo>
                <a:cubicBezTo>
                  <a:pt x="146" y="35"/>
                  <a:pt x="123" y="45"/>
                  <a:pt x="100" y="65"/>
                </a:cubicBezTo>
                <a:cubicBezTo>
                  <a:pt x="78" y="85"/>
                  <a:pt x="63" y="110"/>
                  <a:pt x="54" y="141"/>
                </a:cubicBezTo>
                <a:cubicBezTo>
                  <a:pt x="53" y="147"/>
                  <a:pt x="52" y="150"/>
                  <a:pt x="50" y="150"/>
                </a:cubicBezTo>
                <a:cubicBezTo>
                  <a:pt x="48" y="151"/>
                  <a:pt x="43" y="152"/>
                  <a:pt x="35" y="152"/>
                </a:cubicBezTo>
                <a:lnTo>
                  <a:pt x="22" y="152"/>
                </a:lnTo>
                <a:cubicBezTo>
                  <a:pt x="18" y="149"/>
                  <a:pt x="16" y="145"/>
                  <a:pt x="16"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1" name="フリーフォーム: 図形 2090"/>
          <p:cNvSpPr/>
          <p:nvPr/>
        </p:nvSpPr>
        <p:spPr>
          <a:xfrm>
            <a:off x="3682080" y="2905200"/>
            <a:ext cx="13680" cy="334800"/>
          </a:xfrm>
          <a:custGeom>
            <a:avLst/>
            <a:gdLst/>
            <a:ahLst/>
            <a:cxnLst/>
            <a:rect l="0" t="0" r="r" b="b"/>
            <a:pathLst>
              <a:path w="38" h="930">
                <a:moveTo>
                  <a:pt x="19" y="930"/>
                </a:moveTo>
                <a:lnTo>
                  <a:pt x="17" y="930"/>
                </a:lnTo>
                <a:cubicBezTo>
                  <a:pt x="10" y="930"/>
                  <a:pt x="4" y="926"/>
                  <a:pt x="0" y="917"/>
                </a:cubicBezTo>
                <a:lnTo>
                  <a:pt x="0" y="464"/>
                </a:lnTo>
                <a:lnTo>
                  <a:pt x="0" y="12"/>
                </a:lnTo>
                <a:cubicBezTo>
                  <a:pt x="8" y="4"/>
                  <a:pt x="14" y="0"/>
                  <a:pt x="19" y="0"/>
                </a:cubicBezTo>
                <a:cubicBezTo>
                  <a:pt x="27" y="0"/>
                  <a:pt x="33" y="4"/>
                  <a:pt x="38" y="14"/>
                </a:cubicBezTo>
                <a:lnTo>
                  <a:pt x="38" y="917"/>
                </a:lnTo>
                <a:cubicBezTo>
                  <a:pt x="33" y="926"/>
                  <a:pt x="27" y="930"/>
                  <a:pt x="21" y="930"/>
                </a:cubicBezTo>
                <a:lnTo>
                  <a:pt x="19" y="93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2" name="フリーフォーム: 図形 2091"/>
          <p:cNvSpPr/>
          <p:nvPr/>
        </p:nvSpPr>
        <p:spPr>
          <a:xfrm>
            <a:off x="3746880" y="3008160"/>
            <a:ext cx="163440" cy="151920"/>
          </a:xfrm>
          <a:custGeom>
            <a:avLst/>
            <a:gdLst/>
            <a:ahLst/>
            <a:cxnLst/>
            <a:rect l="0" t="0" r="r" b="b"/>
            <a:pathLst>
              <a:path w="454" h="422">
                <a:moveTo>
                  <a:pt x="16" y="142"/>
                </a:moveTo>
                <a:cubicBezTo>
                  <a:pt x="20" y="116"/>
                  <a:pt x="37" y="86"/>
                  <a:pt x="66" y="52"/>
                </a:cubicBezTo>
                <a:cubicBezTo>
                  <a:pt x="95" y="18"/>
                  <a:pt x="131" y="0"/>
                  <a:pt x="174" y="0"/>
                </a:cubicBezTo>
                <a:cubicBezTo>
                  <a:pt x="196" y="0"/>
                  <a:pt x="217" y="5"/>
                  <a:pt x="234" y="17"/>
                </a:cubicBezTo>
                <a:cubicBezTo>
                  <a:pt x="252" y="28"/>
                  <a:pt x="266" y="42"/>
                  <a:pt x="274" y="58"/>
                </a:cubicBezTo>
                <a:cubicBezTo>
                  <a:pt x="301" y="19"/>
                  <a:pt x="332" y="0"/>
                  <a:pt x="368" y="0"/>
                </a:cubicBezTo>
                <a:cubicBezTo>
                  <a:pt x="391" y="0"/>
                  <a:pt x="411" y="7"/>
                  <a:pt x="428" y="20"/>
                </a:cubicBezTo>
                <a:cubicBezTo>
                  <a:pt x="445" y="34"/>
                  <a:pt x="453" y="52"/>
                  <a:pt x="454" y="75"/>
                </a:cubicBezTo>
                <a:cubicBezTo>
                  <a:pt x="454" y="93"/>
                  <a:pt x="450" y="108"/>
                  <a:pt x="441" y="119"/>
                </a:cubicBezTo>
                <a:cubicBezTo>
                  <a:pt x="432" y="130"/>
                  <a:pt x="424" y="137"/>
                  <a:pt x="416" y="139"/>
                </a:cubicBezTo>
                <a:cubicBezTo>
                  <a:pt x="408" y="142"/>
                  <a:pt x="401" y="143"/>
                  <a:pt x="394" y="143"/>
                </a:cubicBezTo>
                <a:cubicBezTo>
                  <a:pt x="383" y="143"/>
                  <a:pt x="373" y="140"/>
                  <a:pt x="366" y="133"/>
                </a:cubicBezTo>
                <a:cubicBezTo>
                  <a:pt x="358" y="126"/>
                  <a:pt x="354" y="117"/>
                  <a:pt x="354" y="106"/>
                </a:cubicBezTo>
                <a:cubicBezTo>
                  <a:pt x="354" y="77"/>
                  <a:pt x="370" y="58"/>
                  <a:pt x="401" y="47"/>
                </a:cubicBezTo>
                <a:cubicBezTo>
                  <a:pt x="394" y="39"/>
                  <a:pt x="382" y="35"/>
                  <a:pt x="364" y="35"/>
                </a:cubicBezTo>
                <a:cubicBezTo>
                  <a:pt x="356" y="35"/>
                  <a:pt x="350" y="36"/>
                  <a:pt x="346" y="37"/>
                </a:cubicBezTo>
                <a:cubicBezTo>
                  <a:pt x="323" y="47"/>
                  <a:pt x="305" y="67"/>
                  <a:pt x="294" y="98"/>
                </a:cubicBezTo>
                <a:cubicBezTo>
                  <a:pt x="257" y="235"/>
                  <a:pt x="238" y="316"/>
                  <a:pt x="238" y="339"/>
                </a:cubicBezTo>
                <a:cubicBezTo>
                  <a:pt x="238" y="357"/>
                  <a:pt x="243" y="369"/>
                  <a:pt x="253" y="377"/>
                </a:cubicBezTo>
                <a:cubicBezTo>
                  <a:pt x="263" y="384"/>
                  <a:pt x="274" y="388"/>
                  <a:pt x="286" y="388"/>
                </a:cubicBezTo>
                <a:cubicBezTo>
                  <a:pt x="309" y="388"/>
                  <a:pt x="331" y="378"/>
                  <a:pt x="354" y="357"/>
                </a:cubicBezTo>
                <a:cubicBezTo>
                  <a:pt x="376" y="337"/>
                  <a:pt x="391" y="311"/>
                  <a:pt x="399" y="282"/>
                </a:cubicBezTo>
                <a:cubicBezTo>
                  <a:pt x="401" y="274"/>
                  <a:pt x="403" y="271"/>
                  <a:pt x="405" y="270"/>
                </a:cubicBezTo>
                <a:cubicBezTo>
                  <a:pt x="407" y="270"/>
                  <a:pt x="412" y="269"/>
                  <a:pt x="420" y="269"/>
                </a:cubicBezTo>
                <a:lnTo>
                  <a:pt x="423" y="269"/>
                </a:lnTo>
                <a:cubicBezTo>
                  <a:pt x="433" y="269"/>
                  <a:pt x="437" y="271"/>
                  <a:pt x="437" y="277"/>
                </a:cubicBezTo>
                <a:cubicBezTo>
                  <a:pt x="437" y="278"/>
                  <a:pt x="437" y="281"/>
                  <a:pt x="435" y="287"/>
                </a:cubicBezTo>
                <a:cubicBezTo>
                  <a:pt x="425" y="323"/>
                  <a:pt x="406" y="354"/>
                  <a:pt x="378" y="381"/>
                </a:cubicBezTo>
                <a:cubicBezTo>
                  <a:pt x="349" y="409"/>
                  <a:pt x="316" y="422"/>
                  <a:pt x="278" y="422"/>
                </a:cubicBezTo>
                <a:cubicBezTo>
                  <a:pt x="235" y="422"/>
                  <a:pt x="201" y="403"/>
                  <a:pt x="179" y="364"/>
                </a:cubicBezTo>
                <a:cubicBezTo>
                  <a:pt x="153" y="402"/>
                  <a:pt x="124" y="421"/>
                  <a:pt x="91" y="421"/>
                </a:cubicBezTo>
                <a:lnTo>
                  <a:pt x="86" y="421"/>
                </a:lnTo>
                <a:cubicBezTo>
                  <a:pt x="55" y="421"/>
                  <a:pt x="34" y="413"/>
                  <a:pt x="20" y="397"/>
                </a:cubicBezTo>
                <a:cubicBezTo>
                  <a:pt x="7" y="381"/>
                  <a:pt x="1" y="364"/>
                  <a:pt x="0" y="346"/>
                </a:cubicBezTo>
                <a:cubicBezTo>
                  <a:pt x="0" y="326"/>
                  <a:pt x="6" y="310"/>
                  <a:pt x="18" y="298"/>
                </a:cubicBezTo>
                <a:cubicBezTo>
                  <a:pt x="29" y="285"/>
                  <a:pt x="43" y="279"/>
                  <a:pt x="60" y="279"/>
                </a:cubicBezTo>
                <a:cubicBezTo>
                  <a:pt x="86" y="279"/>
                  <a:pt x="100" y="292"/>
                  <a:pt x="100" y="318"/>
                </a:cubicBezTo>
                <a:cubicBezTo>
                  <a:pt x="100" y="330"/>
                  <a:pt x="96" y="341"/>
                  <a:pt x="88" y="351"/>
                </a:cubicBezTo>
                <a:cubicBezTo>
                  <a:pt x="81" y="360"/>
                  <a:pt x="74" y="366"/>
                  <a:pt x="67" y="369"/>
                </a:cubicBezTo>
                <a:cubicBezTo>
                  <a:pt x="60" y="372"/>
                  <a:pt x="56" y="374"/>
                  <a:pt x="55" y="374"/>
                </a:cubicBezTo>
                <a:lnTo>
                  <a:pt x="52" y="375"/>
                </a:lnTo>
                <a:cubicBezTo>
                  <a:pt x="52" y="375"/>
                  <a:pt x="54" y="377"/>
                  <a:pt x="58" y="378"/>
                </a:cubicBezTo>
                <a:cubicBezTo>
                  <a:pt x="61" y="380"/>
                  <a:pt x="66" y="382"/>
                  <a:pt x="73" y="385"/>
                </a:cubicBezTo>
                <a:cubicBezTo>
                  <a:pt x="79" y="387"/>
                  <a:pt x="85" y="388"/>
                  <a:pt x="90" y="388"/>
                </a:cubicBezTo>
                <a:cubicBezTo>
                  <a:pt x="113" y="388"/>
                  <a:pt x="132" y="374"/>
                  <a:pt x="148" y="346"/>
                </a:cubicBezTo>
                <a:cubicBezTo>
                  <a:pt x="153" y="336"/>
                  <a:pt x="161" y="315"/>
                  <a:pt x="169" y="283"/>
                </a:cubicBezTo>
                <a:cubicBezTo>
                  <a:pt x="178" y="249"/>
                  <a:pt x="187" y="216"/>
                  <a:pt x="195" y="181"/>
                </a:cubicBezTo>
                <a:cubicBezTo>
                  <a:pt x="204" y="146"/>
                  <a:pt x="209" y="126"/>
                  <a:pt x="210" y="120"/>
                </a:cubicBezTo>
                <a:cubicBezTo>
                  <a:pt x="213" y="103"/>
                  <a:pt x="216" y="91"/>
                  <a:pt x="216" y="84"/>
                </a:cubicBezTo>
                <a:cubicBezTo>
                  <a:pt x="216" y="66"/>
                  <a:pt x="210" y="54"/>
                  <a:pt x="201" y="46"/>
                </a:cubicBezTo>
                <a:cubicBezTo>
                  <a:pt x="192" y="39"/>
                  <a:pt x="181" y="35"/>
                  <a:pt x="169" y="35"/>
                </a:cubicBezTo>
                <a:cubicBezTo>
                  <a:pt x="145" y="35"/>
                  <a:pt x="121" y="45"/>
                  <a:pt x="100" y="65"/>
                </a:cubicBezTo>
                <a:cubicBezTo>
                  <a:pt x="78" y="85"/>
                  <a:pt x="63" y="110"/>
                  <a:pt x="54" y="141"/>
                </a:cubicBezTo>
                <a:cubicBezTo>
                  <a:pt x="53" y="147"/>
                  <a:pt x="51" y="150"/>
                  <a:pt x="49" y="150"/>
                </a:cubicBezTo>
                <a:cubicBezTo>
                  <a:pt x="47" y="151"/>
                  <a:pt x="42" y="152"/>
                  <a:pt x="34" y="152"/>
                </a:cubicBezTo>
                <a:lnTo>
                  <a:pt x="21" y="152"/>
                </a:lnTo>
                <a:cubicBezTo>
                  <a:pt x="18" y="149"/>
                  <a:pt x="16" y="145"/>
                  <a:pt x="16"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3" name="フリーフォーム: 図形 2092"/>
          <p:cNvSpPr/>
          <p:nvPr/>
        </p:nvSpPr>
        <p:spPr>
          <a:xfrm>
            <a:off x="3942360" y="3058200"/>
            <a:ext cx="73800" cy="151200"/>
          </a:xfrm>
          <a:custGeom>
            <a:avLst/>
            <a:gdLst/>
            <a:ahLst/>
            <a:cxnLst/>
            <a:rect l="0" t="0" r="r" b="b"/>
            <a:pathLst>
              <a:path w="205" h="420">
                <a:moveTo>
                  <a:pt x="4" y="159"/>
                </a:moveTo>
                <a:cubicBezTo>
                  <a:pt x="1" y="156"/>
                  <a:pt x="0" y="154"/>
                  <a:pt x="0" y="153"/>
                </a:cubicBezTo>
                <a:cubicBezTo>
                  <a:pt x="0" y="151"/>
                  <a:pt x="0" y="147"/>
                  <a:pt x="2" y="142"/>
                </a:cubicBezTo>
                <a:cubicBezTo>
                  <a:pt x="3" y="137"/>
                  <a:pt x="4" y="134"/>
                  <a:pt x="5" y="133"/>
                </a:cubicBezTo>
                <a:cubicBezTo>
                  <a:pt x="6" y="131"/>
                  <a:pt x="8" y="130"/>
                  <a:pt x="11" y="130"/>
                </a:cubicBezTo>
                <a:cubicBezTo>
                  <a:pt x="14" y="130"/>
                  <a:pt x="25" y="129"/>
                  <a:pt x="44" y="129"/>
                </a:cubicBezTo>
                <a:lnTo>
                  <a:pt x="79" y="129"/>
                </a:lnTo>
                <a:lnTo>
                  <a:pt x="92" y="76"/>
                </a:lnTo>
                <a:cubicBezTo>
                  <a:pt x="93" y="71"/>
                  <a:pt x="95" y="64"/>
                  <a:pt x="96" y="56"/>
                </a:cubicBezTo>
                <a:cubicBezTo>
                  <a:pt x="98" y="48"/>
                  <a:pt x="100" y="43"/>
                  <a:pt x="101" y="39"/>
                </a:cubicBezTo>
                <a:cubicBezTo>
                  <a:pt x="102" y="36"/>
                  <a:pt x="104" y="31"/>
                  <a:pt x="105" y="26"/>
                </a:cubicBezTo>
                <a:cubicBezTo>
                  <a:pt x="106" y="21"/>
                  <a:pt x="108" y="17"/>
                  <a:pt x="110" y="15"/>
                </a:cubicBezTo>
                <a:cubicBezTo>
                  <a:pt x="112" y="13"/>
                  <a:pt x="115" y="10"/>
                  <a:pt x="117" y="7"/>
                </a:cubicBezTo>
                <a:cubicBezTo>
                  <a:pt x="119" y="4"/>
                  <a:pt x="122" y="2"/>
                  <a:pt x="126" y="1"/>
                </a:cubicBezTo>
                <a:cubicBezTo>
                  <a:pt x="130" y="0"/>
                  <a:pt x="134" y="0"/>
                  <a:pt x="138" y="0"/>
                </a:cubicBezTo>
                <a:cubicBezTo>
                  <a:pt x="146" y="0"/>
                  <a:pt x="151" y="3"/>
                  <a:pt x="154" y="7"/>
                </a:cubicBezTo>
                <a:cubicBezTo>
                  <a:pt x="157" y="11"/>
                  <a:pt x="159" y="16"/>
                  <a:pt x="159" y="19"/>
                </a:cubicBezTo>
                <a:cubicBezTo>
                  <a:pt x="159" y="23"/>
                  <a:pt x="157" y="33"/>
                  <a:pt x="153" y="50"/>
                </a:cubicBezTo>
                <a:cubicBezTo>
                  <a:pt x="149" y="68"/>
                  <a:pt x="145" y="86"/>
                  <a:pt x="140" y="103"/>
                </a:cubicBezTo>
                <a:lnTo>
                  <a:pt x="133" y="128"/>
                </a:lnTo>
                <a:cubicBezTo>
                  <a:pt x="133" y="129"/>
                  <a:pt x="144" y="129"/>
                  <a:pt x="166" y="129"/>
                </a:cubicBezTo>
                <a:lnTo>
                  <a:pt x="201" y="129"/>
                </a:lnTo>
                <a:cubicBezTo>
                  <a:pt x="204" y="132"/>
                  <a:pt x="205" y="134"/>
                  <a:pt x="205" y="136"/>
                </a:cubicBezTo>
                <a:cubicBezTo>
                  <a:pt x="205" y="146"/>
                  <a:pt x="202" y="154"/>
                  <a:pt x="197" y="159"/>
                </a:cubicBezTo>
                <a:lnTo>
                  <a:pt x="125" y="159"/>
                </a:lnTo>
                <a:lnTo>
                  <a:pt x="102" y="255"/>
                </a:lnTo>
                <a:cubicBezTo>
                  <a:pt x="85" y="325"/>
                  <a:pt x="76" y="362"/>
                  <a:pt x="76" y="368"/>
                </a:cubicBezTo>
                <a:cubicBezTo>
                  <a:pt x="76" y="386"/>
                  <a:pt x="82" y="395"/>
                  <a:pt x="94" y="395"/>
                </a:cubicBezTo>
                <a:cubicBezTo>
                  <a:pt x="109" y="395"/>
                  <a:pt x="124" y="388"/>
                  <a:pt x="138" y="373"/>
                </a:cubicBezTo>
                <a:cubicBezTo>
                  <a:pt x="153" y="358"/>
                  <a:pt x="165" y="340"/>
                  <a:pt x="174" y="318"/>
                </a:cubicBezTo>
                <a:cubicBezTo>
                  <a:pt x="175" y="315"/>
                  <a:pt x="176" y="314"/>
                  <a:pt x="178" y="313"/>
                </a:cubicBezTo>
                <a:cubicBezTo>
                  <a:pt x="179" y="313"/>
                  <a:pt x="182" y="312"/>
                  <a:pt x="187" y="312"/>
                </a:cubicBezTo>
                <a:lnTo>
                  <a:pt x="190" y="312"/>
                </a:lnTo>
                <a:cubicBezTo>
                  <a:pt x="197" y="312"/>
                  <a:pt x="200" y="314"/>
                  <a:pt x="200" y="317"/>
                </a:cubicBezTo>
                <a:cubicBezTo>
                  <a:pt x="200" y="318"/>
                  <a:pt x="199" y="321"/>
                  <a:pt x="198" y="325"/>
                </a:cubicBezTo>
                <a:cubicBezTo>
                  <a:pt x="196" y="332"/>
                  <a:pt x="192" y="340"/>
                  <a:pt x="186" y="350"/>
                </a:cubicBezTo>
                <a:cubicBezTo>
                  <a:pt x="180" y="360"/>
                  <a:pt x="173" y="370"/>
                  <a:pt x="163" y="381"/>
                </a:cubicBezTo>
                <a:cubicBezTo>
                  <a:pt x="154" y="392"/>
                  <a:pt x="142" y="401"/>
                  <a:pt x="129" y="409"/>
                </a:cubicBezTo>
                <a:cubicBezTo>
                  <a:pt x="116" y="416"/>
                  <a:pt x="103" y="420"/>
                  <a:pt x="89" y="420"/>
                </a:cubicBezTo>
                <a:cubicBezTo>
                  <a:pt x="76" y="420"/>
                  <a:pt x="64" y="416"/>
                  <a:pt x="52" y="410"/>
                </a:cubicBezTo>
                <a:cubicBezTo>
                  <a:pt x="40" y="403"/>
                  <a:pt x="31" y="392"/>
                  <a:pt x="26" y="376"/>
                </a:cubicBezTo>
                <a:cubicBezTo>
                  <a:pt x="25" y="372"/>
                  <a:pt x="25" y="366"/>
                  <a:pt x="25" y="358"/>
                </a:cubicBezTo>
                <a:lnTo>
                  <a:pt x="25" y="346"/>
                </a:lnTo>
                <a:lnTo>
                  <a:pt x="48" y="254"/>
                </a:lnTo>
                <a:cubicBezTo>
                  <a:pt x="63" y="192"/>
                  <a:pt x="71" y="161"/>
                  <a:pt x="71" y="161"/>
                </a:cubicBezTo>
                <a:cubicBezTo>
                  <a:pt x="71" y="160"/>
                  <a:pt x="60" y="159"/>
                  <a:pt x="38" y="159"/>
                </a:cubicBezTo>
                <a:lnTo>
                  <a:pt x="4"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4" name="フリーフォーム: 図形 2093"/>
          <p:cNvSpPr/>
          <p:nvPr/>
        </p:nvSpPr>
        <p:spPr>
          <a:xfrm>
            <a:off x="4043160" y="3142440"/>
            <a:ext cx="144720" cy="9720"/>
          </a:xfrm>
          <a:custGeom>
            <a:avLst/>
            <a:gdLst/>
            <a:ahLst/>
            <a:cxnLst/>
            <a:rect l="0" t="0" r="r" b="b"/>
            <a:pathLst>
              <a:path w="402" h="27">
                <a:moveTo>
                  <a:pt x="0" y="23"/>
                </a:moveTo>
                <a:cubicBezTo>
                  <a:pt x="0" y="23"/>
                  <a:pt x="0" y="19"/>
                  <a:pt x="0" y="13"/>
                </a:cubicBezTo>
                <a:cubicBezTo>
                  <a:pt x="0" y="7"/>
                  <a:pt x="3" y="3"/>
                  <a:pt x="9" y="0"/>
                </a:cubicBezTo>
                <a:lnTo>
                  <a:pt x="392" y="0"/>
                </a:lnTo>
                <a:cubicBezTo>
                  <a:pt x="399" y="3"/>
                  <a:pt x="402" y="8"/>
                  <a:pt x="402" y="13"/>
                </a:cubicBezTo>
                <a:cubicBezTo>
                  <a:pt x="402" y="18"/>
                  <a:pt x="399" y="24"/>
                  <a:pt x="392" y="27"/>
                </a:cubicBezTo>
                <a:lnTo>
                  <a:pt x="9" y="27"/>
                </a:lnTo>
                <a:cubicBezTo>
                  <a:pt x="3" y="24"/>
                  <a:pt x="0" y="19"/>
                  <a:pt x="0" y="13"/>
                </a:cubicBezTo>
                <a:lnTo>
                  <a:pt x="0" y="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5" name="フリーフォーム: 図形 2094"/>
          <p:cNvSpPr/>
          <p:nvPr/>
        </p:nvSpPr>
        <p:spPr>
          <a:xfrm>
            <a:off x="4227120" y="3048480"/>
            <a:ext cx="81720" cy="158040"/>
          </a:xfrm>
          <a:custGeom>
            <a:avLst/>
            <a:gdLst/>
            <a:ahLst/>
            <a:cxnLst/>
            <a:rect l="0" t="0" r="r" b="b"/>
            <a:pathLst>
              <a:path w="227" h="439">
                <a:moveTo>
                  <a:pt x="85" y="59"/>
                </a:moveTo>
                <a:lnTo>
                  <a:pt x="77" y="63"/>
                </a:lnTo>
                <a:cubicBezTo>
                  <a:pt x="71" y="65"/>
                  <a:pt x="62" y="67"/>
                  <a:pt x="50" y="69"/>
                </a:cubicBezTo>
                <a:cubicBezTo>
                  <a:pt x="39" y="71"/>
                  <a:pt x="26" y="73"/>
                  <a:pt x="12" y="74"/>
                </a:cubicBezTo>
                <a:lnTo>
                  <a:pt x="0" y="74"/>
                </a:lnTo>
                <a:lnTo>
                  <a:pt x="0" y="43"/>
                </a:lnTo>
                <a:lnTo>
                  <a:pt x="12" y="43"/>
                </a:lnTo>
                <a:cubicBezTo>
                  <a:pt x="33" y="42"/>
                  <a:pt x="52" y="38"/>
                  <a:pt x="70" y="33"/>
                </a:cubicBezTo>
                <a:cubicBezTo>
                  <a:pt x="87" y="27"/>
                  <a:pt x="99" y="22"/>
                  <a:pt x="106" y="17"/>
                </a:cubicBezTo>
                <a:cubicBezTo>
                  <a:pt x="113" y="12"/>
                  <a:pt x="120" y="7"/>
                  <a:pt x="126" y="2"/>
                </a:cubicBezTo>
                <a:cubicBezTo>
                  <a:pt x="127" y="1"/>
                  <a:pt x="129" y="0"/>
                  <a:pt x="134" y="0"/>
                </a:cubicBezTo>
                <a:cubicBezTo>
                  <a:pt x="138" y="0"/>
                  <a:pt x="141" y="2"/>
                  <a:pt x="145" y="4"/>
                </a:cubicBezTo>
                <a:lnTo>
                  <a:pt x="145" y="202"/>
                </a:lnTo>
                <a:lnTo>
                  <a:pt x="146" y="399"/>
                </a:lnTo>
                <a:cubicBezTo>
                  <a:pt x="149" y="402"/>
                  <a:pt x="151" y="404"/>
                  <a:pt x="153" y="405"/>
                </a:cubicBezTo>
                <a:cubicBezTo>
                  <a:pt x="156" y="406"/>
                  <a:pt x="161" y="407"/>
                  <a:pt x="169" y="408"/>
                </a:cubicBezTo>
                <a:cubicBezTo>
                  <a:pt x="178" y="409"/>
                  <a:pt x="191" y="409"/>
                  <a:pt x="210" y="409"/>
                </a:cubicBezTo>
                <a:lnTo>
                  <a:pt x="227" y="409"/>
                </a:lnTo>
                <a:lnTo>
                  <a:pt x="227" y="439"/>
                </a:lnTo>
                <a:lnTo>
                  <a:pt x="220" y="439"/>
                </a:lnTo>
                <a:cubicBezTo>
                  <a:pt x="211" y="438"/>
                  <a:pt x="176" y="437"/>
                  <a:pt x="114" y="437"/>
                </a:cubicBezTo>
                <a:cubicBezTo>
                  <a:pt x="55" y="437"/>
                  <a:pt x="20" y="438"/>
                  <a:pt x="11" y="439"/>
                </a:cubicBezTo>
                <a:lnTo>
                  <a:pt x="3" y="439"/>
                </a:lnTo>
                <a:lnTo>
                  <a:pt x="3" y="409"/>
                </a:lnTo>
                <a:lnTo>
                  <a:pt x="20" y="409"/>
                </a:lnTo>
                <a:cubicBezTo>
                  <a:pt x="30" y="409"/>
                  <a:pt x="38" y="409"/>
                  <a:pt x="45" y="409"/>
                </a:cubicBezTo>
                <a:cubicBezTo>
                  <a:pt x="52" y="409"/>
                  <a:pt x="58" y="409"/>
                  <a:pt x="62" y="409"/>
                </a:cubicBezTo>
                <a:cubicBezTo>
                  <a:pt x="66" y="408"/>
                  <a:pt x="69" y="407"/>
                  <a:pt x="72" y="407"/>
                </a:cubicBezTo>
                <a:cubicBezTo>
                  <a:pt x="75" y="406"/>
                  <a:pt x="77" y="405"/>
                  <a:pt x="77" y="405"/>
                </a:cubicBezTo>
                <a:cubicBezTo>
                  <a:pt x="78" y="405"/>
                  <a:pt x="79" y="404"/>
                  <a:pt x="81" y="402"/>
                </a:cubicBezTo>
                <a:cubicBezTo>
                  <a:pt x="84" y="400"/>
                  <a:pt x="85" y="399"/>
                  <a:pt x="85" y="399"/>
                </a:cubicBezTo>
                <a:lnTo>
                  <a:pt x="85" y="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6" name="フリーフォーム: 図形 2095"/>
          <p:cNvSpPr/>
          <p:nvPr/>
        </p:nvSpPr>
        <p:spPr>
          <a:xfrm>
            <a:off x="4368600" y="3115440"/>
            <a:ext cx="44640" cy="105840"/>
          </a:xfrm>
          <a:custGeom>
            <a:avLst/>
            <a:gdLst/>
            <a:ahLst/>
            <a:cxnLst/>
            <a:rect l="0" t="0" r="r" b="b"/>
            <a:pathLst>
              <a:path w="124" h="294">
                <a:moveTo>
                  <a:pt x="0" y="80"/>
                </a:moveTo>
                <a:cubicBezTo>
                  <a:pt x="0" y="80"/>
                  <a:pt x="0" y="73"/>
                  <a:pt x="0" y="57"/>
                </a:cubicBezTo>
                <a:cubicBezTo>
                  <a:pt x="0" y="42"/>
                  <a:pt x="6" y="28"/>
                  <a:pt x="16" y="17"/>
                </a:cubicBezTo>
                <a:cubicBezTo>
                  <a:pt x="26" y="6"/>
                  <a:pt x="39" y="0"/>
                  <a:pt x="56" y="0"/>
                </a:cubicBezTo>
                <a:cubicBezTo>
                  <a:pt x="74" y="0"/>
                  <a:pt x="89" y="8"/>
                  <a:pt x="103" y="24"/>
                </a:cubicBezTo>
                <a:cubicBezTo>
                  <a:pt x="116" y="39"/>
                  <a:pt x="124" y="66"/>
                  <a:pt x="124" y="105"/>
                </a:cubicBezTo>
                <a:cubicBezTo>
                  <a:pt x="124" y="127"/>
                  <a:pt x="121" y="148"/>
                  <a:pt x="116" y="169"/>
                </a:cubicBezTo>
                <a:cubicBezTo>
                  <a:pt x="110" y="189"/>
                  <a:pt x="104" y="207"/>
                  <a:pt x="96" y="222"/>
                </a:cubicBezTo>
                <a:cubicBezTo>
                  <a:pt x="89" y="237"/>
                  <a:pt x="81" y="249"/>
                  <a:pt x="72" y="260"/>
                </a:cubicBezTo>
                <a:cubicBezTo>
                  <a:pt x="63" y="270"/>
                  <a:pt x="56" y="279"/>
                  <a:pt x="50" y="286"/>
                </a:cubicBezTo>
                <a:cubicBezTo>
                  <a:pt x="44" y="292"/>
                  <a:pt x="39" y="295"/>
                  <a:pt x="38" y="294"/>
                </a:cubicBezTo>
                <a:cubicBezTo>
                  <a:pt x="35" y="294"/>
                  <a:pt x="31" y="292"/>
                  <a:pt x="26" y="286"/>
                </a:cubicBezTo>
                <a:cubicBezTo>
                  <a:pt x="20" y="279"/>
                  <a:pt x="17" y="275"/>
                  <a:pt x="17" y="273"/>
                </a:cubicBezTo>
                <a:cubicBezTo>
                  <a:pt x="17" y="270"/>
                  <a:pt x="21" y="265"/>
                  <a:pt x="27" y="258"/>
                </a:cubicBezTo>
                <a:cubicBezTo>
                  <a:pt x="34" y="251"/>
                  <a:pt x="42" y="241"/>
                  <a:pt x="51" y="230"/>
                </a:cubicBezTo>
                <a:cubicBezTo>
                  <a:pt x="59" y="219"/>
                  <a:pt x="67" y="203"/>
                  <a:pt x="75" y="184"/>
                </a:cubicBezTo>
                <a:cubicBezTo>
                  <a:pt x="82" y="164"/>
                  <a:pt x="87" y="141"/>
                  <a:pt x="90" y="116"/>
                </a:cubicBezTo>
                <a:lnTo>
                  <a:pt x="90" y="105"/>
                </a:lnTo>
                <a:lnTo>
                  <a:pt x="89" y="105"/>
                </a:lnTo>
                <a:cubicBezTo>
                  <a:pt x="88" y="106"/>
                  <a:pt x="86" y="107"/>
                  <a:pt x="84" y="107"/>
                </a:cubicBezTo>
                <a:cubicBezTo>
                  <a:pt x="82" y="108"/>
                  <a:pt x="80" y="109"/>
                  <a:pt x="79" y="110"/>
                </a:cubicBezTo>
                <a:cubicBezTo>
                  <a:pt x="77" y="111"/>
                  <a:pt x="74" y="112"/>
                  <a:pt x="70" y="112"/>
                </a:cubicBezTo>
                <a:cubicBezTo>
                  <a:pt x="66" y="112"/>
                  <a:pt x="63" y="112"/>
                  <a:pt x="59" y="113"/>
                </a:cubicBezTo>
                <a:cubicBezTo>
                  <a:pt x="42" y="113"/>
                  <a:pt x="29" y="108"/>
                  <a:pt x="18"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7" name="フリーフォーム: 図形 2096"/>
          <p:cNvSpPr/>
          <p:nvPr/>
        </p:nvSpPr>
        <p:spPr>
          <a:xfrm>
            <a:off x="4498560" y="3008160"/>
            <a:ext cx="177840" cy="151920"/>
          </a:xfrm>
          <a:custGeom>
            <a:avLst/>
            <a:gdLst/>
            <a:ahLst/>
            <a:cxnLst/>
            <a:rect l="0" t="0" r="r" b="b"/>
            <a:pathLst>
              <a:path w="494" h="422">
                <a:moveTo>
                  <a:pt x="0" y="144"/>
                </a:moveTo>
                <a:cubicBezTo>
                  <a:pt x="0" y="139"/>
                  <a:pt x="3" y="129"/>
                  <a:pt x="8" y="115"/>
                </a:cubicBezTo>
                <a:cubicBezTo>
                  <a:pt x="14" y="101"/>
                  <a:pt x="22" y="85"/>
                  <a:pt x="32" y="67"/>
                </a:cubicBezTo>
                <a:cubicBezTo>
                  <a:pt x="41" y="49"/>
                  <a:pt x="56" y="33"/>
                  <a:pt x="73" y="20"/>
                </a:cubicBezTo>
                <a:cubicBezTo>
                  <a:pt x="91" y="7"/>
                  <a:pt x="109" y="0"/>
                  <a:pt x="128" y="0"/>
                </a:cubicBezTo>
                <a:cubicBezTo>
                  <a:pt x="157" y="0"/>
                  <a:pt x="178" y="8"/>
                  <a:pt x="193" y="23"/>
                </a:cubicBezTo>
                <a:cubicBezTo>
                  <a:pt x="207" y="39"/>
                  <a:pt x="214" y="57"/>
                  <a:pt x="214" y="78"/>
                </a:cubicBezTo>
                <a:cubicBezTo>
                  <a:pt x="214" y="89"/>
                  <a:pt x="203" y="124"/>
                  <a:pt x="182" y="182"/>
                </a:cubicBezTo>
                <a:cubicBezTo>
                  <a:pt x="161" y="240"/>
                  <a:pt x="151" y="285"/>
                  <a:pt x="151" y="314"/>
                </a:cubicBezTo>
                <a:cubicBezTo>
                  <a:pt x="151" y="341"/>
                  <a:pt x="155" y="360"/>
                  <a:pt x="164" y="370"/>
                </a:cubicBezTo>
                <a:cubicBezTo>
                  <a:pt x="172" y="381"/>
                  <a:pt x="185" y="386"/>
                  <a:pt x="203" y="387"/>
                </a:cubicBezTo>
                <a:cubicBezTo>
                  <a:pt x="220" y="387"/>
                  <a:pt x="237" y="382"/>
                  <a:pt x="252" y="371"/>
                </a:cubicBezTo>
                <a:cubicBezTo>
                  <a:pt x="268" y="360"/>
                  <a:pt x="279" y="349"/>
                  <a:pt x="286" y="339"/>
                </a:cubicBezTo>
                <a:lnTo>
                  <a:pt x="297" y="324"/>
                </a:lnTo>
                <a:cubicBezTo>
                  <a:pt x="298" y="321"/>
                  <a:pt x="310" y="273"/>
                  <a:pt x="332" y="181"/>
                </a:cubicBezTo>
                <a:cubicBezTo>
                  <a:pt x="351" y="107"/>
                  <a:pt x="362" y="63"/>
                  <a:pt x="366" y="51"/>
                </a:cubicBezTo>
                <a:cubicBezTo>
                  <a:pt x="369" y="39"/>
                  <a:pt x="374" y="30"/>
                  <a:pt x="379" y="24"/>
                </a:cubicBezTo>
                <a:cubicBezTo>
                  <a:pt x="389" y="15"/>
                  <a:pt x="400" y="10"/>
                  <a:pt x="412" y="10"/>
                </a:cubicBezTo>
                <a:cubicBezTo>
                  <a:pt x="423" y="10"/>
                  <a:pt x="430" y="13"/>
                  <a:pt x="435" y="19"/>
                </a:cubicBezTo>
                <a:cubicBezTo>
                  <a:pt x="440" y="26"/>
                  <a:pt x="443" y="31"/>
                  <a:pt x="443" y="37"/>
                </a:cubicBezTo>
                <a:lnTo>
                  <a:pt x="372" y="334"/>
                </a:lnTo>
                <a:cubicBezTo>
                  <a:pt x="371" y="337"/>
                  <a:pt x="371" y="342"/>
                  <a:pt x="371" y="349"/>
                </a:cubicBezTo>
                <a:cubicBezTo>
                  <a:pt x="371" y="364"/>
                  <a:pt x="373" y="374"/>
                  <a:pt x="378" y="379"/>
                </a:cubicBezTo>
                <a:cubicBezTo>
                  <a:pt x="382" y="384"/>
                  <a:pt x="388" y="387"/>
                  <a:pt x="397" y="388"/>
                </a:cubicBezTo>
                <a:cubicBezTo>
                  <a:pt x="411" y="386"/>
                  <a:pt x="422" y="376"/>
                  <a:pt x="430" y="359"/>
                </a:cubicBezTo>
                <a:cubicBezTo>
                  <a:pt x="438" y="342"/>
                  <a:pt x="447" y="314"/>
                  <a:pt x="458" y="277"/>
                </a:cubicBezTo>
                <a:cubicBezTo>
                  <a:pt x="459" y="271"/>
                  <a:pt x="465" y="269"/>
                  <a:pt x="476" y="269"/>
                </a:cubicBezTo>
                <a:cubicBezTo>
                  <a:pt x="488" y="269"/>
                  <a:pt x="494" y="271"/>
                  <a:pt x="494" y="278"/>
                </a:cubicBezTo>
                <a:cubicBezTo>
                  <a:pt x="493" y="281"/>
                  <a:pt x="493" y="285"/>
                  <a:pt x="492" y="291"/>
                </a:cubicBezTo>
                <a:cubicBezTo>
                  <a:pt x="491" y="297"/>
                  <a:pt x="489" y="307"/>
                  <a:pt x="484" y="321"/>
                </a:cubicBezTo>
                <a:cubicBezTo>
                  <a:pt x="479" y="335"/>
                  <a:pt x="473" y="348"/>
                  <a:pt x="468" y="361"/>
                </a:cubicBezTo>
                <a:cubicBezTo>
                  <a:pt x="462" y="373"/>
                  <a:pt x="455" y="385"/>
                  <a:pt x="445" y="396"/>
                </a:cubicBezTo>
                <a:cubicBezTo>
                  <a:pt x="435" y="407"/>
                  <a:pt x="423" y="415"/>
                  <a:pt x="411" y="419"/>
                </a:cubicBezTo>
                <a:cubicBezTo>
                  <a:pt x="406" y="421"/>
                  <a:pt x="399" y="421"/>
                  <a:pt x="389" y="421"/>
                </a:cubicBezTo>
                <a:cubicBezTo>
                  <a:pt x="348" y="421"/>
                  <a:pt x="320" y="404"/>
                  <a:pt x="304" y="369"/>
                </a:cubicBezTo>
                <a:cubicBezTo>
                  <a:pt x="303" y="370"/>
                  <a:pt x="299" y="373"/>
                  <a:pt x="294" y="378"/>
                </a:cubicBezTo>
                <a:cubicBezTo>
                  <a:pt x="288" y="384"/>
                  <a:pt x="283" y="389"/>
                  <a:pt x="277" y="392"/>
                </a:cubicBezTo>
                <a:cubicBezTo>
                  <a:pt x="272" y="396"/>
                  <a:pt x="265" y="401"/>
                  <a:pt x="257" y="406"/>
                </a:cubicBezTo>
                <a:cubicBezTo>
                  <a:pt x="249" y="412"/>
                  <a:pt x="240" y="416"/>
                  <a:pt x="230" y="418"/>
                </a:cubicBezTo>
                <a:cubicBezTo>
                  <a:pt x="220" y="419"/>
                  <a:pt x="209" y="421"/>
                  <a:pt x="198" y="422"/>
                </a:cubicBezTo>
                <a:cubicBezTo>
                  <a:pt x="171" y="422"/>
                  <a:pt x="147" y="417"/>
                  <a:pt x="126" y="405"/>
                </a:cubicBezTo>
                <a:cubicBezTo>
                  <a:pt x="93" y="386"/>
                  <a:pt x="77" y="353"/>
                  <a:pt x="77" y="307"/>
                </a:cubicBezTo>
                <a:cubicBezTo>
                  <a:pt x="77" y="270"/>
                  <a:pt x="88" y="224"/>
                  <a:pt x="110" y="167"/>
                </a:cubicBezTo>
                <a:cubicBezTo>
                  <a:pt x="131" y="110"/>
                  <a:pt x="142" y="74"/>
                  <a:pt x="142" y="58"/>
                </a:cubicBezTo>
                <a:lnTo>
                  <a:pt x="142" y="57"/>
                </a:lnTo>
                <a:cubicBezTo>
                  <a:pt x="142" y="51"/>
                  <a:pt x="142" y="47"/>
                  <a:pt x="142" y="45"/>
                </a:cubicBezTo>
                <a:cubicBezTo>
                  <a:pt x="142" y="44"/>
                  <a:pt x="141" y="41"/>
                  <a:pt x="139" y="39"/>
                </a:cubicBezTo>
                <a:cubicBezTo>
                  <a:pt x="136" y="36"/>
                  <a:pt x="133" y="35"/>
                  <a:pt x="128" y="35"/>
                </a:cubicBezTo>
                <a:lnTo>
                  <a:pt x="125" y="35"/>
                </a:lnTo>
                <a:cubicBezTo>
                  <a:pt x="110" y="35"/>
                  <a:pt x="97" y="41"/>
                  <a:pt x="86" y="53"/>
                </a:cubicBezTo>
                <a:cubicBezTo>
                  <a:pt x="74" y="65"/>
                  <a:pt x="64" y="77"/>
                  <a:pt x="58" y="91"/>
                </a:cubicBezTo>
                <a:cubicBezTo>
                  <a:pt x="51" y="105"/>
                  <a:pt x="45" y="118"/>
                  <a:pt x="41" y="130"/>
                </a:cubicBezTo>
                <a:cubicBezTo>
                  <a:pt x="37" y="142"/>
                  <a:pt x="35" y="149"/>
                  <a:pt x="33" y="150"/>
                </a:cubicBezTo>
                <a:cubicBezTo>
                  <a:pt x="32" y="152"/>
                  <a:pt x="27" y="152"/>
                  <a:pt x="18" y="152"/>
                </a:cubicBezTo>
                <a:lnTo>
                  <a:pt x="5" y="152"/>
                </a:lnTo>
                <a:cubicBezTo>
                  <a:pt x="2" y="149"/>
                  <a:pt x="0" y="146"/>
                  <a:pt x="0" y="14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8" name="フリーフォーム: 図形 2097"/>
          <p:cNvSpPr/>
          <p:nvPr/>
        </p:nvSpPr>
        <p:spPr>
          <a:xfrm>
            <a:off x="4698720" y="3058200"/>
            <a:ext cx="73800" cy="151200"/>
          </a:xfrm>
          <a:custGeom>
            <a:avLst/>
            <a:gdLst/>
            <a:ahLst/>
            <a:cxnLst/>
            <a:rect l="0" t="0" r="r" b="b"/>
            <a:pathLst>
              <a:path w="205" h="420">
                <a:moveTo>
                  <a:pt x="4" y="159"/>
                </a:moveTo>
                <a:cubicBezTo>
                  <a:pt x="1" y="156"/>
                  <a:pt x="0" y="154"/>
                  <a:pt x="0" y="153"/>
                </a:cubicBezTo>
                <a:cubicBezTo>
                  <a:pt x="0" y="151"/>
                  <a:pt x="0" y="147"/>
                  <a:pt x="2" y="142"/>
                </a:cubicBezTo>
                <a:cubicBezTo>
                  <a:pt x="3" y="137"/>
                  <a:pt x="4" y="134"/>
                  <a:pt x="5" y="133"/>
                </a:cubicBezTo>
                <a:cubicBezTo>
                  <a:pt x="6" y="131"/>
                  <a:pt x="8" y="130"/>
                  <a:pt x="11" y="130"/>
                </a:cubicBezTo>
                <a:cubicBezTo>
                  <a:pt x="14" y="130"/>
                  <a:pt x="25" y="129"/>
                  <a:pt x="44" y="129"/>
                </a:cubicBezTo>
                <a:lnTo>
                  <a:pt x="79" y="129"/>
                </a:lnTo>
                <a:lnTo>
                  <a:pt x="92" y="76"/>
                </a:lnTo>
                <a:cubicBezTo>
                  <a:pt x="93" y="71"/>
                  <a:pt x="95" y="64"/>
                  <a:pt x="96" y="56"/>
                </a:cubicBezTo>
                <a:cubicBezTo>
                  <a:pt x="98" y="48"/>
                  <a:pt x="100" y="43"/>
                  <a:pt x="101" y="39"/>
                </a:cubicBezTo>
                <a:cubicBezTo>
                  <a:pt x="102" y="36"/>
                  <a:pt x="104" y="31"/>
                  <a:pt x="105" y="26"/>
                </a:cubicBezTo>
                <a:cubicBezTo>
                  <a:pt x="107" y="21"/>
                  <a:pt x="109" y="17"/>
                  <a:pt x="111" y="15"/>
                </a:cubicBezTo>
                <a:cubicBezTo>
                  <a:pt x="113" y="13"/>
                  <a:pt x="115" y="10"/>
                  <a:pt x="118" y="7"/>
                </a:cubicBezTo>
                <a:cubicBezTo>
                  <a:pt x="120" y="4"/>
                  <a:pt x="123" y="2"/>
                  <a:pt x="127" y="1"/>
                </a:cubicBezTo>
                <a:cubicBezTo>
                  <a:pt x="131" y="0"/>
                  <a:pt x="135" y="0"/>
                  <a:pt x="139" y="0"/>
                </a:cubicBezTo>
                <a:cubicBezTo>
                  <a:pt x="147" y="0"/>
                  <a:pt x="152" y="3"/>
                  <a:pt x="155" y="7"/>
                </a:cubicBezTo>
                <a:cubicBezTo>
                  <a:pt x="158" y="11"/>
                  <a:pt x="160" y="16"/>
                  <a:pt x="160" y="19"/>
                </a:cubicBezTo>
                <a:cubicBezTo>
                  <a:pt x="160" y="23"/>
                  <a:pt x="158" y="33"/>
                  <a:pt x="154" y="50"/>
                </a:cubicBezTo>
                <a:cubicBezTo>
                  <a:pt x="150" y="68"/>
                  <a:pt x="146" y="86"/>
                  <a:pt x="141" y="103"/>
                </a:cubicBezTo>
                <a:lnTo>
                  <a:pt x="134" y="128"/>
                </a:lnTo>
                <a:cubicBezTo>
                  <a:pt x="134" y="129"/>
                  <a:pt x="145" y="129"/>
                  <a:pt x="167" y="129"/>
                </a:cubicBezTo>
                <a:lnTo>
                  <a:pt x="201" y="129"/>
                </a:lnTo>
                <a:cubicBezTo>
                  <a:pt x="204" y="132"/>
                  <a:pt x="205" y="134"/>
                  <a:pt x="205" y="136"/>
                </a:cubicBezTo>
                <a:cubicBezTo>
                  <a:pt x="205" y="146"/>
                  <a:pt x="202" y="154"/>
                  <a:pt x="197" y="159"/>
                </a:cubicBezTo>
                <a:lnTo>
                  <a:pt x="126" y="159"/>
                </a:lnTo>
                <a:lnTo>
                  <a:pt x="102" y="255"/>
                </a:lnTo>
                <a:cubicBezTo>
                  <a:pt x="84" y="325"/>
                  <a:pt x="76" y="362"/>
                  <a:pt x="76" y="368"/>
                </a:cubicBezTo>
                <a:cubicBezTo>
                  <a:pt x="76" y="386"/>
                  <a:pt x="82" y="395"/>
                  <a:pt x="94" y="395"/>
                </a:cubicBezTo>
                <a:cubicBezTo>
                  <a:pt x="110" y="395"/>
                  <a:pt x="125" y="388"/>
                  <a:pt x="139" y="373"/>
                </a:cubicBezTo>
                <a:cubicBezTo>
                  <a:pt x="154" y="358"/>
                  <a:pt x="165" y="340"/>
                  <a:pt x="174" y="318"/>
                </a:cubicBezTo>
                <a:cubicBezTo>
                  <a:pt x="175" y="315"/>
                  <a:pt x="176" y="314"/>
                  <a:pt x="178" y="313"/>
                </a:cubicBezTo>
                <a:cubicBezTo>
                  <a:pt x="179" y="313"/>
                  <a:pt x="182" y="312"/>
                  <a:pt x="187" y="312"/>
                </a:cubicBezTo>
                <a:lnTo>
                  <a:pt x="190" y="312"/>
                </a:lnTo>
                <a:cubicBezTo>
                  <a:pt x="197" y="312"/>
                  <a:pt x="200" y="314"/>
                  <a:pt x="200" y="317"/>
                </a:cubicBezTo>
                <a:cubicBezTo>
                  <a:pt x="200" y="318"/>
                  <a:pt x="199" y="321"/>
                  <a:pt x="198" y="325"/>
                </a:cubicBezTo>
                <a:cubicBezTo>
                  <a:pt x="196" y="332"/>
                  <a:pt x="192" y="340"/>
                  <a:pt x="186" y="350"/>
                </a:cubicBezTo>
                <a:cubicBezTo>
                  <a:pt x="180" y="360"/>
                  <a:pt x="173" y="370"/>
                  <a:pt x="164" y="381"/>
                </a:cubicBezTo>
                <a:cubicBezTo>
                  <a:pt x="154" y="392"/>
                  <a:pt x="143" y="401"/>
                  <a:pt x="130" y="409"/>
                </a:cubicBezTo>
                <a:cubicBezTo>
                  <a:pt x="117" y="416"/>
                  <a:pt x="103" y="420"/>
                  <a:pt x="89" y="420"/>
                </a:cubicBezTo>
                <a:cubicBezTo>
                  <a:pt x="76" y="420"/>
                  <a:pt x="63" y="416"/>
                  <a:pt x="52" y="410"/>
                </a:cubicBezTo>
                <a:cubicBezTo>
                  <a:pt x="40" y="403"/>
                  <a:pt x="31" y="392"/>
                  <a:pt x="26" y="376"/>
                </a:cubicBezTo>
                <a:cubicBezTo>
                  <a:pt x="25" y="372"/>
                  <a:pt x="25" y="366"/>
                  <a:pt x="25" y="358"/>
                </a:cubicBezTo>
                <a:lnTo>
                  <a:pt x="25" y="346"/>
                </a:lnTo>
                <a:lnTo>
                  <a:pt x="48" y="254"/>
                </a:lnTo>
                <a:cubicBezTo>
                  <a:pt x="63" y="192"/>
                  <a:pt x="71" y="161"/>
                  <a:pt x="71" y="161"/>
                </a:cubicBezTo>
                <a:cubicBezTo>
                  <a:pt x="71" y="160"/>
                  <a:pt x="60" y="159"/>
                  <a:pt x="38" y="159"/>
                </a:cubicBezTo>
                <a:lnTo>
                  <a:pt x="4"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99" name="フリーフォーム: 図形 2098"/>
          <p:cNvSpPr/>
          <p:nvPr/>
        </p:nvSpPr>
        <p:spPr>
          <a:xfrm>
            <a:off x="4814640" y="2904840"/>
            <a:ext cx="80640" cy="335160"/>
          </a:xfrm>
          <a:custGeom>
            <a:avLst/>
            <a:gdLst/>
            <a:ahLst/>
            <a:cxnLst/>
            <a:rect l="0" t="0" r="r" b="b"/>
            <a:pathLst>
              <a:path w="224" h="931">
                <a:moveTo>
                  <a:pt x="5" y="1"/>
                </a:moveTo>
                <a:lnTo>
                  <a:pt x="9" y="0"/>
                </a:lnTo>
                <a:cubicBezTo>
                  <a:pt x="12" y="0"/>
                  <a:pt x="15" y="0"/>
                  <a:pt x="18" y="0"/>
                </a:cubicBezTo>
                <a:lnTo>
                  <a:pt x="29" y="0"/>
                </a:lnTo>
                <a:lnTo>
                  <a:pt x="55" y="23"/>
                </a:lnTo>
                <a:cubicBezTo>
                  <a:pt x="114" y="75"/>
                  <a:pt x="157" y="141"/>
                  <a:pt x="184" y="220"/>
                </a:cubicBezTo>
                <a:cubicBezTo>
                  <a:pt x="210" y="299"/>
                  <a:pt x="224" y="380"/>
                  <a:pt x="224" y="465"/>
                </a:cubicBezTo>
                <a:cubicBezTo>
                  <a:pt x="224" y="508"/>
                  <a:pt x="220" y="548"/>
                  <a:pt x="214" y="587"/>
                </a:cubicBezTo>
                <a:cubicBezTo>
                  <a:pt x="208" y="626"/>
                  <a:pt x="201" y="659"/>
                  <a:pt x="193" y="687"/>
                </a:cubicBezTo>
                <a:cubicBezTo>
                  <a:pt x="185" y="714"/>
                  <a:pt x="173" y="741"/>
                  <a:pt x="158" y="770"/>
                </a:cubicBezTo>
                <a:cubicBezTo>
                  <a:pt x="144" y="797"/>
                  <a:pt x="132" y="818"/>
                  <a:pt x="123" y="832"/>
                </a:cubicBezTo>
                <a:cubicBezTo>
                  <a:pt x="114" y="846"/>
                  <a:pt x="102" y="862"/>
                  <a:pt x="85" y="879"/>
                </a:cubicBezTo>
                <a:cubicBezTo>
                  <a:pt x="68" y="897"/>
                  <a:pt x="58" y="907"/>
                  <a:pt x="54" y="910"/>
                </a:cubicBezTo>
                <a:cubicBezTo>
                  <a:pt x="51" y="913"/>
                  <a:pt x="44" y="919"/>
                  <a:pt x="33" y="928"/>
                </a:cubicBezTo>
                <a:cubicBezTo>
                  <a:pt x="31" y="930"/>
                  <a:pt x="30" y="931"/>
                  <a:pt x="29" y="931"/>
                </a:cubicBezTo>
                <a:lnTo>
                  <a:pt x="18" y="931"/>
                </a:lnTo>
                <a:cubicBezTo>
                  <a:pt x="13" y="931"/>
                  <a:pt x="10" y="931"/>
                  <a:pt x="8" y="931"/>
                </a:cubicBezTo>
                <a:cubicBezTo>
                  <a:pt x="6" y="931"/>
                  <a:pt x="4" y="931"/>
                  <a:pt x="3" y="929"/>
                </a:cubicBezTo>
                <a:cubicBezTo>
                  <a:pt x="2" y="927"/>
                  <a:pt x="1" y="924"/>
                  <a:pt x="0" y="920"/>
                </a:cubicBezTo>
                <a:cubicBezTo>
                  <a:pt x="1" y="920"/>
                  <a:pt x="4" y="916"/>
                  <a:pt x="10" y="908"/>
                </a:cubicBezTo>
                <a:cubicBezTo>
                  <a:pt x="108" y="808"/>
                  <a:pt x="156" y="660"/>
                  <a:pt x="156" y="465"/>
                </a:cubicBezTo>
                <a:cubicBezTo>
                  <a:pt x="156" y="271"/>
                  <a:pt x="108" y="123"/>
                  <a:pt x="10" y="24"/>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00" name="フリーフォーム: 図形 2099"/>
          <p:cNvSpPr/>
          <p:nvPr/>
        </p:nvSpPr>
        <p:spPr>
          <a:xfrm>
            <a:off x="1599840" y="3495600"/>
            <a:ext cx="95760" cy="95400"/>
          </a:xfrm>
          <a:custGeom>
            <a:avLst/>
            <a:gdLst/>
            <a:ahLst/>
            <a:cxnLst/>
            <a:rect l="0" t="0" r="r" b="b"/>
            <a:pathLst>
              <a:path w="266" h="265">
                <a:moveTo>
                  <a:pt x="266" y="132"/>
                </a:moveTo>
                <a:cubicBezTo>
                  <a:pt x="266" y="150"/>
                  <a:pt x="263" y="166"/>
                  <a:pt x="256" y="183"/>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3"/>
                </a:cubicBezTo>
                <a:cubicBezTo>
                  <a:pt x="4" y="166"/>
                  <a:pt x="0" y="150"/>
                  <a:pt x="0" y="132"/>
                </a:cubicBezTo>
                <a:cubicBezTo>
                  <a:pt x="0" y="114"/>
                  <a:pt x="4" y="98"/>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8"/>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101" name="テキスト ボックス 2100"/>
          <p:cNvSpPr txBox="1"/>
          <p:nvPr/>
        </p:nvSpPr>
        <p:spPr>
          <a:xfrm>
            <a:off x="3233880" y="24480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102" name="テキスト ボックス 2101"/>
          <p:cNvSpPr txBox="1"/>
          <p:nvPr/>
        </p:nvSpPr>
        <p:spPr>
          <a:xfrm>
            <a:off x="1852560" y="335052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観測方程式</a:t>
            </a:r>
            <a:endParaRPr lang="en-US" sz="2170" b="0" strike="noStrike" spc="-1">
              <a:solidFill>
                <a:srgbClr val="000000"/>
              </a:solidFill>
              <a:latin typeface="Times New Roman"/>
            </a:endParaRPr>
          </a:p>
        </p:txBody>
      </p:sp>
      <p:sp>
        <p:nvSpPr>
          <p:cNvPr id="2103" name="フリーフォーム: 図形 2102"/>
          <p:cNvSpPr/>
          <p:nvPr/>
        </p:nvSpPr>
        <p:spPr>
          <a:xfrm>
            <a:off x="3393000" y="3480840"/>
            <a:ext cx="169560" cy="154440"/>
          </a:xfrm>
          <a:custGeom>
            <a:avLst/>
            <a:gdLst/>
            <a:ahLst/>
            <a:cxnLst/>
            <a:rect l="0" t="0" r="r" b="b"/>
            <a:pathLst>
              <a:path w="471" h="429">
                <a:moveTo>
                  <a:pt x="30" y="429"/>
                </a:moveTo>
                <a:lnTo>
                  <a:pt x="24" y="429"/>
                </a:lnTo>
                <a:cubicBezTo>
                  <a:pt x="8" y="429"/>
                  <a:pt x="0" y="425"/>
                  <a:pt x="0" y="417"/>
                </a:cubicBezTo>
                <a:cubicBezTo>
                  <a:pt x="0" y="415"/>
                  <a:pt x="3" y="409"/>
                  <a:pt x="8" y="401"/>
                </a:cubicBezTo>
                <a:cubicBezTo>
                  <a:pt x="12" y="393"/>
                  <a:pt x="21" y="382"/>
                  <a:pt x="34" y="367"/>
                </a:cubicBezTo>
                <a:cubicBezTo>
                  <a:pt x="46" y="351"/>
                  <a:pt x="60" y="335"/>
                  <a:pt x="75" y="319"/>
                </a:cubicBezTo>
                <a:cubicBezTo>
                  <a:pt x="105" y="290"/>
                  <a:pt x="148" y="253"/>
                  <a:pt x="207" y="208"/>
                </a:cubicBezTo>
                <a:cubicBezTo>
                  <a:pt x="264" y="163"/>
                  <a:pt x="303" y="131"/>
                  <a:pt x="324" y="112"/>
                </a:cubicBezTo>
                <a:lnTo>
                  <a:pt x="331" y="106"/>
                </a:lnTo>
                <a:lnTo>
                  <a:pt x="324" y="106"/>
                </a:lnTo>
                <a:cubicBezTo>
                  <a:pt x="303" y="110"/>
                  <a:pt x="278" y="113"/>
                  <a:pt x="247" y="115"/>
                </a:cubicBezTo>
                <a:cubicBezTo>
                  <a:pt x="216" y="117"/>
                  <a:pt x="188" y="118"/>
                  <a:pt x="166" y="119"/>
                </a:cubicBezTo>
                <a:cubicBezTo>
                  <a:pt x="143" y="119"/>
                  <a:pt x="131" y="120"/>
                  <a:pt x="128" y="122"/>
                </a:cubicBezTo>
                <a:cubicBezTo>
                  <a:pt x="126" y="124"/>
                  <a:pt x="119" y="125"/>
                  <a:pt x="109" y="125"/>
                </a:cubicBezTo>
                <a:lnTo>
                  <a:pt x="104" y="125"/>
                </a:lnTo>
                <a:cubicBezTo>
                  <a:pt x="86" y="125"/>
                  <a:pt x="76" y="121"/>
                  <a:pt x="76" y="112"/>
                </a:cubicBezTo>
                <a:cubicBezTo>
                  <a:pt x="76" y="111"/>
                  <a:pt x="77" y="108"/>
                  <a:pt x="78" y="103"/>
                </a:cubicBezTo>
                <a:cubicBezTo>
                  <a:pt x="84" y="83"/>
                  <a:pt x="96" y="64"/>
                  <a:pt x="112" y="47"/>
                </a:cubicBezTo>
                <a:cubicBezTo>
                  <a:pt x="143" y="16"/>
                  <a:pt x="178" y="0"/>
                  <a:pt x="216" y="0"/>
                </a:cubicBezTo>
                <a:cubicBezTo>
                  <a:pt x="240" y="0"/>
                  <a:pt x="267" y="10"/>
                  <a:pt x="297" y="28"/>
                </a:cubicBezTo>
                <a:cubicBezTo>
                  <a:pt x="327" y="47"/>
                  <a:pt x="350" y="56"/>
                  <a:pt x="366" y="56"/>
                </a:cubicBezTo>
                <a:cubicBezTo>
                  <a:pt x="375" y="56"/>
                  <a:pt x="386" y="47"/>
                  <a:pt x="399" y="29"/>
                </a:cubicBezTo>
                <a:cubicBezTo>
                  <a:pt x="412" y="11"/>
                  <a:pt x="419" y="2"/>
                  <a:pt x="421" y="1"/>
                </a:cubicBezTo>
                <a:cubicBezTo>
                  <a:pt x="422" y="1"/>
                  <a:pt x="429" y="0"/>
                  <a:pt x="442" y="0"/>
                </a:cubicBezTo>
                <a:lnTo>
                  <a:pt x="451" y="0"/>
                </a:lnTo>
                <a:cubicBezTo>
                  <a:pt x="464" y="0"/>
                  <a:pt x="471" y="5"/>
                  <a:pt x="471" y="13"/>
                </a:cubicBezTo>
                <a:cubicBezTo>
                  <a:pt x="471" y="18"/>
                  <a:pt x="464" y="29"/>
                  <a:pt x="449" y="48"/>
                </a:cubicBezTo>
                <a:cubicBezTo>
                  <a:pt x="435" y="66"/>
                  <a:pt x="417" y="87"/>
                  <a:pt x="395" y="110"/>
                </a:cubicBezTo>
                <a:cubicBezTo>
                  <a:pt x="367" y="138"/>
                  <a:pt x="322" y="177"/>
                  <a:pt x="260" y="226"/>
                </a:cubicBezTo>
                <a:cubicBezTo>
                  <a:pt x="208" y="265"/>
                  <a:pt x="170" y="296"/>
                  <a:pt x="146" y="318"/>
                </a:cubicBezTo>
                <a:lnTo>
                  <a:pt x="139" y="325"/>
                </a:lnTo>
                <a:lnTo>
                  <a:pt x="150" y="325"/>
                </a:lnTo>
                <a:cubicBezTo>
                  <a:pt x="155" y="325"/>
                  <a:pt x="160" y="325"/>
                  <a:pt x="167" y="324"/>
                </a:cubicBezTo>
                <a:cubicBezTo>
                  <a:pt x="173" y="323"/>
                  <a:pt x="181" y="323"/>
                  <a:pt x="193" y="321"/>
                </a:cubicBezTo>
                <a:cubicBezTo>
                  <a:pt x="203" y="320"/>
                  <a:pt x="212" y="319"/>
                  <a:pt x="219" y="319"/>
                </a:cubicBezTo>
                <a:cubicBezTo>
                  <a:pt x="239" y="316"/>
                  <a:pt x="261" y="314"/>
                  <a:pt x="283" y="313"/>
                </a:cubicBezTo>
                <a:cubicBezTo>
                  <a:pt x="305" y="312"/>
                  <a:pt x="322" y="311"/>
                  <a:pt x="333" y="310"/>
                </a:cubicBezTo>
                <a:cubicBezTo>
                  <a:pt x="344" y="310"/>
                  <a:pt x="356" y="308"/>
                  <a:pt x="368" y="306"/>
                </a:cubicBezTo>
                <a:cubicBezTo>
                  <a:pt x="379" y="305"/>
                  <a:pt x="388" y="301"/>
                  <a:pt x="393" y="296"/>
                </a:cubicBezTo>
                <a:cubicBezTo>
                  <a:pt x="398" y="291"/>
                  <a:pt x="402" y="284"/>
                  <a:pt x="406" y="275"/>
                </a:cubicBezTo>
                <a:cubicBezTo>
                  <a:pt x="408" y="269"/>
                  <a:pt x="416" y="266"/>
                  <a:pt x="430" y="266"/>
                </a:cubicBezTo>
                <a:cubicBezTo>
                  <a:pt x="446" y="266"/>
                  <a:pt x="455" y="268"/>
                  <a:pt x="458" y="271"/>
                </a:cubicBezTo>
                <a:cubicBezTo>
                  <a:pt x="462" y="274"/>
                  <a:pt x="463" y="280"/>
                  <a:pt x="461" y="290"/>
                </a:cubicBezTo>
                <a:cubicBezTo>
                  <a:pt x="449" y="327"/>
                  <a:pt x="427" y="359"/>
                  <a:pt x="394" y="387"/>
                </a:cubicBezTo>
                <a:cubicBezTo>
                  <a:pt x="360" y="415"/>
                  <a:pt x="323" y="428"/>
                  <a:pt x="283" y="428"/>
                </a:cubicBezTo>
                <a:cubicBezTo>
                  <a:pt x="258" y="428"/>
                  <a:pt x="231" y="419"/>
                  <a:pt x="203" y="401"/>
                </a:cubicBezTo>
                <a:cubicBezTo>
                  <a:pt x="173" y="383"/>
                  <a:pt x="150" y="374"/>
                  <a:pt x="133" y="373"/>
                </a:cubicBezTo>
                <a:cubicBezTo>
                  <a:pt x="119" y="373"/>
                  <a:pt x="106" y="378"/>
                  <a:pt x="93" y="386"/>
                </a:cubicBezTo>
                <a:cubicBezTo>
                  <a:pt x="81" y="395"/>
                  <a:pt x="70" y="404"/>
                  <a:pt x="61" y="414"/>
                </a:cubicBezTo>
                <a:lnTo>
                  <a:pt x="50" y="428"/>
                </a:lnTo>
                <a:cubicBezTo>
                  <a:pt x="49" y="429"/>
                  <a:pt x="42" y="429"/>
                  <a:pt x="30" y="42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04" name="フリーフォーム: 図形 2103"/>
          <p:cNvSpPr/>
          <p:nvPr/>
        </p:nvSpPr>
        <p:spPr>
          <a:xfrm>
            <a:off x="3583080" y="3534480"/>
            <a:ext cx="73800" cy="151200"/>
          </a:xfrm>
          <a:custGeom>
            <a:avLst/>
            <a:gdLst/>
            <a:ahLst/>
            <a:cxnLst/>
            <a:rect l="0" t="0" r="r" b="b"/>
            <a:pathLst>
              <a:path w="205" h="420">
                <a:moveTo>
                  <a:pt x="5" y="159"/>
                </a:moveTo>
                <a:cubicBezTo>
                  <a:pt x="1" y="156"/>
                  <a:pt x="0" y="154"/>
                  <a:pt x="0" y="153"/>
                </a:cubicBezTo>
                <a:cubicBezTo>
                  <a:pt x="0" y="151"/>
                  <a:pt x="1" y="147"/>
                  <a:pt x="2" y="142"/>
                </a:cubicBezTo>
                <a:cubicBezTo>
                  <a:pt x="3" y="137"/>
                  <a:pt x="4" y="134"/>
                  <a:pt x="5" y="133"/>
                </a:cubicBezTo>
                <a:cubicBezTo>
                  <a:pt x="6" y="131"/>
                  <a:pt x="8" y="130"/>
                  <a:pt x="11" y="130"/>
                </a:cubicBezTo>
                <a:cubicBezTo>
                  <a:pt x="14" y="130"/>
                  <a:pt x="25" y="129"/>
                  <a:pt x="45" y="129"/>
                </a:cubicBezTo>
                <a:lnTo>
                  <a:pt x="79" y="129"/>
                </a:lnTo>
                <a:lnTo>
                  <a:pt x="92" y="76"/>
                </a:lnTo>
                <a:cubicBezTo>
                  <a:pt x="93" y="71"/>
                  <a:pt x="95" y="65"/>
                  <a:pt x="97" y="57"/>
                </a:cubicBezTo>
                <a:cubicBezTo>
                  <a:pt x="98" y="49"/>
                  <a:pt x="100" y="44"/>
                  <a:pt x="101" y="40"/>
                </a:cubicBezTo>
                <a:cubicBezTo>
                  <a:pt x="102" y="37"/>
                  <a:pt x="104" y="32"/>
                  <a:pt x="105" y="27"/>
                </a:cubicBezTo>
                <a:cubicBezTo>
                  <a:pt x="106" y="22"/>
                  <a:pt x="108" y="18"/>
                  <a:pt x="110" y="16"/>
                </a:cubicBezTo>
                <a:cubicBezTo>
                  <a:pt x="113" y="14"/>
                  <a:pt x="115" y="11"/>
                  <a:pt x="117" y="8"/>
                </a:cubicBezTo>
                <a:cubicBezTo>
                  <a:pt x="119" y="4"/>
                  <a:pt x="122" y="2"/>
                  <a:pt x="126" y="1"/>
                </a:cubicBezTo>
                <a:cubicBezTo>
                  <a:pt x="130" y="0"/>
                  <a:pt x="134" y="0"/>
                  <a:pt x="138" y="0"/>
                </a:cubicBezTo>
                <a:cubicBezTo>
                  <a:pt x="147" y="0"/>
                  <a:pt x="152" y="3"/>
                  <a:pt x="155" y="8"/>
                </a:cubicBezTo>
                <a:cubicBezTo>
                  <a:pt x="159" y="12"/>
                  <a:pt x="160" y="16"/>
                  <a:pt x="160" y="20"/>
                </a:cubicBezTo>
                <a:cubicBezTo>
                  <a:pt x="160" y="23"/>
                  <a:pt x="158" y="34"/>
                  <a:pt x="154" y="51"/>
                </a:cubicBezTo>
                <a:cubicBezTo>
                  <a:pt x="150" y="69"/>
                  <a:pt x="146" y="86"/>
                  <a:pt x="140" y="103"/>
                </a:cubicBezTo>
                <a:lnTo>
                  <a:pt x="133" y="128"/>
                </a:lnTo>
                <a:cubicBezTo>
                  <a:pt x="133" y="128"/>
                  <a:pt x="144" y="129"/>
                  <a:pt x="167" y="129"/>
                </a:cubicBezTo>
                <a:lnTo>
                  <a:pt x="201" y="129"/>
                </a:lnTo>
                <a:cubicBezTo>
                  <a:pt x="204" y="132"/>
                  <a:pt x="205" y="134"/>
                  <a:pt x="205" y="136"/>
                </a:cubicBezTo>
                <a:cubicBezTo>
                  <a:pt x="205" y="146"/>
                  <a:pt x="203" y="153"/>
                  <a:pt x="197" y="159"/>
                </a:cubicBezTo>
                <a:lnTo>
                  <a:pt x="126" y="159"/>
                </a:lnTo>
                <a:lnTo>
                  <a:pt x="102" y="255"/>
                </a:lnTo>
                <a:cubicBezTo>
                  <a:pt x="85" y="325"/>
                  <a:pt x="76" y="362"/>
                  <a:pt x="76" y="368"/>
                </a:cubicBezTo>
                <a:cubicBezTo>
                  <a:pt x="76" y="386"/>
                  <a:pt x="82" y="395"/>
                  <a:pt x="94" y="395"/>
                </a:cubicBezTo>
                <a:cubicBezTo>
                  <a:pt x="109" y="395"/>
                  <a:pt x="124" y="388"/>
                  <a:pt x="139" y="373"/>
                </a:cubicBezTo>
                <a:cubicBezTo>
                  <a:pt x="154" y="358"/>
                  <a:pt x="166" y="340"/>
                  <a:pt x="175" y="318"/>
                </a:cubicBezTo>
                <a:cubicBezTo>
                  <a:pt x="175" y="315"/>
                  <a:pt x="176" y="314"/>
                  <a:pt x="178" y="313"/>
                </a:cubicBezTo>
                <a:cubicBezTo>
                  <a:pt x="179" y="313"/>
                  <a:pt x="182" y="312"/>
                  <a:pt x="188" y="312"/>
                </a:cubicBezTo>
                <a:lnTo>
                  <a:pt x="190" y="312"/>
                </a:lnTo>
                <a:cubicBezTo>
                  <a:pt x="197" y="312"/>
                  <a:pt x="200" y="314"/>
                  <a:pt x="200" y="317"/>
                </a:cubicBezTo>
                <a:cubicBezTo>
                  <a:pt x="200" y="318"/>
                  <a:pt x="200" y="321"/>
                  <a:pt x="198" y="325"/>
                </a:cubicBezTo>
                <a:cubicBezTo>
                  <a:pt x="196" y="332"/>
                  <a:pt x="192" y="340"/>
                  <a:pt x="186" y="350"/>
                </a:cubicBezTo>
                <a:cubicBezTo>
                  <a:pt x="181" y="360"/>
                  <a:pt x="173" y="370"/>
                  <a:pt x="164" y="381"/>
                </a:cubicBezTo>
                <a:cubicBezTo>
                  <a:pt x="155" y="392"/>
                  <a:pt x="143" y="401"/>
                  <a:pt x="129" y="408"/>
                </a:cubicBezTo>
                <a:cubicBezTo>
                  <a:pt x="116" y="416"/>
                  <a:pt x="103" y="420"/>
                  <a:pt x="89" y="420"/>
                </a:cubicBezTo>
                <a:cubicBezTo>
                  <a:pt x="76" y="420"/>
                  <a:pt x="64" y="416"/>
                  <a:pt x="52" y="410"/>
                </a:cubicBezTo>
                <a:cubicBezTo>
                  <a:pt x="40" y="403"/>
                  <a:pt x="31" y="392"/>
                  <a:pt x="26" y="376"/>
                </a:cubicBezTo>
                <a:cubicBezTo>
                  <a:pt x="25" y="372"/>
                  <a:pt x="25" y="366"/>
                  <a:pt x="25" y="358"/>
                </a:cubicBezTo>
                <a:lnTo>
                  <a:pt x="25" y="346"/>
                </a:lnTo>
                <a:lnTo>
                  <a:pt x="48" y="254"/>
                </a:lnTo>
                <a:cubicBezTo>
                  <a:pt x="63" y="192"/>
                  <a:pt x="71" y="161"/>
                  <a:pt x="72" y="160"/>
                </a:cubicBezTo>
                <a:cubicBezTo>
                  <a:pt x="72" y="160"/>
                  <a:pt x="60" y="159"/>
                  <a:pt x="38" y="159"/>
                </a:cubicBezTo>
                <a:lnTo>
                  <a:pt x="5"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05" name="フリーフォーム: 図形 2104"/>
          <p:cNvSpPr/>
          <p:nvPr/>
        </p:nvSpPr>
        <p:spPr>
          <a:xfrm>
            <a:off x="3792600" y="3509280"/>
            <a:ext cx="223200" cy="78840"/>
          </a:xfrm>
          <a:custGeom>
            <a:avLst/>
            <a:gdLst/>
            <a:ahLst/>
            <a:cxnLst/>
            <a:rect l="0" t="0" r="r" b="b"/>
            <a:pathLst>
              <a:path w="620" h="219">
                <a:moveTo>
                  <a:pt x="0" y="19"/>
                </a:moveTo>
                <a:cubicBezTo>
                  <a:pt x="0" y="11"/>
                  <a:pt x="4" y="5"/>
                  <a:pt x="13" y="0"/>
                </a:cubicBezTo>
                <a:lnTo>
                  <a:pt x="606" y="0"/>
                </a:lnTo>
                <a:cubicBezTo>
                  <a:pt x="616" y="5"/>
                  <a:pt x="620" y="12"/>
                  <a:pt x="620" y="19"/>
                </a:cubicBezTo>
                <a:cubicBezTo>
                  <a:pt x="620" y="26"/>
                  <a:pt x="616" y="32"/>
                  <a:pt x="607" y="37"/>
                </a:cubicBezTo>
                <a:lnTo>
                  <a:pt x="311" y="38"/>
                </a:lnTo>
                <a:lnTo>
                  <a:pt x="15" y="38"/>
                </a:lnTo>
                <a:cubicBezTo>
                  <a:pt x="5" y="35"/>
                  <a:pt x="0" y="28"/>
                  <a:pt x="0" y="19"/>
                </a:cubicBezTo>
                <a:moveTo>
                  <a:pt x="0" y="201"/>
                </a:moveTo>
                <a:cubicBezTo>
                  <a:pt x="0" y="191"/>
                  <a:pt x="5" y="185"/>
                  <a:pt x="15" y="182"/>
                </a:cubicBezTo>
                <a:lnTo>
                  <a:pt x="607" y="182"/>
                </a:lnTo>
                <a:cubicBezTo>
                  <a:pt x="616" y="188"/>
                  <a:pt x="620" y="194"/>
                  <a:pt x="620" y="201"/>
                </a:cubicBezTo>
                <a:cubicBezTo>
                  <a:pt x="620" y="209"/>
                  <a:pt x="616" y="215"/>
                  <a:pt x="606" y="219"/>
                </a:cubicBezTo>
                <a:lnTo>
                  <a:pt x="13" y="219"/>
                </a:lnTo>
                <a:cubicBezTo>
                  <a:pt x="4" y="215"/>
                  <a:pt x="0" y="209"/>
                  <a:pt x="0" y="20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06" name="フリーフォーム: 図形 2105"/>
          <p:cNvSpPr/>
          <p:nvPr/>
        </p:nvSpPr>
        <p:spPr>
          <a:xfrm>
            <a:off x="4142520" y="3399840"/>
            <a:ext cx="200160" cy="235440"/>
          </a:xfrm>
          <a:custGeom>
            <a:avLst/>
            <a:gdLst/>
            <a:ahLst/>
            <a:cxnLst/>
            <a:rect l="0" t="0" r="r" b="b"/>
            <a:pathLst>
              <a:path w="556" h="654">
                <a:moveTo>
                  <a:pt x="401" y="595"/>
                </a:moveTo>
                <a:cubicBezTo>
                  <a:pt x="401" y="600"/>
                  <a:pt x="402" y="603"/>
                  <a:pt x="403" y="604"/>
                </a:cubicBezTo>
                <a:cubicBezTo>
                  <a:pt x="405" y="605"/>
                  <a:pt x="408" y="606"/>
                  <a:pt x="414" y="607"/>
                </a:cubicBezTo>
                <a:cubicBezTo>
                  <a:pt x="434" y="606"/>
                  <a:pt x="451" y="596"/>
                  <a:pt x="465" y="577"/>
                </a:cubicBezTo>
                <a:cubicBezTo>
                  <a:pt x="478" y="558"/>
                  <a:pt x="489" y="538"/>
                  <a:pt x="495" y="517"/>
                </a:cubicBezTo>
                <a:cubicBezTo>
                  <a:pt x="499" y="507"/>
                  <a:pt x="501" y="501"/>
                  <a:pt x="503" y="499"/>
                </a:cubicBezTo>
                <a:cubicBezTo>
                  <a:pt x="505" y="497"/>
                  <a:pt x="511" y="496"/>
                  <a:pt x="522" y="496"/>
                </a:cubicBezTo>
                <a:lnTo>
                  <a:pt x="527" y="496"/>
                </a:lnTo>
                <a:lnTo>
                  <a:pt x="537" y="496"/>
                </a:lnTo>
                <a:cubicBezTo>
                  <a:pt x="550" y="496"/>
                  <a:pt x="556" y="500"/>
                  <a:pt x="556" y="509"/>
                </a:cubicBezTo>
                <a:cubicBezTo>
                  <a:pt x="556" y="515"/>
                  <a:pt x="553" y="526"/>
                  <a:pt x="547" y="541"/>
                </a:cubicBezTo>
                <a:cubicBezTo>
                  <a:pt x="540" y="556"/>
                  <a:pt x="531" y="572"/>
                  <a:pt x="519" y="589"/>
                </a:cubicBezTo>
                <a:cubicBezTo>
                  <a:pt x="506" y="607"/>
                  <a:pt x="490" y="622"/>
                  <a:pt x="470" y="635"/>
                </a:cubicBezTo>
                <a:cubicBezTo>
                  <a:pt x="451" y="648"/>
                  <a:pt x="428" y="654"/>
                  <a:pt x="402" y="654"/>
                </a:cubicBezTo>
                <a:cubicBezTo>
                  <a:pt x="372" y="654"/>
                  <a:pt x="346" y="647"/>
                  <a:pt x="324" y="631"/>
                </a:cubicBezTo>
                <a:cubicBezTo>
                  <a:pt x="303" y="616"/>
                  <a:pt x="291" y="595"/>
                  <a:pt x="291" y="570"/>
                </a:cubicBezTo>
                <a:cubicBezTo>
                  <a:pt x="291" y="562"/>
                  <a:pt x="302" y="526"/>
                  <a:pt x="325" y="462"/>
                </a:cubicBezTo>
                <a:cubicBezTo>
                  <a:pt x="348" y="397"/>
                  <a:pt x="360" y="350"/>
                  <a:pt x="361" y="321"/>
                </a:cubicBezTo>
                <a:cubicBezTo>
                  <a:pt x="361" y="290"/>
                  <a:pt x="348" y="275"/>
                  <a:pt x="324" y="275"/>
                </a:cubicBezTo>
                <a:lnTo>
                  <a:pt x="319" y="275"/>
                </a:lnTo>
                <a:lnTo>
                  <a:pt x="314" y="275"/>
                </a:lnTo>
                <a:cubicBezTo>
                  <a:pt x="284" y="275"/>
                  <a:pt x="256" y="286"/>
                  <a:pt x="228" y="309"/>
                </a:cubicBezTo>
                <a:cubicBezTo>
                  <a:pt x="207" y="328"/>
                  <a:pt x="190" y="349"/>
                  <a:pt x="177" y="370"/>
                </a:cubicBezTo>
                <a:cubicBezTo>
                  <a:pt x="175" y="373"/>
                  <a:pt x="165" y="412"/>
                  <a:pt x="146" y="489"/>
                </a:cubicBezTo>
                <a:cubicBezTo>
                  <a:pt x="126" y="565"/>
                  <a:pt x="116" y="605"/>
                  <a:pt x="115" y="610"/>
                </a:cubicBezTo>
                <a:cubicBezTo>
                  <a:pt x="109" y="623"/>
                  <a:pt x="101" y="634"/>
                  <a:pt x="89" y="642"/>
                </a:cubicBezTo>
                <a:cubicBezTo>
                  <a:pt x="77" y="650"/>
                  <a:pt x="64" y="654"/>
                  <a:pt x="50" y="654"/>
                </a:cubicBezTo>
                <a:cubicBezTo>
                  <a:pt x="32" y="654"/>
                  <a:pt x="19" y="649"/>
                  <a:pt x="12" y="638"/>
                </a:cubicBezTo>
                <a:cubicBezTo>
                  <a:pt x="4" y="628"/>
                  <a:pt x="0" y="619"/>
                  <a:pt x="0" y="611"/>
                </a:cubicBezTo>
                <a:cubicBezTo>
                  <a:pt x="0" y="603"/>
                  <a:pt x="22" y="511"/>
                  <a:pt x="66" y="334"/>
                </a:cubicBezTo>
                <a:lnTo>
                  <a:pt x="133" y="68"/>
                </a:lnTo>
                <a:lnTo>
                  <a:pt x="129" y="68"/>
                </a:lnTo>
                <a:cubicBezTo>
                  <a:pt x="128" y="68"/>
                  <a:pt x="127" y="68"/>
                  <a:pt x="124" y="68"/>
                </a:cubicBezTo>
                <a:cubicBezTo>
                  <a:pt x="122" y="68"/>
                  <a:pt x="119" y="68"/>
                  <a:pt x="115" y="67"/>
                </a:cubicBezTo>
                <a:cubicBezTo>
                  <a:pt x="111" y="67"/>
                  <a:pt x="108" y="66"/>
                  <a:pt x="104" y="66"/>
                </a:cubicBezTo>
                <a:cubicBezTo>
                  <a:pt x="100" y="66"/>
                  <a:pt x="97" y="66"/>
                  <a:pt x="94" y="66"/>
                </a:cubicBezTo>
                <a:cubicBezTo>
                  <a:pt x="90" y="66"/>
                  <a:pt x="87" y="66"/>
                  <a:pt x="84" y="66"/>
                </a:cubicBezTo>
                <a:cubicBezTo>
                  <a:pt x="81" y="66"/>
                  <a:pt x="80" y="66"/>
                  <a:pt x="80" y="65"/>
                </a:cubicBezTo>
                <a:cubicBezTo>
                  <a:pt x="72" y="64"/>
                  <a:pt x="68" y="58"/>
                  <a:pt x="68" y="50"/>
                </a:cubicBezTo>
                <a:cubicBezTo>
                  <a:pt x="68" y="47"/>
                  <a:pt x="70" y="41"/>
                  <a:pt x="72" y="32"/>
                </a:cubicBezTo>
                <a:cubicBezTo>
                  <a:pt x="75" y="23"/>
                  <a:pt x="77" y="18"/>
                  <a:pt x="78" y="15"/>
                </a:cubicBezTo>
                <a:cubicBezTo>
                  <a:pt x="80" y="12"/>
                  <a:pt x="85" y="9"/>
                  <a:pt x="92" y="9"/>
                </a:cubicBezTo>
                <a:cubicBezTo>
                  <a:pt x="99" y="8"/>
                  <a:pt x="122" y="6"/>
                  <a:pt x="162" y="4"/>
                </a:cubicBezTo>
                <a:cubicBezTo>
                  <a:pt x="208" y="2"/>
                  <a:pt x="235" y="0"/>
                  <a:pt x="243" y="0"/>
                </a:cubicBezTo>
                <a:cubicBezTo>
                  <a:pt x="254" y="0"/>
                  <a:pt x="260" y="5"/>
                  <a:pt x="263" y="15"/>
                </a:cubicBezTo>
                <a:cubicBezTo>
                  <a:pt x="263" y="20"/>
                  <a:pt x="252" y="63"/>
                  <a:pt x="231" y="145"/>
                </a:cubicBezTo>
                <a:cubicBezTo>
                  <a:pt x="226" y="165"/>
                  <a:pt x="221" y="186"/>
                  <a:pt x="216" y="207"/>
                </a:cubicBezTo>
                <a:cubicBezTo>
                  <a:pt x="211" y="228"/>
                  <a:pt x="207" y="244"/>
                  <a:pt x="203" y="256"/>
                </a:cubicBezTo>
                <a:lnTo>
                  <a:pt x="200" y="272"/>
                </a:lnTo>
                <a:cubicBezTo>
                  <a:pt x="200" y="274"/>
                  <a:pt x="202" y="272"/>
                  <a:pt x="208" y="267"/>
                </a:cubicBezTo>
                <a:cubicBezTo>
                  <a:pt x="244" y="241"/>
                  <a:pt x="282" y="227"/>
                  <a:pt x="323" y="227"/>
                </a:cubicBezTo>
                <a:lnTo>
                  <a:pt x="331" y="227"/>
                </a:lnTo>
                <a:lnTo>
                  <a:pt x="339" y="227"/>
                </a:lnTo>
                <a:cubicBezTo>
                  <a:pt x="348" y="227"/>
                  <a:pt x="357" y="228"/>
                  <a:pt x="366" y="228"/>
                </a:cubicBezTo>
                <a:cubicBezTo>
                  <a:pt x="375" y="229"/>
                  <a:pt x="386" y="231"/>
                  <a:pt x="401" y="236"/>
                </a:cubicBezTo>
                <a:cubicBezTo>
                  <a:pt x="415" y="240"/>
                  <a:pt x="428" y="246"/>
                  <a:pt x="438" y="252"/>
                </a:cubicBezTo>
                <a:cubicBezTo>
                  <a:pt x="448" y="259"/>
                  <a:pt x="457" y="269"/>
                  <a:pt x="465" y="283"/>
                </a:cubicBezTo>
                <a:cubicBezTo>
                  <a:pt x="473" y="297"/>
                  <a:pt x="477" y="314"/>
                  <a:pt x="476" y="333"/>
                </a:cubicBezTo>
                <a:cubicBezTo>
                  <a:pt x="476" y="365"/>
                  <a:pt x="464" y="414"/>
                  <a:pt x="440" y="480"/>
                </a:cubicBezTo>
                <a:cubicBezTo>
                  <a:pt x="414" y="547"/>
                  <a:pt x="402" y="585"/>
                  <a:pt x="401" y="59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07" name="フリーフォーム: 図形 2106"/>
          <p:cNvSpPr/>
          <p:nvPr/>
        </p:nvSpPr>
        <p:spPr>
          <a:xfrm>
            <a:off x="4382640" y="3381120"/>
            <a:ext cx="80280" cy="335160"/>
          </a:xfrm>
          <a:custGeom>
            <a:avLst/>
            <a:gdLst/>
            <a:ahLst/>
            <a:cxnLst/>
            <a:rect l="0" t="0" r="r" b="b"/>
            <a:pathLst>
              <a:path w="223" h="931">
                <a:moveTo>
                  <a:pt x="0" y="466"/>
                </a:moveTo>
                <a:cubicBezTo>
                  <a:pt x="0" y="424"/>
                  <a:pt x="3" y="383"/>
                  <a:pt x="9" y="343"/>
                </a:cubicBezTo>
                <a:cubicBezTo>
                  <a:pt x="15" y="305"/>
                  <a:pt x="22" y="272"/>
                  <a:pt x="30" y="244"/>
                </a:cubicBezTo>
                <a:cubicBezTo>
                  <a:pt x="38" y="216"/>
                  <a:pt x="50" y="189"/>
                  <a:pt x="65" y="162"/>
                </a:cubicBezTo>
                <a:cubicBezTo>
                  <a:pt x="80" y="135"/>
                  <a:pt x="91" y="115"/>
                  <a:pt x="100" y="100"/>
                </a:cubicBezTo>
                <a:cubicBezTo>
                  <a:pt x="109" y="85"/>
                  <a:pt x="122" y="69"/>
                  <a:pt x="139" y="51"/>
                </a:cubicBezTo>
                <a:cubicBezTo>
                  <a:pt x="157" y="34"/>
                  <a:pt x="168" y="23"/>
                  <a:pt x="171" y="20"/>
                </a:cubicBezTo>
                <a:cubicBezTo>
                  <a:pt x="174" y="16"/>
                  <a:pt x="182" y="10"/>
                  <a:pt x="194" y="0"/>
                </a:cubicBezTo>
                <a:lnTo>
                  <a:pt x="206" y="0"/>
                </a:lnTo>
                <a:lnTo>
                  <a:pt x="210" y="0"/>
                </a:lnTo>
                <a:cubicBezTo>
                  <a:pt x="219" y="0"/>
                  <a:pt x="223" y="3"/>
                  <a:pt x="223" y="9"/>
                </a:cubicBezTo>
                <a:cubicBezTo>
                  <a:pt x="223" y="10"/>
                  <a:pt x="218" y="17"/>
                  <a:pt x="207" y="28"/>
                </a:cubicBezTo>
                <a:cubicBezTo>
                  <a:pt x="197" y="39"/>
                  <a:pt x="184" y="56"/>
                  <a:pt x="169" y="77"/>
                </a:cubicBezTo>
                <a:cubicBezTo>
                  <a:pt x="154" y="99"/>
                  <a:pt x="138" y="126"/>
                  <a:pt x="122" y="157"/>
                </a:cubicBezTo>
                <a:cubicBezTo>
                  <a:pt x="107" y="189"/>
                  <a:pt x="94" y="232"/>
                  <a:pt x="83" y="286"/>
                </a:cubicBezTo>
                <a:cubicBezTo>
                  <a:pt x="73" y="340"/>
                  <a:pt x="67" y="401"/>
                  <a:pt x="67" y="466"/>
                </a:cubicBezTo>
                <a:cubicBezTo>
                  <a:pt x="67" y="532"/>
                  <a:pt x="73" y="592"/>
                  <a:pt x="83" y="645"/>
                </a:cubicBezTo>
                <a:cubicBezTo>
                  <a:pt x="94" y="698"/>
                  <a:pt x="107" y="741"/>
                  <a:pt x="121" y="774"/>
                </a:cubicBezTo>
                <a:cubicBezTo>
                  <a:pt x="136" y="807"/>
                  <a:pt x="152" y="834"/>
                  <a:pt x="168" y="854"/>
                </a:cubicBezTo>
                <a:cubicBezTo>
                  <a:pt x="184" y="875"/>
                  <a:pt x="197" y="891"/>
                  <a:pt x="207" y="903"/>
                </a:cubicBezTo>
                <a:cubicBezTo>
                  <a:pt x="218" y="916"/>
                  <a:pt x="223" y="922"/>
                  <a:pt x="223" y="923"/>
                </a:cubicBezTo>
                <a:cubicBezTo>
                  <a:pt x="223" y="929"/>
                  <a:pt x="218" y="931"/>
                  <a:pt x="209" y="931"/>
                </a:cubicBezTo>
                <a:lnTo>
                  <a:pt x="206" y="931"/>
                </a:lnTo>
                <a:lnTo>
                  <a:pt x="194" y="931"/>
                </a:lnTo>
                <a:lnTo>
                  <a:pt x="168" y="909"/>
                </a:lnTo>
                <a:cubicBezTo>
                  <a:pt x="109" y="856"/>
                  <a:pt x="66" y="791"/>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08" name="フリーフォーム: 図形 2107"/>
          <p:cNvSpPr/>
          <p:nvPr/>
        </p:nvSpPr>
        <p:spPr>
          <a:xfrm>
            <a:off x="4495680" y="3480840"/>
            <a:ext cx="186480" cy="154440"/>
          </a:xfrm>
          <a:custGeom>
            <a:avLst/>
            <a:gdLst/>
            <a:ahLst/>
            <a:cxnLst/>
            <a:rect l="0" t="0" r="r" b="b"/>
            <a:pathLst>
              <a:path w="518" h="429">
                <a:moveTo>
                  <a:pt x="29" y="159"/>
                </a:moveTo>
                <a:lnTo>
                  <a:pt x="19" y="159"/>
                </a:lnTo>
                <a:cubicBezTo>
                  <a:pt x="6" y="159"/>
                  <a:pt x="0" y="154"/>
                  <a:pt x="0" y="146"/>
                </a:cubicBezTo>
                <a:cubicBezTo>
                  <a:pt x="0" y="144"/>
                  <a:pt x="1" y="141"/>
                  <a:pt x="2" y="135"/>
                </a:cubicBezTo>
                <a:cubicBezTo>
                  <a:pt x="3" y="130"/>
                  <a:pt x="6" y="122"/>
                  <a:pt x="12" y="112"/>
                </a:cubicBezTo>
                <a:cubicBezTo>
                  <a:pt x="18" y="102"/>
                  <a:pt x="24" y="92"/>
                  <a:pt x="31" y="81"/>
                </a:cubicBezTo>
                <a:cubicBezTo>
                  <a:pt x="37" y="71"/>
                  <a:pt x="48" y="60"/>
                  <a:pt x="62" y="48"/>
                </a:cubicBezTo>
                <a:cubicBezTo>
                  <a:pt x="77" y="36"/>
                  <a:pt x="92" y="26"/>
                  <a:pt x="108" y="18"/>
                </a:cubicBezTo>
                <a:cubicBezTo>
                  <a:pt x="133" y="7"/>
                  <a:pt x="156" y="1"/>
                  <a:pt x="177" y="1"/>
                </a:cubicBezTo>
                <a:lnTo>
                  <a:pt x="180" y="1"/>
                </a:lnTo>
                <a:cubicBezTo>
                  <a:pt x="203" y="1"/>
                  <a:pt x="218" y="2"/>
                  <a:pt x="223" y="2"/>
                </a:cubicBezTo>
                <a:cubicBezTo>
                  <a:pt x="270" y="10"/>
                  <a:pt x="301" y="26"/>
                  <a:pt x="316" y="49"/>
                </a:cubicBezTo>
                <a:lnTo>
                  <a:pt x="326" y="39"/>
                </a:lnTo>
                <a:cubicBezTo>
                  <a:pt x="352" y="13"/>
                  <a:pt x="380" y="0"/>
                  <a:pt x="410" y="0"/>
                </a:cubicBezTo>
                <a:cubicBezTo>
                  <a:pt x="444" y="0"/>
                  <a:pt x="471" y="10"/>
                  <a:pt x="489" y="29"/>
                </a:cubicBezTo>
                <a:cubicBezTo>
                  <a:pt x="508" y="48"/>
                  <a:pt x="518" y="72"/>
                  <a:pt x="518" y="99"/>
                </a:cubicBezTo>
                <a:cubicBezTo>
                  <a:pt x="518" y="126"/>
                  <a:pt x="510" y="146"/>
                  <a:pt x="494" y="160"/>
                </a:cubicBezTo>
                <a:cubicBezTo>
                  <a:pt x="478" y="175"/>
                  <a:pt x="460" y="182"/>
                  <a:pt x="442" y="183"/>
                </a:cubicBezTo>
                <a:cubicBezTo>
                  <a:pt x="428" y="183"/>
                  <a:pt x="416" y="178"/>
                  <a:pt x="406" y="170"/>
                </a:cubicBezTo>
                <a:cubicBezTo>
                  <a:pt x="396" y="161"/>
                  <a:pt x="391" y="149"/>
                  <a:pt x="391" y="134"/>
                </a:cubicBezTo>
                <a:cubicBezTo>
                  <a:pt x="391" y="113"/>
                  <a:pt x="399" y="94"/>
                  <a:pt x="415" y="79"/>
                </a:cubicBezTo>
                <a:cubicBezTo>
                  <a:pt x="423" y="73"/>
                  <a:pt x="433" y="68"/>
                  <a:pt x="445" y="63"/>
                </a:cubicBezTo>
                <a:cubicBezTo>
                  <a:pt x="445" y="62"/>
                  <a:pt x="443" y="61"/>
                  <a:pt x="441" y="59"/>
                </a:cubicBezTo>
                <a:cubicBezTo>
                  <a:pt x="438" y="57"/>
                  <a:pt x="434" y="55"/>
                  <a:pt x="428" y="52"/>
                </a:cubicBezTo>
                <a:cubicBezTo>
                  <a:pt x="422" y="50"/>
                  <a:pt x="415" y="49"/>
                  <a:pt x="407" y="49"/>
                </a:cubicBezTo>
                <a:cubicBezTo>
                  <a:pt x="400" y="49"/>
                  <a:pt x="394" y="49"/>
                  <a:pt x="391" y="51"/>
                </a:cubicBezTo>
                <a:cubicBezTo>
                  <a:pt x="370" y="60"/>
                  <a:pt x="356" y="78"/>
                  <a:pt x="347" y="104"/>
                </a:cubicBezTo>
                <a:cubicBezTo>
                  <a:pt x="309" y="243"/>
                  <a:pt x="290" y="324"/>
                  <a:pt x="290" y="346"/>
                </a:cubicBezTo>
                <a:cubicBezTo>
                  <a:pt x="290" y="370"/>
                  <a:pt x="306" y="381"/>
                  <a:pt x="338" y="381"/>
                </a:cubicBezTo>
                <a:cubicBezTo>
                  <a:pt x="365" y="381"/>
                  <a:pt x="390" y="372"/>
                  <a:pt x="412" y="352"/>
                </a:cubicBezTo>
                <a:cubicBezTo>
                  <a:pt x="434" y="333"/>
                  <a:pt x="450" y="312"/>
                  <a:pt x="459" y="289"/>
                </a:cubicBezTo>
                <a:cubicBezTo>
                  <a:pt x="461" y="280"/>
                  <a:pt x="463" y="275"/>
                  <a:pt x="465" y="273"/>
                </a:cubicBezTo>
                <a:cubicBezTo>
                  <a:pt x="467" y="271"/>
                  <a:pt x="473" y="270"/>
                  <a:pt x="484" y="270"/>
                </a:cubicBezTo>
                <a:lnTo>
                  <a:pt x="489" y="270"/>
                </a:lnTo>
                <a:lnTo>
                  <a:pt x="500" y="270"/>
                </a:lnTo>
                <a:cubicBezTo>
                  <a:pt x="512" y="270"/>
                  <a:pt x="518" y="274"/>
                  <a:pt x="518" y="283"/>
                </a:cubicBezTo>
                <a:cubicBezTo>
                  <a:pt x="518" y="291"/>
                  <a:pt x="514" y="303"/>
                  <a:pt x="506" y="318"/>
                </a:cubicBezTo>
                <a:cubicBezTo>
                  <a:pt x="498" y="332"/>
                  <a:pt x="487" y="348"/>
                  <a:pt x="473" y="365"/>
                </a:cubicBezTo>
                <a:cubicBezTo>
                  <a:pt x="458" y="383"/>
                  <a:pt x="438" y="398"/>
                  <a:pt x="412" y="411"/>
                </a:cubicBezTo>
                <a:cubicBezTo>
                  <a:pt x="386" y="424"/>
                  <a:pt x="359" y="430"/>
                  <a:pt x="330" y="429"/>
                </a:cubicBezTo>
                <a:cubicBezTo>
                  <a:pt x="278" y="429"/>
                  <a:pt x="238" y="416"/>
                  <a:pt x="208" y="389"/>
                </a:cubicBezTo>
                <a:lnTo>
                  <a:pt x="201" y="381"/>
                </a:lnTo>
                <a:cubicBezTo>
                  <a:pt x="173" y="413"/>
                  <a:pt x="143" y="428"/>
                  <a:pt x="110" y="428"/>
                </a:cubicBezTo>
                <a:lnTo>
                  <a:pt x="105" y="428"/>
                </a:lnTo>
                <a:cubicBezTo>
                  <a:pt x="70" y="428"/>
                  <a:pt x="43" y="418"/>
                  <a:pt x="26" y="399"/>
                </a:cubicBezTo>
                <a:cubicBezTo>
                  <a:pt x="9" y="379"/>
                  <a:pt x="0" y="356"/>
                  <a:pt x="0" y="332"/>
                </a:cubicBezTo>
                <a:cubicBezTo>
                  <a:pt x="0" y="303"/>
                  <a:pt x="8" y="281"/>
                  <a:pt x="25" y="267"/>
                </a:cubicBezTo>
                <a:cubicBezTo>
                  <a:pt x="42" y="254"/>
                  <a:pt x="59" y="247"/>
                  <a:pt x="76" y="246"/>
                </a:cubicBezTo>
                <a:cubicBezTo>
                  <a:pt x="91" y="246"/>
                  <a:pt x="103" y="250"/>
                  <a:pt x="113" y="259"/>
                </a:cubicBezTo>
                <a:cubicBezTo>
                  <a:pt x="122" y="268"/>
                  <a:pt x="127" y="279"/>
                  <a:pt x="127" y="294"/>
                </a:cubicBezTo>
                <a:cubicBezTo>
                  <a:pt x="127" y="316"/>
                  <a:pt x="119" y="334"/>
                  <a:pt x="103" y="349"/>
                </a:cubicBezTo>
                <a:cubicBezTo>
                  <a:pt x="95" y="355"/>
                  <a:pt x="85" y="361"/>
                  <a:pt x="73" y="367"/>
                </a:cubicBezTo>
                <a:cubicBezTo>
                  <a:pt x="75" y="370"/>
                  <a:pt x="79" y="373"/>
                  <a:pt x="86" y="376"/>
                </a:cubicBezTo>
                <a:cubicBezTo>
                  <a:pt x="94" y="379"/>
                  <a:pt x="102" y="381"/>
                  <a:pt x="110" y="382"/>
                </a:cubicBezTo>
                <a:cubicBezTo>
                  <a:pt x="123" y="382"/>
                  <a:pt x="135" y="376"/>
                  <a:pt x="146" y="364"/>
                </a:cubicBezTo>
                <a:cubicBezTo>
                  <a:pt x="157" y="353"/>
                  <a:pt x="165" y="340"/>
                  <a:pt x="170" y="325"/>
                </a:cubicBezTo>
                <a:cubicBezTo>
                  <a:pt x="209" y="186"/>
                  <a:pt x="228" y="105"/>
                  <a:pt x="228" y="82"/>
                </a:cubicBezTo>
                <a:cubicBezTo>
                  <a:pt x="228" y="60"/>
                  <a:pt x="212" y="49"/>
                  <a:pt x="180" y="49"/>
                </a:cubicBezTo>
                <a:cubicBezTo>
                  <a:pt x="157" y="49"/>
                  <a:pt x="135" y="56"/>
                  <a:pt x="113" y="70"/>
                </a:cubicBezTo>
                <a:cubicBezTo>
                  <a:pt x="90" y="84"/>
                  <a:pt x="73" y="108"/>
                  <a:pt x="59"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09" name="フリーフォーム: 図形 2108"/>
          <p:cNvSpPr/>
          <p:nvPr/>
        </p:nvSpPr>
        <p:spPr>
          <a:xfrm>
            <a:off x="4717440" y="3534480"/>
            <a:ext cx="74160" cy="151200"/>
          </a:xfrm>
          <a:custGeom>
            <a:avLst/>
            <a:gdLst/>
            <a:ahLst/>
            <a:cxnLst/>
            <a:rect l="0" t="0" r="r" b="b"/>
            <a:pathLst>
              <a:path w="206" h="420">
                <a:moveTo>
                  <a:pt x="5" y="159"/>
                </a:moveTo>
                <a:cubicBezTo>
                  <a:pt x="2" y="156"/>
                  <a:pt x="0" y="154"/>
                  <a:pt x="0" y="153"/>
                </a:cubicBezTo>
                <a:cubicBezTo>
                  <a:pt x="0" y="151"/>
                  <a:pt x="1" y="147"/>
                  <a:pt x="2" y="142"/>
                </a:cubicBezTo>
                <a:cubicBezTo>
                  <a:pt x="3" y="137"/>
                  <a:pt x="5" y="134"/>
                  <a:pt x="5" y="133"/>
                </a:cubicBezTo>
                <a:cubicBezTo>
                  <a:pt x="6" y="131"/>
                  <a:pt x="8" y="130"/>
                  <a:pt x="11" y="130"/>
                </a:cubicBezTo>
                <a:cubicBezTo>
                  <a:pt x="14" y="130"/>
                  <a:pt x="26" y="129"/>
                  <a:pt x="45" y="129"/>
                </a:cubicBezTo>
                <a:lnTo>
                  <a:pt x="81" y="129"/>
                </a:lnTo>
                <a:lnTo>
                  <a:pt x="93" y="76"/>
                </a:lnTo>
                <a:cubicBezTo>
                  <a:pt x="95" y="71"/>
                  <a:pt x="96" y="65"/>
                  <a:pt x="98" y="57"/>
                </a:cubicBezTo>
                <a:cubicBezTo>
                  <a:pt x="100" y="49"/>
                  <a:pt x="101" y="44"/>
                  <a:pt x="102" y="40"/>
                </a:cubicBezTo>
                <a:cubicBezTo>
                  <a:pt x="104" y="37"/>
                  <a:pt x="105" y="32"/>
                  <a:pt x="106" y="27"/>
                </a:cubicBezTo>
                <a:cubicBezTo>
                  <a:pt x="108" y="22"/>
                  <a:pt x="109" y="18"/>
                  <a:pt x="112" y="16"/>
                </a:cubicBezTo>
                <a:cubicBezTo>
                  <a:pt x="114" y="14"/>
                  <a:pt x="116" y="11"/>
                  <a:pt x="118" y="8"/>
                </a:cubicBezTo>
                <a:cubicBezTo>
                  <a:pt x="120" y="4"/>
                  <a:pt x="123" y="2"/>
                  <a:pt x="127" y="1"/>
                </a:cubicBezTo>
                <a:cubicBezTo>
                  <a:pt x="131" y="0"/>
                  <a:pt x="135" y="0"/>
                  <a:pt x="139" y="0"/>
                </a:cubicBezTo>
                <a:cubicBezTo>
                  <a:pt x="147" y="0"/>
                  <a:pt x="153" y="3"/>
                  <a:pt x="156" y="8"/>
                </a:cubicBezTo>
                <a:cubicBezTo>
                  <a:pt x="159" y="12"/>
                  <a:pt x="160" y="16"/>
                  <a:pt x="160" y="20"/>
                </a:cubicBezTo>
                <a:cubicBezTo>
                  <a:pt x="160" y="23"/>
                  <a:pt x="158" y="34"/>
                  <a:pt x="154" y="51"/>
                </a:cubicBezTo>
                <a:cubicBezTo>
                  <a:pt x="150" y="69"/>
                  <a:pt x="146" y="86"/>
                  <a:pt x="141" y="103"/>
                </a:cubicBezTo>
                <a:lnTo>
                  <a:pt x="135" y="128"/>
                </a:lnTo>
                <a:cubicBezTo>
                  <a:pt x="135" y="128"/>
                  <a:pt x="146" y="129"/>
                  <a:pt x="168" y="129"/>
                </a:cubicBezTo>
                <a:lnTo>
                  <a:pt x="201" y="129"/>
                </a:lnTo>
                <a:cubicBezTo>
                  <a:pt x="204" y="132"/>
                  <a:pt x="206" y="134"/>
                  <a:pt x="206" y="136"/>
                </a:cubicBezTo>
                <a:cubicBezTo>
                  <a:pt x="206" y="146"/>
                  <a:pt x="203" y="153"/>
                  <a:pt x="197" y="159"/>
                </a:cubicBezTo>
                <a:lnTo>
                  <a:pt x="127" y="159"/>
                </a:lnTo>
                <a:lnTo>
                  <a:pt x="103" y="255"/>
                </a:lnTo>
                <a:cubicBezTo>
                  <a:pt x="86" y="325"/>
                  <a:pt x="77" y="362"/>
                  <a:pt x="77" y="368"/>
                </a:cubicBezTo>
                <a:cubicBezTo>
                  <a:pt x="77" y="386"/>
                  <a:pt x="83" y="395"/>
                  <a:pt x="95" y="395"/>
                </a:cubicBezTo>
                <a:cubicBezTo>
                  <a:pt x="111" y="395"/>
                  <a:pt x="125" y="388"/>
                  <a:pt x="140" y="373"/>
                </a:cubicBezTo>
                <a:cubicBezTo>
                  <a:pt x="154" y="358"/>
                  <a:pt x="166" y="340"/>
                  <a:pt x="175" y="318"/>
                </a:cubicBezTo>
                <a:cubicBezTo>
                  <a:pt x="176" y="315"/>
                  <a:pt x="177" y="314"/>
                  <a:pt x="178" y="313"/>
                </a:cubicBezTo>
                <a:cubicBezTo>
                  <a:pt x="179" y="313"/>
                  <a:pt x="183" y="312"/>
                  <a:pt x="188" y="312"/>
                </a:cubicBezTo>
                <a:lnTo>
                  <a:pt x="191" y="312"/>
                </a:lnTo>
                <a:cubicBezTo>
                  <a:pt x="197" y="312"/>
                  <a:pt x="200" y="314"/>
                  <a:pt x="200" y="317"/>
                </a:cubicBezTo>
                <a:cubicBezTo>
                  <a:pt x="200" y="318"/>
                  <a:pt x="200" y="321"/>
                  <a:pt x="198" y="325"/>
                </a:cubicBezTo>
                <a:cubicBezTo>
                  <a:pt x="196" y="332"/>
                  <a:pt x="192" y="340"/>
                  <a:pt x="187" y="350"/>
                </a:cubicBezTo>
                <a:cubicBezTo>
                  <a:pt x="181" y="360"/>
                  <a:pt x="173" y="370"/>
                  <a:pt x="164" y="381"/>
                </a:cubicBezTo>
                <a:cubicBezTo>
                  <a:pt x="155" y="392"/>
                  <a:pt x="144" y="401"/>
                  <a:pt x="131" y="408"/>
                </a:cubicBezTo>
                <a:cubicBezTo>
                  <a:pt x="118" y="416"/>
                  <a:pt x="104" y="420"/>
                  <a:pt x="91" y="420"/>
                </a:cubicBezTo>
                <a:cubicBezTo>
                  <a:pt x="77" y="420"/>
                  <a:pt x="65" y="416"/>
                  <a:pt x="52" y="410"/>
                </a:cubicBezTo>
                <a:cubicBezTo>
                  <a:pt x="40" y="403"/>
                  <a:pt x="32" y="392"/>
                  <a:pt x="26" y="376"/>
                </a:cubicBezTo>
                <a:cubicBezTo>
                  <a:pt x="26" y="372"/>
                  <a:pt x="25" y="366"/>
                  <a:pt x="25" y="358"/>
                </a:cubicBezTo>
                <a:lnTo>
                  <a:pt x="25" y="346"/>
                </a:lnTo>
                <a:lnTo>
                  <a:pt x="48" y="254"/>
                </a:lnTo>
                <a:cubicBezTo>
                  <a:pt x="64" y="192"/>
                  <a:pt x="72" y="161"/>
                  <a:pt x="73" y="160"/>
                </a:cubicBezTo>
                <a:cubicBezTo>
                  <a:pt x="73" y="160"/>
                  <a:pt x="62" y="159"/>
                  <a:pt x="38" y="159"/>
                </a:cubicBezTo>
                <a:lnTo>
                  <a:pt x="5"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0" name="フリーフォーム: 図形 2109"/>
          <p:cNvSpPr/>
          <p:nvPr/>
        </p:nvSpPr>
        <p:spPr>
          <a:xfrm>
            <a:off x="4833720" y="3381120"/>
            <a:ext cx="80280" cy="335160"/>
          </a:xfrm>
          <a:custGeom>
            <a:avLst/>
            <a:gdLst/>
            <a:ahLst/>
            <a:cxnLst/>
            <a:rect l="0" t="0" r="r" b="b"/>
            <a:pathLst>
              <a:path w="223" h="931">
                <a:moveTo>
                  <a:pt x="5" y="1"/>
                </a:moveTo>
                <a:lnTo>
                  <a:pt x="9" y="0"/>
                </a:lnTo>
                <a:cubicBezTo>
                  <a:pt x="12" y="0"/>
                  <a:pt x="15" y="0"/>
                  <a:pt x="18" y="0"/>
                </a:cubicBezTo>
                <a:lnTo>
                  <a:pt x="30" y="0"/>
                </a:lnTo>
                <a:lnTo>
                  <a:pt x="56" y="23"/>
                </a:lnTo>
                <a:cubicBezTo>
                  <a:pt x="114" y="75"/>
                  <a:pt x="156" y="141"/>
                  <a:pt x="183" y="220"/>
                </a:cubicBezTo>
                <a:cubicBezTo>
                  <a:pt x="210" y="298"/>
                  <a:pt x="223" y="381"/>
                  <a:pt x="223" y="466"/>
                </a:cubicBezTo>
                <a:cubicBezTo>
                  <a:pt x="223" y="508"/>
                  <a:pt x="220" y="549"/>
                  <a:pt x="214" y="588"/>
                </a:cubicBezTo>
                <a:cubicBezTo>
                  <a:pt x="208" y="627"/>
                  <a:pt x="200" y="660"/>
                  <a:pt x="192" y="688"/>
                </a:cubicBezTo>
                <a:cubicBezTo>
                  <a:pt x="184" y="715"/>
                  <a:pt x="173" y="742"/>
                  <a:pt x="158" y="770"/>
                </a:cubicBezTo>
                <a:cubicBezTo>
                  <a:pt x="143" y="797"/>
                  <a:pt x="131" y="818"/>
                  <a:pt x="123" y="832"/>
                </a:cubicBezTo>
                <a:cubicBezTo>
                  <a:pt x="114" y="846"/>
                  <a:pt x="101" y="862"/>
                  <a:pt x="85" y="879"/>
                </a:cubicBezTo>
                <a:cubicBezTo>
                  <a:pt x="68" y="897"/>
                  <a:pt x="58" y="907"/>
                  <a:pt x="55" y="910"/>
                </a:cubicBezTo>
                <a:cubicBezTo>
                  <a:pt x="52" y="913"/>
                  <a:pt x="45" y="919"/>
                  <a:pt x="33" y="928"/>
                </a:cubicBezTo>
                <a:cubicBezTo>
                  <a:pt x="31" y="930"/>
                  <a:pt x="30" y="931"/>
                  <a:pt x="30" y="931"/>
                </a:cubicBezTo>
                <a:lnTo>
                  <a:pt x="18" y="931"/>
                </a:lnTo>
                <a:cubicBezTo>
                  <a:pt x="14" y="931"/>
                  <a:pt x="10" y="931"/>
                  <a:pt x="8" y="931"/>
                </a:cubicBezTo>
                <a:cubicBezTo>
                  <a:pt x="6" y="931"/>
                  <a:pt x="5" y="930"/>
                  <a:pt x="3" y="929"/>
                </a:cubicBezTo>
                <a:cubicBezTo>
                  <a:pt x="1" y="927"/>
                  <a:pt x="0" y="924"/>
                  <a:pt x="0" y="920"/>
                </a:cubicBezTo>
                <a:cubicBezTo>
                  <a:pt x="0" y="920"/>
                  <a:pt x="5" y="916"/>
                  <a:pt x="11" y="908"/>
                </a:cubicBezTo>
                <a:cubicBezTo>
                  <a:pt x="107" y="808"/>
                  <a:pt x="155" y="661"/>
                  <a:pt x="155" y="466"/>
                </a:cubicBezTo>
                <a:cubicBezTo>
                  <a:pt x="155" y="271"/>
                  <a:pt x="107" y="123"/>
                  <a:pt x="11" y="23"/>
                </a:cubicBezTo>
                <a:cubicBezTo>
                  <a:pt x="5" y="16"/>
                  <a:pt x="0" y="12"/>
                  <a:pt x="0" y="11"/>
                </a:cubicBezTo>
                <a:cubicBezTo>
                  <a:pt x="0" y="6"/>
                  <a:pt x="1"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1" name="フリーフォーム: 図形 2110"/>
          <p:cNvSpPr/>
          <p:nvPr/>
        </p:nvSpPr>
        <p:spPr>
          <a:xfrm>
            <a:off x="5038560" y="3437280"/>
            <a:ext cx="223560" cy="222840"/>
          </a:xfrm>
          <a:custGeom>
            <a:avLst/>
            <a:gdLst/>
            <a:ahLst/>
            <a:cxnLst/>
            <a:rect l="0" t="0" r="r" b="b"/>
            <a:pathLst>
              <a:path w="621" h="619">
                <a:moveTo>
                  <a:pt x="0" y="322"/>
                </a:moveTo>
                <a:cubicBezTo>
                  <a:pt x="0" y="322"/>
                  <a:pt x="0" y="318"/>
                  <a:pt x="0" y="310"/>
                </a:cubicBezTo>
                <a:cubicBezTo>
                  <a:pt x="0" y="302"/>
                  <a:pt x="5" y="296"/>
                  <a:pt x="13" y="292"/>
                </a:cubicBezTo>
                <a:lnTo>
                  <a:pt x="291" y="292"/>
                </a:lnTo>
                <a:lnTo>
                  <a:pt x="291" y="152"/>
                </a:lnTo>
                <a:lnTo>
                  <a:pt x="292" y="12"/>
                </a:lnTo>
                <a:cubicBezTo>
                  <a:pt x="299" y="4"/>
                  <a:pt x="304" y="0"/>
                  <a:pt x="310" y="0"/>
                </a:cubicBezTo>
                <a:cubicBezTo>
                  <a:pt x="318" y="0"/>
                  <a:pt x="324" y="4"/>
                  <a:pt x="329" y="13"/>
                </a:cubicBezTo>
                <a:lnTo>
                  <a:pt x="329" y="292"/>
                </a:lnTo>
                <a:lnTo>
                  <a:pt x="607" y="292"/>
                </a:lnTo>
                <a:cubicBezTo>
                  <a:pt x="616" y="297"/>
                  <a:pt x="621" y="303"/>
                  <a:pt x="621" y="310"/>
                </a:cubicBezTo>
                <a:cubicBezTo>
                  <a:pt x="621" y="318"/>
                  <a:pt x="616" y="324"/>
                  <a:pt x="607" y="329"/>
                </a:cubicBezTo>
                <a:lnTo>
                  <a:pt x="329" y="329"/>
                </a:lnTo>
                <a:lnTo>
                  <a:pt x="329" y="606"/>
                </a:lnTo>
                <a:cubicBezTo>
                  <a:pt x="324" y="615"/>
                  <a:pt x="318" y="619"/>
                  <a:pt x="312" y="619"/>
                </a:cubicBezTo>
                <a:lnTo>
                  <a:pt x="310" y="619"/>
                </a:lnTo>
                <a:lnTo>
                  <a:pt x="308" y="619"/>
                </a:lnTo>
                <a:cubicBezTo>
                  <a:pt x="301" y="619"/>
                  <a:pt x="295" y="615"/>
                  <a:pt x="291" y="606"/>
                </a:cubicBezTo>
                <a:lnTo>
                  <a:pt x="291" y="329"/>
                </a:lnTo>
                <a:lnTo>
                  <a:pt x="13" y="329"/>
                </a:lnTo>
                <a:cubicBezTo>
                  <a:pt x="5" y="325"/>
                  <a:pt x="0" y="318"/>
                  <a:pt x="0" y="310"/>
                </a:cubicBezTo>
                <a:lnTo>
                  <a:pt x="0" y="32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2" name="フリーフォーム: 図形 2111"/>
          <p:cNvSpPr/>
          <p:nvPr/>
        </p:nvSpPr>
        <p:spPr>
          <a:xfrm>
            <a:off x="5366880" y="3477960"/>
            <a:ext cx="149400" cy="160560"/>
          </a:xfrm>
          <a:custGeom>
            <a:avLst/>
            <a:gdLst/>
            <a:ahLst/>
            <a:cxnLst/>
            <a:rect l="0" t="0" r="r" b="b"/>
            <a:pathLst>
              <a:path w="415" h="446">
                <a:moveTo>
                  <a:pt x="176" y="446"/>
                </a:moveTo>
                <a:cubicBezTo>
                  <a:pt x="114" y="446"/>
                  <a:pt x="70" y="434"/>
                  <a:pt x="42" y="409"/>
                </a:cubicBezTo>
                <a:cubicBezTo>
                  <a:pt x="14" y="385"/>
                  <a:pt x="0" y="357"/>
                  <a:pt x="0" y="325"/>
                </a:cubicBezTo>
                <a:cubicBezTo>
                  <a:pt x="0" y="284"/>
                  <a:pt x="15" y="248"/>
                  <a:pt x="45" y="219"/>
                </a:cubicBezTo>
                <a:lnTo>
                  <a:pt x="53" y="209"/>
                </a:lnTo>
                <a:lnTo>
                  <a:pt x="48" y="200"/>
                </a:lnTo>
                <a:cubicBezTo>
                  <a:pt x="43" y="189"/>
                  <a:pt x="40" y="176"/>
                  <a:pt x="40" y="160"/>
                </a:cubicBezTo>
                <a:cubicBezTo>
                  <a:pt x="40" y="128"/>
                  <a:pt x="54" y="97"/>
                  <a:pt x="82" y="68"/>
                </a:cubicBezTo>
                <a:cubicBezTo>
                  <a:pt x="130" y="23"/>
                  <a:pt x="195" y="0"/>
                  <a:pt x="277" y="0"/>
                </a:cubicBezTo>
                <a:cubicBezTo>
                  <a:pt x="320" y="0"/>
                  <a:pt x="358" y="11"/>
                  <a:pt x="391" y="34"/>
                </a:cubicBezTo>
                <a:cubicBezTo>
                  <a:pt x="406" y="43"/>
                  <a:pt x="414" y="54"/>
                  <a:pt x="415" y="66"/>
                </a:cubicBezTo>
                <a:cubicBezTo>
                  <a:pt x="415" y="82"/>
                  <a:pt x="410" y="94"/>
                  <a:pt x="399" y="103"/>
                </a:cubicBezTo>
                <a:cubicBezTo>
                  <a:pt x="389" y="113"/>
                  <a:pt x="377" y="118"/>
                  <a:pt x="366" y="118"/>
                </a:cubicBezTo>
                <a:cubicBezTo>
                  <a:pt x="358" y="118"/>
                  <a:pt x="345" y="113"/>
                  <a:pt x="327" y="101"/>
                </a:cubicBezTo>
                <a:cubicBezTo>
                  <a:pt x="310" y="90"/>
                  <a:pt x="287" y="85"/>
                  <a:pt x="259" y="85"/>
                </a:cubicBezTo>
                <a:cubicBezTo>
                  <a:pt x="151" y="85"/>
                  <a:pt x="98" y="109"/>
                  <a:pt x="98" y="156"/>
                </a:cubicBezTo>
                <a:cubicBezTo>
                  <a:pt x="98" y="167"/>
                  <a:pt x="99" y="175"/>
                  <a:pt x="102" y="178"/>
                </a:cubicBezTo>
                <a:cubicBezTo>
                  <a:pt x="103" y="178"/>
                  <a:pt x="104" y="178"/>
                  <a:pt x="104" y="178"/>
                </a:cubicBezTo>
                <a:cubicBezTo>
                  <a:pt x="105" y="178"/>
                  <a:pt x="107" y="177"/>
                  <a:pt x="111" y="176"/>
                </a:cubicBezTo>
                <a:cubicBezTo>
                  <a:pt x="140" y="164"/>
                  <a:pt x="174" y="158"/>
                  <a:pt x="212" y="158"/>
                </a:cubicBezTo>
                <a:lnTo>
                  <a:pt x="219" y="158"/>
                </a:lnTo>
                <a:cubicBezTo>
                  <a:pt x="268" y="158"/>
                  <a:pt x="292" y="173"/>
                  <a:pt x="292" y="202"/>
                </a:cubicBezTo>
                <a:cubicBezTo>
                  <a:pt x="292" y="232"/>
                  <a:pt x="271" y="251"/>
                  <a:pt x="229" y="259"/>
                </a:cubicBezTo>
                <a:cubicBezTo>
                  <a:pt x="225" y="259"/>
                  <a:pt x="212" y="260"/>
                  <a:pt x="190" y="260"/>
                </a:cubicBezTo>
                <a:cubicBezTo>
                  <a:pt x="165" y="260"/>
                  <a:pt x="148" y="259"/>
                  <a:pt x="138" y="257"/>
                </a:cubicBezTo>
                <a:cubicBezTo>
                  <a:pt x="127" y="255"/>
                  <a:pt x="113" y="250"/>
                  <a:pt x="94" y="243"/>
                </a:cubicBezTo>
                <a:cubicBezTo>
                  <a:pt x="85" y="250"/>
                  <a:pt x="78" y="260"/>
                  <a:pt x="71" y="273"/>
                </a:cubicBezTo>
                <a:cubicBezTo>
                  <a:pt x="64" y="285"/>
                  <a:pt x="60" y="297"/>
                  <a:pt x="60" y="309"/>
                </a:cubicBezTo>
                <a:cubicBezTo>
                  <a:pt x="59" y="321"/>
                  <a:pt x="63" y="331"/>
                  <a:pt x="71" y="339"/>
                </a:cubicBezTo>
                <a:cubicBezTo>
                  <a:pt x="79" y="346"/>
                  <a:pt x="90" y="351"/>
                  <a:pt x="104" y="354"/>
                </a:cubicBezTo>
                <a:cubicBezTo>
                  <a:pt x="118" y="358"/>
                  <a:pt x="131" y="359"/>
                  <a:pt x="142" y="360"/>
                </a:cubicBezTo>
                <a:cubicBezTo>
                  <a:pt x="153" y="361"/>
                  <a:pt x="169" y="361"/>
                  <a:pt x="188" y="361"/>
                </a:cubicBezTo>
                <a:lnTo>
                  <a:pt x="194" y="361"/>
                </a:lnTo>
                <a:lnTo>
                  <a:pt x="201" y="361"/>
                </a:lnTo>
                <a:cubicBezTo>
                  <a:pt x="224" y="361"/>
                  <a:pt x="242" y="361"/>
                  <a:pt x="256" y="360"/>
                </a:cubicBezTo>
                <a:cubicBezTo>
                  <a:pt x="270" y="359"/>
                  <a:pt x="285" y="356"/>
                  <a:pt x="301" y="350"/>
                </a:cubicBezTo>
                <a:cubicBezTo>
                  <a:pt x="318" y="344"/>
                  <a:pt x="330" y="336"/>
                  <a:pt x="338" y="325"/>
                </a:cubicBezTo>
                <a:cubicBezTo>
                  <a:pt x="342" y="317"/>
                  <a:pt x="348" y="313"/>
                  <a:pt x="355" y="313"/>
                </a:cubicBezTo>
                <a:cubicBezTo>
                  <a:pt x="361" y="313"/>
                  <a:pt x="366" y="316"/>
                  <a:pt x="369" y="320"/>
                </a:cubicBezTo>
                <a:cubicBezTo>
                  <a:pt x="373" y="324"/>
                  <a:pt x="375" y="331"/>
                  <a:pt x="376" y="337"/>
                </a:cubicBezTo>
                <a:cubicBezTo>
                  <a:pt x="376" y="344"/>
                  <a:pt x="372" y="354"/>
                  <a:pt x="365" y="365"/>
                </a:cubicBezTo>
                <a:cubicBezTo>
                  <a:pt x="357" y="376"/>
                  <a:pt x="346" y="388"/>
                  <a:pt x="330" y="400"/>
                </a:cubicBezTo>
                <a:cubicBezTo>
                  <a:pt x="315" y="412"/>
                  <a:pt x="294" y="423"/>
                  <a:pt x="267" y="433"/>
                </a:cubicBezTo>
                <a:cubicBezTo>
                  <a:pt x="240" y="442"/>
                  <a:pt x="210" y="446"/>
                  <a:pt x="176" y="446"/>
                </a:cubicBezTo>
                <a:moveTo>
                  <a:pt x="234" y="207"/>
                </a:moveTo>
                <a:cubicBezTo>
                  <a:pt x="234" y="206"/>
                  <a:pt x="223" y="206"/>
                  <a:pt x="203" y="206"/>
                </a:cubicBezTo>
                <a:cubicBezTo>
                  <a:pt x="198" y="206"/>
                  <a:pt x="192" y="206"/>
                  <a:pt x="185" y="207"/>
                </a:cubicBezTo>
                <a:cubicBezTo>
                  <a:pt x="178" y="207"/>
                  <a:pt x="173" y="208"/>
                  <a:pt x="168" y="208"/>
                </a:cubicBezTo>
                <a:cubicBezTo>
                  <a:pt x="163" y="209"/>
                  <a:pt x="161" y="210"/>
                  <a:pt x="161" y="210"/>
                </a:cubicBezTo>
                <a:cubicBezTo>
                  <a:pt x="161" y="212"/>
                  <a:pt x="175" y="213"/>
                  <a:pt x="200" y="213"/>
                </a:cubicBezTo>
                <a:cubicBezTo>
                  <a:pt x="222" y="213"/>
                  <a:pt x="234" y="211"/>
                  <a:pt x="234" y="20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3" name="フリーフォーム: 図形 2112"/>
          <p:cNvSpPr/>
          <p:nvPr/>
        </p:nvSpPr>
        <p:spPr>
          <a:xfrm>
            <a:off x="5549760" y="3576600"/>
            <a:ext cx="105120" cy="108720"/>
          </a:xfrm>
          <a:custGeom>
            <a:avLst/>
            <a:gdLst/>
            <a:ahLst/>
            <a:cxnLst/>
            <a:rect l="0" t="0" r="r" b="b"/>
            <a:pathLst>
              <a:path w="292" h="302">
                <a:moveTo>
                  <a:pt x="0" y="155"/>
                </a:moveTo>
                <a:cubicBezTo>
                  <a:pt x="0" y="112"/>
                  <a:pt x="14" y="76"/>
                  <a:pt x="42" y="46"/>
                </a:cubicBezTo>
                <a:cubicBezTo>
                  <a:pt x="71" y="16"/>
                  <a:pt x="105" y="0"/>
                  <a:pt x="146" y="0"/>
                </a:cubicBezTo>
                <a:cubicBezTo>
                  <a:pt x="186" y="0"/>
                  <a:pt x="220" y="15"/>
                  <a:pt x="249" y="44"/>
                </a:cubicBezTo>
                <a:cubicBezTo>
                  <a:pt x="277" y="74"/>
                  <a:pt x="292" y="110"/>
                  <a:pt x="292" y="154"/>
                </a:cubicBezTo>
                <a:cubicBezTo>
                  <a:pt x="292" y="196"/>
                  <a:pt x="278" y="231"/>
                  <a:pt x="250" y="259"/>
                </a:cubicBezTo>
                <a:cubicBezTo>
                  <a:pt x="222" y="288"/>
                  <a:pt x="187" y="302"/>
                  <a:pt x="146" y="302"/>
                </a:cubicBezTo>
                <a:cubicBezTo>
                  <a:pt x="103" y="302"/>
                  <a:pt x="68" y="287"/>
                  <a:pt x="41" y="258"/>
                </a:cubicBezTo>
                <a:cubicBezTo>
                  <a:pt x="14" y="229"/>
                  <a:pt x="0" y="194"/>
                  <a:pt x="0" y="155"/>
                </a:cubicBezTo>
                <a:moveTo>
                  <a:pt x="146" y="276"/>
                </a:moveTo>
                <a:cubicBezTo>
                  <a:pt x="200" y="276"/>
                  <a:pt x="227" y="240"/>
                  <a:pt x="227" y="168"/>
                </a:cubicBezTo>
                <a:lnTo>
                  <a:pt x="227" y="146"/>
                </a:lnTo>
                <a:lnTo>
                  <a:pt x="227" y="130"/>
                </a:lnTo>
                <a:cubicBezTo>
                  <a:pt x="227" y="120"/>
                  <a:pt x="227" y="112"/>
                  <a:pt x="226" y="105"/>
                </a:cubicBezTo>
                <a:cubicBezTo>
                  <a:pt x="226" y="98"/>
                  <a:pt x="224" y="90"/>
                  <a:pt x="222" y="80"/>
                </a:cubicBezTo>
                <a:cubicBezTo>
                  <a:pt x="219" y="70"/>
                  <a:pt x="216" y="62"/>
                  <a:pt x="211" y="56"/>
                </a:cubicBezTo>
                <a:cubicBezTo>
                  <a:pt x="207" y="50"/>
                  <a:pt x="200" y="44"/>
                  <a:pt x="191" y="38"/>
                </a:cubicBezTo>
                <a:cubicBezTo>
                  <a:pt x="182" y="32"/>
                  <a:pt x="171" y="27"/>
                  <a:pt x="159" y="25"/>
                </a:cubicBezTo>
                <a:cubicBezTo>
                  <a:pt x="156" y="24"/>
                  <a:pt x="152" y="24"/>
                  <a:pt x="147" y="24"/>
                </a:cubicBezTo>
                <a:cubicBezTo>
                  <a:pt x="134" y="24"/>
                  <a:pt x="121" y="27"/>
                  <a:pt x="110" y="32"/>
                </a:cubicBezTo>
                <a:cubicBezTo>
                  <a:pt x="91" y="42"/>
                  <a:pt x="78" y="55"/>
                  <a:pt x="73" y="72"/>
                </a:cubicBezTo>
                <a:cubicBezTo>
                  <a:pt x="67" y="89"/>
                  <a:pt x="64" y="109"/>
                  <a:pt x="64" y="133"/>
                </a:cubicBezTo>
                <a:lnTo>
                  <a:pt x="64" y="146"/>
                </a:lnTo>
                <a:cubicBezTo>
                  <a:pt x="64" y="189"/>
                  <a:pt x="68" y="218"/>
                  <a:pt x="77" y="236"/>
                </a:cubicBezTo>
                <a:cubicBezTo>
                  <a:pt x="91" y="262"/>
                  <a:pt x="114" y="276"/>
                  <a:pt x="146" y="27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4" name="フリーフォーム: 図形 2113"/>
          <p:cNvSpPr/>
          <p:nvPr/>
        </p:nvSpPr>
        <p:spPr>
          <a:xfrm>
            <a:off x="5666040" y="3518280"/>
            <a:ext cx="119160" cy="167400"/>
          </a:xfrm>
          <a:custGeom>
            <a:avLst/>
            <a:gdLst/>
            <a:ahLst/>
            <a:cxnLst/>
            <a:rect l="0" t="0" r="r" b="b"/>
            <a:pathLst>
              <a:path w="331" h="465">
                <a:moveTo>
                  <a:pt x="189" y="465"/>
                </a:moveTo>
                <a:cubicBezTo>
                  <a:pt x="157" y="465"/>
                  <a:pt x="127" y="450"/>
                  <a:pt x="98" y="421"/>
                </a:cubicBezTo>
                <a:lnTo>
                  <a:pt x="91" y="433"/>
                </a:lnTo>
                <a:cubicBezTo>
                  <a:pt x="90" y="434"/>
                  <a:pt x="89" y="436"/>
                  <a:pt x="88" y="439"/>
                </a:cubicBezTo>
                <a:cubicBezTo>
                  <a:pt x="86" y="442"/>
                  <a:pt x="85" y="444"/>
                  <a:pt x="84" y="446"/>
                </a:cubicBezTo>
                <a:cubicBezTo>
                  <a:pt x="82" y="448"/>
                  <a:pt x="82" y="450"/>
                  <a:pt x="81" y="451"/>
                </a:cubicBezTo>
                <a:lnTo>
                  <a:pt x="78" y="457"/>
                </a:lnTo>
                <a:lnTo>
                  <a:pt x="65" y="457"/>
                </a:lnTo>
                <a:lnTo>
                  <a:pt x="52" y="457"/>
                </a:lnTo>
                <a:lnTo>
                  <a:pt x="52" y="261"/>
                </a:lnTo>
                <a:cubicBezTo>
                  <a:pt x="52" y="128"/>
                  <a:pt x="51" y="62"/>
                  <a:pt x="51" y="60"/>
                </a:cubicBezTo>
                <a:cubicBezTo>
                  <a:pt x="50" y="51"/>
                  <a:pt x="47" y="46"/>
                  <a:pt x="42" y="43"/>
                </a:cubicBezTo>
                <a:cubicBezTo>
                  <a:pt x="37" y="41"/>
                  <a:pt x="27" y="39"/>
                  <a:pt x="12" y="37"/>
                </a:cubicBezTo>
                <a:lnTo>
                  <a:pt x="0" y="37"/>
                </a:lnTo>
                <a:lnTo>
                  <a:pt x="0" y="22"/>
                </a:lnTo>
                <a:cubicBezTo>
                  <a:pt x="0" y="12"/>
                  <a:pt x="1" y="7"/>
                  <a:pt x="2" y="7"/>
                </a:cubicBezTo>
                <a:lnTo>
                  <a:pt x="8" y="7"/>
                </a:lnTo>
                <a:cubicBezTo>
                  <a:pt x="13" y="6"/>
                  <a:pt x="19" y="6"/>
                  <a:pt x="27" y="5"/>
                </a:cubicBezTo>
                <a:cubicBezTo>
                  <a:pt x="36" y="5"/>
                  <a:pt x="44" y="4"/>
                  <a:pt x="52" y="4"/>
                </a:cubicBezTo>
                <a:cubicBezTo>
                  <a:pt x="59" y="3"/>
                  <a:pt x="67" y="3"/>
                  <a:pt x="76" y="3"/>
                </a:cubicBezTo>
                <a:cubicBezTo>
                  <a:pt x="85" y="2"/>
                  <a:pt x="91" y="2"/>
                  <a:pt x="96" y="1"/>
                </a:cubicBezTo>
                <a:cubicBezTo>
                  <a:pt x="100" y="0"/>
                  <a:pt x="102" y="0"/>
                  <a:pt x="103" y="0"/>
                </a:cubicBezTo>
                <a:lnTo>
                  <a:pt x="105" y="0"/>
                </a:lnTo>
                <a:lnTo>
                  <a:pt x="105" y="99"/>
                </a:lnTo>
                <a:cubicBezTo>
                  <a:pt x="105" y="166"/>
                  <a:pt x="105" y="200"/>
                  <a:pt x="105" y="200"/>
                </a:cubicBezTo>
                <a:lnTo>
                  <a:pt x="107" y="198"/>
                </a:lnTo>
                <a:cubicBezTo>
                  <a:pt x="109" y="197"/>
                  <a:pt x="111" y="195"/>
                  <a:pt x="113" y="194"/>
                </a:cubicBezTo>
                <a:cubicBezTo>
                  <a:pt x="116" y="192"/>
                  <a:pt x="119" y="190"/>
                  <a:pt x="123" y="187"/>
                </a:cubicBezTo>
                <a:cubicBezTo>
                  <a:pt x="127" y="184"/>
                  <a:pt x="132" y="181"/>
                  <a:pt x="137" y="180"/>
                </a:cubicBezTo>
                <a:cubicBezTo>
                  <a:pt x="142" y="178"/>
                  <a:pt x="148" y="176"/>
                  <a:pt x="154" y="173"/>
                </a:cubicBezTo>
                <a:cubicBezTo>
                  <a:pt x="160" y="170"/>
                  <a:pt x="167" y="169"/>
                  <a:pt x="175" y="168"/>
                </a:cubicBezTo>
                <a:cubicBezTo>
                  <a:pt x="183" y="167"/>
                  <a:pt x="191" y="166"/>
                  <a:pt x="200" y="166"/>
                </a:cubicBezTo>
                <a:cubicBezTo>
                  <a:pt x="234" y="166"/>
                  <a:pt x="264" y="180"/>
                  <a:pt x="291" y="208"/>
                </a:cubicBezTo>
                <a:cubicBezTo>
                  <a:pt x="318" y="236"/>
                  <a:pt x="331" y="271"/>
                  <a:pt x="331" y="315"/>
                </a:cubicBezTo>
                <a:cubicBezTo>
                  <a:pt x="331" y="360"/>
                  <a:pt x="317" y="396"/>
                  <a:pt x="289" y="423"/>
                </a:cubicBezTo>
                <a:cubicBezTo>
                  <a:pt x="260" y="451"/>
                  <a:pt x="227" y="465"/>
                  <a:pt x="189" y="465"/>
                </a:cubicBezTo>
                <a:moveTo>
                  <a:pt x="107" y="393"/>
                </a:moveTo>
                <a:cubicBezTo>
                  <a:pt x="107" y="393"/>
                  <a:pt x="108" y="395"/>
                  <a:pt x="110" y="398"/>
                </a:cubicBezTo>
                <a:cubicBezTo>
                  <a:pt x="112" y="401"/>
                  <a:pt x="114" y="404"/>
                  <a:pt x="116" y="405"/>
                </a:cubicBezTo>
                <a:cubicBezTo>
                  <a:pt x="118" y="407"/>
                  <a:pt x="120" y="410"/>
                  <a:pt x="123" y="413"/>
                </a:cubicBezTo>
                <a:cubicBezTo>
                  <a:pt x="125" y="417"/>
                  <a:pt x="128" y="419"/>
                  <a:pt x="130" y="421"/>
                </a:cubicBezTo>
                <a:cubicBezTo>
                  <a:pt x="133" y="423"/>
                  <a:pt x="136" y="425"/>
                  <a:pt x="140" y="428"/>
                </a:cubicBezTo>
                <a:cubicBezTo>
                  <a:pt x="144" y="431"/>
                  <a:pt x="148" y="433"/>
                  <a:pt x="152" y="434"/>
                </a:cubicBezTo>
                <a:cubicBezTo>
                  <a:pt x="155" y="435"/>
                  <a:pt x="160" y="437"/>
                  <a:pt x="165" y="438"/>
                </a:cubicBezTo>
                <a:cubicBezTo>
                  <a:pt x="171" y="440"/>
                  <a:pt x="176" y="441"/>
                  <a:pt x="181" y="440"/>
                </a:cubicBezTo>
                <a:cubicBezTo>
                  <a:pt x="196" y="440"/>
                  <a:pt x="211" y="436"/>
                  <a:pt x="226" y="427"/>
                </a:cubicBezTo>
                <a:cubicBezTo>
                  <a:pt x="240" y="418"/>
                  <a:pt x="251" y="404"/>
                  <a:pt x="258" y="383"/>
                </a:cubicBezTo>
                <a:cubicBezTo>
                  <a:pt x="263" y="368"/>
                  <a:pt x="266" y="346"/>
                  <a:pt x="266" y="318"/>
                </a:cubicBezTo>
                <a:cubicBezTo>
                  <a:pt x="266" y="285"/>
                  <a:pt x="263" y="261"/>
                  <a:pt x="258" y="245"/>
                </a:cubicBezTo>
                <a:cubicBezTo>
                  <a:pt x="246" y="209"/>
                  <a:pt x="222" y="191"/>
                  <a:pt x="184" y="191"/>
                </a:cubicBezTo>
                <a:cubicBezTo>
                  <a:pt x="171" y="191"/>
                  <a:pt x="158" y="194"/>
                  <a:pt x="144" y="201"/>
                </a:cubicBezTo>
                <a:cubicBezTo>
                  <a:pt x="131" y="207"/>
                  <a:pt x="119" y="217"/>
                  <a:pt x="111" y="229"/>
                </a:cubicBezTo>
                <a:lnTo>
                  <a:pt x="107" y="234"/>
                </a:lnTo>
                <a:lnTo>
                  <a:pt x="107" y="39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5" name="フリーフォーム: 図形 2114"/>
          <p:cNvSpPr/>
          <p:nvPr/>
        </p:nvSpPr>
        <p:spPr>
          <a:xfrm>
            <a:off x="5800680" y="3576600"/>
            <a:ext cx="77760" cy="109080"/>
          </a:xfrm>
          <a:custGeom>
            <a:avLst/>
            <a:gdLst/>
            <a:ahLst/>
            <a:cxnLst/>
            <a:rect l="0" t="0" r="r" b="b"/>
            <a:pathLst>
              <a:path w="216" h="303">
                <a:moveTo>
                  <a:pt x="174" y="87"/>
                </a:moveTo>
                <a:cubicBezTo>
                  <a:pt x="174" y="69"/>
                  <a:pt x="168" y="54"/>
                  <a:pt x="156" y="41"/>
                </a:cubicBezTo>
                <a:cubicBezTo>
                  <a:pt x="144" y="28"/>
                  <a:pt x="127" y="22"/>
                  <a:pt x="105" y="22"/>
                </a:cubicBezTo>
                <a:cubicBezTo>
                  <a:pt x="89" y="22"/>
                  <a:pt x="75" y="25"/>
                  <a:pt x="64" y="31"/>
                </a:cubicBezTo>
                <a:cubicBezTo>
                  <a:pt x="51" y="39"/>
                  <a:pt x="43" y="50"/>
                  <a:pt x="43" y="65"/>
                </a:cubicBezTo>
                <a:cubicBezTo>
                  <a:pt x="43" y="67"/>
                  <a:pt x="43" y="70"/>
                  <a:pt x="43" y="73"/>
                </a:cubicBezTo>
                <a:cubicBezTo>
                  <a:pt x="45" y="77"/>
                  <a:pt x="48" y="82"/>
                  <a:pt x="55" y="89"/>
                </a:cubicBezTo>
                <a:cubicBezTo>
                  <a:pt x="61" y="96"/>
                  <a:pt x="71" y="102"/>
                  <a:pt x="83" y="106"/>
                </a:cubicBezTo>
                <a:cubicBezTo>
                  <a:pt x="91" y="108"/>
                  <a:pt x="101" y="110"/>
                  <a:pt x="112" y="112"/>
                </a:cubicBezTo>
                <a:cubicBezTo>
                  <a:pt x="123" y="113"/>
                  <a:pt x="133" y="115"/>
                  <a:pt x="141" y="117"/>
                </a:cubicBezTo>
                <a:cubicBezTo>
                  <a:pt x="149" y="120"/>
                  <a:pt x="156" y="123"/>
                  <a:pt x="162" y="126"/>
                </a:cubicBezTo>
                <a:cubicBezTo>
                  <a:pt x="169" y="130"/>
                  <a:pt x="177" y="134"/>
                  <a:pt x="184" y="139"/>
                </a:cubicBezTo>
                <a:cubicBezTo>
                  <a:pt x="191" y="144"/>
                  <a:pt x="198" y="154"/>
                  <a:pt x="205" y="167"/>
                </a:cubicBezTo>
                <a:cubicBezTo>
                  <a:pt x="212" y="180"/>
                  <a:pt x="215" y="193"/>
                  <a:pt x="216" y="208"/>
                </a:cubicBezTo>
                <a:cubicBezTo>
                  <a:pt x="216" y="235"/>
                  <a:pt x="207" y="257"/>
                  <a:pt x="191" y="275"/>
                </a:cubicBezTo>
                <a:cubicBezTo>
                  <a:pt x="174" y="293"/>
                  <a:pt x="147" y="302"/>
                  <a:pt x="110" y="302"/>
                </a:cubicBezTo>
                <a:lnTo>
                  <a:pt x="105" y="302"/>
                </a:lnTo>
                <a:cubicBezTo>
                  <a:pt x="82" y="302"/>
                  <a:pt x="61" y="294"/>
                  <a:pt x="41" y="278"/>
                </a:cubicBezTo>
                <a:lnTo>
                  <a:pt x="35" y="283"/>
                </a:lnTo>
                <a:lnTo>
                  <a:pt x="29" y="289"/>
                </a:lnTo>
                <a:cubicBezTo>
                  <a:pt x="27" y="291"/>
                  <a:pt x="24" y="294"/>
                  <a:pt x="21" y="296"/>
                </a:cubicBezTo>
                <a:lnTo>
                  <a:pt x="14" y="303"/>
                </a:lnTo>
                <a:lnTo>
                  <a:pt x="9" y="303"/>
                </a:lnTo>
                <a:lnTo>
                  <a:pt x="6" y="303"/>
                </a:lnTo>
                <a:cubicBezTo>
                  <a:pt x="5" y="303"/>
                  <a:pt x="3" y="301"/>
                  <a:pt x="0" y="299"/>
                </a:cubicBezTo>
                <a:lnTo>
                  <a:pt x="0" y="247"/>
                </a:lnTo>
                <a:lnTo>
                  <a:pt x="0" y="209"/>
                </a:lnTo>
                <a:cubicBezTo>
                  <a:pt x="0" y="199"/>
                  <a:pt x="1" y="194"/>
                  <a:pt x="2" y="192"/>
                </a:cubicBezTo>
                <a:cubicBezTo>
                  <a:pt x="3" y="190"/>
                  <a:pt x="5" y="189"/>
                  <a:pt x="8" y="189"/>
                </a:cubicBezTo>
                <a:lnTo>
                  <a:pt x="14" y="189"/>
                </a:lnTo>
                <a:cubicBezTo>
                  <a:pt x="20" y="189"/>
                  <a:pt x="23" y="190"/>
                  <a:pt x="25" y="191"/>
                </a:cubicBezTo>
                <a:cubicBezTo>
                  <a:pt x="27" y="193"/>
                  <a:pt x="28" y="196"/>
                  <a:pt x="28" y="199"/>
                </a:cubicBezTo>
                <a:cubicBezTo>
                  <a:pt x="28" y="203"/>
                  <a:pt x="30" y="209"/>
                  <a:pt x="33" y="217"/>
                </a:cubicBezTo>
                <a:cubicBezTo>
                  <a:pt x="35" y="225"/>
                  <a:pt x="39" y="235"/>
                  <a:pt x="46" y="245"/>
                </a:cubicBezTo>
                <a:cubicBezTo>
                  <a:pt x="62" y="267"/>
                  <a:pt x="83" y="278"/>
                  <a:pt x="110" y="278"/>
                </a:cubicBezTo>
                <a:cubicBezTo>
                  <a:pt x="152" y="278"/>
                  <a:pt x="174" y="261"/>
                  <a:pt x="174" y="227"/>
                </a:cubicBezTo>
                <a:cubicBezTo>
                  <a:pt x="174" y="214"/>
                  <a:pt x="170" y="204"/>
                  <a:pt x="162" y="196"/>
                </a:cubicBezTo>
                <a:cubicBezTo>
                  <a:pt x="153" y="186"/>
                  <a:pt x="135" y="178"/>
                  <a:pt x="107" y="172"/>
                </a:cubicBezTo>
                <a:cubicBezTo>
                  <a:pt x="80" y="167"/>
                  <a:pt x="62" y="162"/>
                  <a:pt x="53" y="157"/>
                </a:cubicBezTo>
                <a:cubicBezTo>
                  <a:pt x="36" y="150"/>
                  <a:pt x="23" y="139"/>
                  <a:pt x="14" y="126"/>
                </a:cubicBezTo>
                <a:cubicBezTo>
                  <a:pt x="5" y="113"/>
                  <a:pt x="0" y="100"/>
                  <a:pt x="0" y="85"/>
                </a:cubicBezTo>
                <a:cubicBezTo>
                  <a:pt x="0" y="68"/>
                  <a:pt x="4" y="54"/>
                  <a:pt x="12" y="42"/>
                </a:cubicBezTo>
                <a:cubicBezTo>
                  <a:pt x="19" y="30"/>
                  <a:pt x="28" y="21"/>
                  <a:pt x="40" y="16"/>
                </a:cubicBezTo>
                <a:cubicBezTo>
                  <a:pt x="52" y="10"/>
                  <a:pt x="63" y="6"/>
                  <a:pt x="74" y="4"/>
                </a:cubicBezTo>
                <a:cubicBezTo>
                  <a:pt x="84" y="1"/>
                  <a:pt x="94" y="0"/>
                  <a:pt x="103" y="0"/>
                </a:cubicBezTo>
                <a:lnTo>
                  <a:pt x="110" y="0"/>
                </a:lnTo>
                <a:cubicBezTo>
                  <a:pt x="127" y="0"/>
                  <a:pt x="143" y="4"/>
                  <a:pt x="156" y="10"/>
                </a:cubicBezTo>
                <a:lnTo>
                  <a:pt x="166" y="16"/>
                </a:lnTo>
                <a:lnTo>
                  <a:pt x="172" y="11"/>
                </a:lnTo>
                <a:cubicBezTo>
                  <a:pt x="176" y="7"/>
                  <a:pt x="181" y="3"/>
                  <a:pt x="186" y="0"/>
                </a:cubicBezTo>
                <a:lnTo>
                  <a:pt x="191" y="0"/>
                </a:lnTo>
                <a:lnTo>
                  <a:pt x="194" y="0"/>
                </a:lnTo>
                <a:cubicBezTo>
                  <a:pt x="195" y="0"/>
                  <a:pt x="197" y="1"/>
                  <a:pt x="200" y="4"/>
                </a:cubicBezTo>
                <a:lnTo>
                  <a:pt x="200" y="90"/>
                </a:lnTo>
                <a:lnTo>
                  <a:pt x="196" y="94"/>
                </a:lnTo>
                <a:lnTo>
                  <a:pt x="178" y="94"/>
                </a:lnTo>
                <a:cubicBezTo>
                  <a:pt x="175" y="92"/>
                  <a:pt x="174" y="89"/>
                  <a:pt x="174" y="8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6" name="フリーフォーム: 図形 2115"/>
          <p:cNvSpPr/>
          <p:nvPr/>
        </p:nvSpPr>
        <p:spPr>
          <a:xfrm>
            <a:off x="5892840" y="3576600"/>
            <a:ext cx="92160" cy="109080"/>
          </a:xfrm>
          <a:custGeom>
            <a:avLst/>
            <a:gdLst/>
            <a:ahLst/>
            <a:cxnLst/>
            <a:rect l="0" t="0" r="r" b="b"/>
            <a:pathLst>
              <a:path w="256" h="303">
                <a:moveTo>
                  <a:pt x="0" y="152"/>
                </a:moveTo>
                <a:cubicBezTo>
                  <a:pt x="0" y="127"/>
                  <a:pt x="5" y="105"/>
                  <a:pt x="13" y="85"/>
                </a:cubicBezTo>
                <a:cubicBezTo>
                  <a:pt x="23" y="66"/>
                  <a:pt x="34" y="50"/>
                  <a:pt x="47" y="37"/>
                </a:cubicBezTo>
                <a:cubicBezTo>
                  <a:pt x="60" y="25"/>
                  <a:pt x="75" y="16"/>
                  <a:pt x="90" y="10"/>
                </a:cubicBezTo>
                <a:cubicBezTo>
                  <a:pt x="105" y="3"/>
                  <a:pt x="120" y="0"/>
                  <a:pt x="133" y="0"/>
                </a:cubicBezTo>
                <a:cubicBezTo>
                  <a:pt x="157" y="0"/>
                  <a:pt x="177" y="4"/>
                  <a:pt x="193" y="12"/>
                </a:cubicBezTo>
                <a:cubicBezTo>
                  <a:pt x="210" y="19"/>
                  <a:pt x="223" y="30"/>
                  <a:pt x="231" y="44"/>
                </a:cubicBezTo>
                <a:cubicBezTo>
                  <a:pt x="240" y="58"/>
                  <a:pt x="246" y="73"/>
                  <a:pt x="250" y="87"/>
                </a:cubicBezTo>
                <a:cubicBezTo>
                  <a:pt x="253" y="101"/>
                  <a:pt x="255" y="116"/>
                  <a:pt x="256" y="133"/>
                </a:cubicBezTo>
                <a:cubicBezTo>
                  <a:pt x="256" y="136"/>
                  <a:pt x="254" y="139"/>
                  <a:pt x="251" y="142"/>
                </a:cubicBezTo>
                <a:lnTo>
                  <a:pt x="66" y="142"/>
                </a:lnTo>
                <a:lnTo>
                  <a:pt x="66" y="153"/>
                </a:lnTo>
                <a:cubicBezTo>
                  <a:pt x="66" y="218"/>
                  <a:pt x="88" y="258"/>
                  <a:pt x="131" y="272"/>
                </a:cubicBezTo>
                <a:cubicBezTo>
                  <a:pt x="140" y="274"/>
                  <a:pt x="150" y="276"/>
                  <a:pt x="160" y="276"/>
                </a:cubicBezTo>
                <a:cubicBezTo>
                  <a:pt x="179" y="276"/>
                  <a:pt x="195" y="269"/>
                  <a:pt x="208" y="255"/>
                </a:cubicBezTo>
                <a:cubicBezTo>
                  <a:pt x="215" y="247"/>
                  <a:pt x="221" y="238"/>
                  <a:pt x="226" y="227"/>
                </a:cubicBezTo>
                <a:lnTo>
                  <a:pt x="232" y="211"/>
                </a:lnTo>
                <a:cubicBezTo>
                  <a:pt x="233" y="210"/>
                  <a:pt x="237" y="209"/>
                  <a:pt x="243" y="209"/>
                </a:cubicBezTo>
                <a:lnTo>
                  <a:pt x="245" y="209"/>
                </a:lnTo>
                <a:cubicBezTo>
                  <a:pt x="252" y="209"/>
                  <a:pt x="256" y="211"/>
                  <a:pt x="256" y="216"/>
                </a:cubicBezTo>
                <a:cubicBezTo>
                  <a:pt x="256" y="218"/>
                  <a:pt x="255" y="220"/>
                  <a:pt x="254" y="224"/>
                </a:cubicBezTo>
                <a:cubicBezTo>
                  <a:pt x="245" y="248"/>
                  <a:pt x="232" y="268"/>
                  <a:pt x="212" y="282"/>
                </a:cubicBezTo>
                <a:cubicBezTo>
                  <a:pt x="193" y="296"/>
                  <a:pt x="171" y="303"/>
                  <a:pt x="147" y="303"/>
                </a:cubicBezTo>
                <a:cubicBezTo>
                  <a:pt x="106" y="303"/>
                  <a:pt x="71" y="287"/>
                  <a:pt x="43" y="257"/>
                </a:cubicBezTo>
                <a:cubicBezTo>
                  <a:pt x="16" y="227"/>
                  <a:pt x="1" y="192"/>
                  <a:pt x="0" y="152"/>
                </a:cubicBezTo>
                <a:moveTo>
                  <a:pt x="202" y="114"/>
                </a:moveTo>
                <a:cubicBezTo>
                  <a:pt x="197" y="57"/>
                  <a:pt x="176" y="28"/>
                  <a:pt x="139" y="24"/>
                </a:cubicBezTo>
                <a:lnTo>
                  <a:pt x="138" y="24"/>
                </a:lnTo>
                <a:cubicBezTo>
                  <a:pt x="135" y="24"/>
                  <a:pt x="131" y="24"/>
                  <a:pt x="128" y="25"/>
                </a:cubicBezTo>
                <a:cubicBezTo>
                  <a:pt x="124" y="25"/>
                  <a:pt x="119" y="27"/>
                  <a:pt x="111" y="30"/>
                </a:cubicBezTo>
                <a:cubicBezTo>
                  <a:pt x="104" y="33"/>
                  <a:pt x="97" y="38"/>
                  <a:pt x="92" y="44"/>
                </a:cubicBezTo>
                <a:cubicBezTo>
                  <a:pt x="87" y="50"/>
                  <a:pt x="82" y="59"/>
                  <a:pt x="77" y="71"/>
                </a:cubicBezTo>
                <a:cubicBezTo>
                  <a:pt x="72" y="83"/>
                  <a:pt x="69" y="97"/>
                  <a:pt x="66" y="114"/>
                </a:cubicBezTo>
                <a:lnTo>
                  <a:pt x="66" y="119"/>
                </a:lnTo>
                <a:lnTo>
                  <a:pt x="202" y="119"/>
                </a:lnTo>
                <a:lnTo>
                  <a:pt x="202" y="11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7" name="フリーフォーム: 図形 2116"/>
          <p:cNvSpPr/>
          <p:nvPr/>
        </p:nvSpPr>
        <p:spPr>
          <a:xfrm>
            <a:off x="5996160" y="3577680"/>
            <a:ext cx="81720" cy="105120"/>
          </a:xfrm>
          <a:custGeom>
            <a:avLst/>
            <a:gdLst/>
            <a:ahLst/>
            <a:cxnLst/>
            <a:rect l="0" t="0" r="r" b="b"/>
            <a:pathLst>
              <a:path w="227" h="292">
                <a:moveTo>
                  <a:pt x="11" y="262"/>
                </a:moveTo>
                <a:lnTo>
                  <a:pt x="20" y="262"/>
                </a:lnTo>
                <a:cubicBezTo>
                  <a:pt x="37" y="262"/>
                  <a:pt x="47" y="259"/>
                  <a:pt x="51" y="253"/>
                </a:cubicBezTo>
                <a:lnTo>
                  <a:pt x="51" y="248"/>
                </a:lnTo>
                <a:cubicBezTo>
                  <a:pt x="51" y="244"/>
                  <a:pt x="51" y="239"/>
                  <a:pt x="51" y="233"/>
                </a:cubicBezTo>
                <a:cubicBezTo>
                  <a:pt x="51" y="226"/>
                  <a:pt x="51" y="220"/>
                  <a:pt x="51" y="212"/>
                </a:cubicBezTo>
                <a:cubicBezTo>
                  <a:pt x="52" y="205"/>
                  <a:pt x="52" y="196"/>
                  <a:pt x="51" y="186"/>
                </a:cubicBezTo>
                <a:cubicBezTo>
                  <a:pt x="51" y="177"/>
                  <a:pt x="51" y="168"/>
                  <a:pt x="51" y="159"/>
                </a:cubicBezTo>
                <a:cubicBezTo>
                  <a:pt x="51" y="145"/>
                  <a:pt x="51" y="131"/>
                  <a:pt x="51" y="115"/>
                </a:cubicBezTo>
                <a:cubicBezTo>
                  <a:pt x="51" y="100"/>
                  <a:pt x="51" y="87"/>
                  <a:pt x="51" y="77"/>
                </a:cubicBezTo>
                <a:lnTo>
                  <a:pt x="51" y="61"/>
                </a:lnTo>
                <a:cubicBezTo>
                  <a:pt x="49" y="52"/>
                  <a:pt x="46" y="47"/>
                  <a:pt x="41" y="44"/>
                </a:cubicBezTo>
                <a:cubicBezTo>
                  <a:pt x="37" y="41"/>
                  <a:pt x="27" y="39"/>
                  <a:pt x="12" y="38"/>
                </a:cubicBezTo>
                <a:lnTo>
                  <a:pt x="0" y="38"/>
                </a:lnTo>
                <a:lnTo>
                  <a:pt x="0" y="23"/>
                </a:lnTo>
                <a:cubicBezTo>
                  <a:pt x="0" y="13"/>
                  <a:pt x="0" y="8"/>
                  <a:pt x="1" y="8"/>
                </a:cubicBezTo>
                <a:lnTo>
                  <a:pt x="8" y="7"/>
                </a:lnTo>
                <a:cubicBezTo>
                  <a:pt x="12" y="7"/>
                  <a:pt x="18" y="6"/>
                  <a:pt x="26" y="6"/>
                </a:cubicBezTo>
                <a:cubicBezTo>
                  <a:pt x="34" y="6"/>
                  <a:pt x="42" y="5"/>
                  <a:pt x="50" y="5"/>
                </a:cubicBezTo>
                <a:cubicBezTo>
                  <a:pt x="57" y="4"/>
                  <a:pt x="65" y="4"/>
                  <a:pt x="73" y="3"/>
                </a:cubicBezTo>
                <a:cubicBezTo>
                  <a:pt x="81" y="3"/>
                  <a:pt x="88" y="2"/>
                  <a:pt x="92" y="1"/>
                </a:cubicBezTo>
                <a:cubicBezTo>
                  <a:pt x="96" y="0"/>
                  <a:pt x="99" y="0"/>
                  <a:pt x="99" y="1"/>
                </a:cubicBezTo>
                <a:lnTo>
                  <a:pt x="101" y="1"/>
                </a:lnTo>
                <a:lnTo>
                  <a:pt x="101" y="46"/>
                </a:lnTo>
                <a:cubicBezTo>
                  <a:pt x="118" y="16"/>
                  <a:pt x="140" y="1"/>
                  <a:pt x="165" y="1"/>
                </a:cubicBezTo>
                <a:lnTo>
                  <a:pt x="169" y="1"/>
                </a:lnTo>
                <a:cubicBezTo>
                  <a:pt x="190" y="1"/>
                  <a:pt x="204" y="6"/>
                  <a:pt x="213" y="16"/>
                </a:cubicBezTo>
                <a:cubicBezTo>
                  <a:pt x="223" y="25"/>
                  <a:pt x="227" y="36"/>
                  <a:pt x="227" y="46"/>
                </a:cubicBezTo>
                <a:cubicBezTo>
                  <a:pt x="227" y="55"/>
                  <a:pt x="224" y="63"/>
                  <a:pt x="219" y="71"/>
                </a:cubicBezTo>
                <a:cubicBezTo>
                  <a:pt x="213" y="77"/>
                  <a:pt x="205" y="81"/>
                  <a:pt x="194" y="81"/>
                </a:cubicBezTo>
                <a:cubicBezTo>
                  <a:pt x="183" y="81"/>
                  <a:pt x="174" y="77"/>
                  <a:pt x="168" y="70"/>
                </a:cubicBezTo>
                <a:cubicBezTo>
                  <a:pt x="163" y="62"/>
                  <a:pt x="160" y="55"/>
                  <a:pt x="160" y="47"/>
                </a:cubicBezTo>
                <a:cubicBezTo>
                  <a:pt x="160" y="43"/>
                  <a:pt x="160" y="39"/>
                  <a:pt x="161" y="36"/>
                </a:cubicBezTo>
                <a:cubicBezTo>
                  <a:pt x="162" y="33"/>
                  <a:pt x="163" y="31"/>
                  <a:pt x="164" y="28"/>
                </a:cubicBezTo>
                <a:cubicBezTo>
                  <a:pt x="166" y="26"/>
                  <a:pt x="166" y="25"/>
                  <a:pt x="166" y="25"/>
                </a:cubicBezTo>
                <a:cubicBezTo>
                  <a:pt x="165" y="24"/>
                  <a:pt x="160" y="25"/>
                  <a:pt x="151" y="28"/>
                </a:cubicBezTo>
                <a:cubicBezTo>
                  <a:pt x="144" y="31"/>
                  <a:pt x="139" y="34"/>
                  <a:pt x="135" y="38"/>
                </a:cubicBezTo>
                <a:cubicBezTo>
                  <a:pt x="115" y="57"/>
                  <a:pt x="105" y="97"/>
                  <a:pt x="105" y="156"/>
                </a:cubicBezTo>
                <a:lnTo>
                  <a:pt x="105" y="191"/>
                </a:lnTo>
                <a:cubicBezTo>
                  <a:pt x="105" y="197"/>
                  <a:pt x="105" y="203"/>
                  <a:pt x="105" y="209"/>
                </a:cubicBezTo>
                <a:cubicBezTo>
                  <a:pt x="105" y="215"/>
                  <a:pt x="105" y="221"/>
                  <a:pt x="105" y="226"/>
                </a:cubicBezTo>
                <a:cubicBezTo>
                  <a:pt x="105" y="231"/>
                  <a:pt x="105" y="236"/>
                  <a:pt x="105" y="239"/>
                </a:cubicBezTo>
                <a:cubicBezTo>
                  <a:pt x="106" y="243"/>
                  <a:pt x="106" y="246"/>
                  <a:pt x="105" y="249"/>
                </a:cubicBezTo>
                <a:lnTo>
                  <a:pt x="105" y="252"/>
                </a:lnTo>
                <a:cubicBezTo>
                  <a:pt x="106" y="253"/>
                  <a:pt x="106" y="254"/>
                  <a:pt x="107" y="255"/>
                </a:cubicBezTo>
                <a:cubicBezTo>
                  <a:pt x="108" y="256"/>
                  <a:pt x="109" y="256"/>
                  <a:pt x="110" y="257"/>
                </a:cubicBezTo>
                <a:cubicBezTo>
                  <a:pt x="112" y="257"/>
                  <a:pt x="113" y="258"/>
                  <a:pt x="114" y="259"/>
                </a:cubicBezTo>
                <a:cubicBezTo>
                  <a:pt x="115" y="260"/>
                  <a:pt x="116" y="260"/>
                  <a:pt x="118" y="260"/>
                </a:cubicBezTo>
                <a:cubicBezTo>
                  <a:pt x="121" y="260"/>
                  <a:pt x="122" y="260"/>
                  <a:pt x="123" y="261"/>
                </a:cubicBezTo>
                <a:cubicBezTo>
                  <a:pt x="124" y="261"/>
                  <a:pt x="126" y="261"/>
                  <a:pt x="129" y="261"/>
                </a:cubicBezTo>
                <a:cubicBezTo>
                  <a:pt x="132" y="261"/>
                  <a:pt x="134" y="261"/>
                  <a:pt x="135" y="261"/>
                </a:cubicBezTo>
                <a:cubicBezTo>
                  <a:pt x="136" y="261"/>
                  <a:pt x="138" y="262"/>
                  <a:pt x="141" y="262"/>
                </a:cubicBezTo>
                <a:cubicBezTo>
                  <a:pt x="145" y="263"/>
                  <a:pt x="147" y="263"/>
                  <a:pt x="148" y="262"/>
                </a:cubicBezTo>
                <a:lnTo>
                  <a:pt x="168" y="262"/>
                </a:lnTo>
                <a:lnTo>
                  <a:pt x="168" y="292"/>
                </a:lnTo>
                <a:lnTo>
                  <a:pt x="162" y="292"/>
                </a:lnTo>
                <a:cubicBezTo>
                  <a:pt x="155" y="291"/>
                  <a:pt x="127" y="290"/>
                  <a:pt x="79" y="290"/>
                </a:cubicBezTo>
                <a:cubicBezTo>
                  <a:pt x="34" y="290"/>
                  <a:pt x="9" y="291"/>
                  <a:pt x="5" y="292"/>
                </a:cubicBezTo>
                <a:lnTo>
                  <a:pt x="0" y="292"/>
                </a:lnTo>
                <a:lnTo>
                  <a:pt x="0" y="262"/>
                </a:lnTo>
                <a:lnTo>
                  <a:pt x="11" y="26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8" name="フリーフォーム: 図形 2117"/>
          <p:cNvSpPr/>
          <p:nvPr/>
        </p:nvSpPr>
        <p:spPr>
          <a:xfrm>
            <a:off x="6088680" y="3580560"/>
            <a:ext cx="116280" cy="105120"/>
          </a:xfrm>
          <a:custGeom>
            <a:avLst/>
            <a:gdLst/>
            <a:ahLst/>
            <a:cxnLst/>
            <a:rect l="0" t="0" r="r" b="b"/>
            <a:pathLst>
              <a:path w="323" h="292">
                <a:moveTo>
                  <a:pt x="210" y="0"/>
                </a:moveTo>
                <a:cubicBezTo>
                  <a:pt x="213" y="1"/>
                  <a:pt x="231" y="1"/>
                  <a:pt x="266" y="1"/>
                </a:cubicBezTo>
                <a:cubicBezTo>
                  <a:pt x="291" y="1"/>
                  <a:pt x="309" y="1"/>
                  <a:pt x="319" y="0"/>
                </a:cubicBezTo>
                <a:lnTo>
                  <a:pt x="323" y="0"/>
                </a:lnTo>
                <a:lnTo>
                  <a:pt x="323" y="30"/>
                </a:lnTo>
                <a:lnTo>
                  <a:pt x="315" y="30"/>
                </a:lnTo>
                <a:cubicBezTo>
                  <a:pt x="290" y="32"/>
                  <a:pt x="274" y="41"/>
                  <a:pt x="267" y="56"/>
                </a:cubicBezTo>
                <a:cubicBezTo>
                  <a:pt x="266" y="58"/>
                  <a:pt x="250" y="97"/>
                  <a:pt x="222" y="171"/>
                </a:cubicBezTo>
                <a:cubicBezTo>
                  <a:pt x="193" y="245"/>
                  <a:pt x="178" y="283"/>
                  <a:pt x="177" y="286"/>
                </a:cubicBezTo>
                <a:cubicBezTo>
                  <a:pt x="175" y="290"/>
                  <a:pt x="169" y="292"/>
                  <a:pt x="161" y="292"/>
                </a:cubicBezTo>
                <a:cubicBezTo>
                  <a:pt x="152" y="292"/>
                  <a:pt x="147" y="290"/>
                  <a:pt x="145" y="286"/>
                </a:cubicBezTo>
                <a:cubicBezTo>
                  <a:pt x="83" y="127"/>
                  <a:pt x="53" y="46"/>
                  <a:pt x="52" y="44"/>
                </a:cubicBezTo>
                <a:cubicBezTo>
                  <a:pt x="50" y="38"/>
                  <a:pt x="46" y="34"/>
                  <a:pt x="42" y="33"/>
                </a:cubicBezTo>
                <a:cubicBezTo>
                  <a:pt x="37" y="31"/>
                  <a:pt x="28" y="31"/>
                  <a:pt x="16" y="30"/>
                </a:cubicBezTo>
                <a:lnTo>
                  <a:pt x="0" y="30"/>
                </a:lnTo>
                <a:lnTo>
                  <a:pt x="0" y="0"/>
                </a:lnTo>
                <a:lnTo>
                  <a:pt x="4" y="0"/>
                </a:lnTo>
                <a:lnTo>
                  <a:pt x="9" y="1"/>
                </a:lnTo>
                <a:cubicBezTo>
                  <a:pt x="13" y="1"/>
                  <a:pt x="17" y="1"/>
                  <a:pt x="22" y="1"/>
                </a:cubicBezTo>
                <a:cubicBezTo>
                  <a:pt x="28" y="1"/>
                  <a:pt x="33" y="1"/>
                  <a:pt x="40" y="1"/>
                </a:cubicBezTo>
                <a:cubicBezTo>
                  <a:pt x="46" y="1"/>
                  <a:pt x="51" y="1"/>
                  <a:pt x="56" y="1"/>
                </a:cubicBezTo>
                <a:cubicBezTo>
                  <a:pt x="61" y="2"/>
                  <a:pt x="65" y="2"/>
                  <a:pt x="68" y="2"/>
                </a:cubicBezTo>
                <a:cubicBezTo>
                  <a:pt x="110" y="2"/>
                  <a:pt x="134" y="1"/>
                  <a:pt x="140" y="0"/>
                </a:cubicBezTo>
                <a:lnTo>
                  <a:pt x="145" y="0"/>
                </a:lnTo>
                <a:lnTo>
                  <a:pt x="145" y="30"/>
                </a:lnTo>
                <a:lnTo>
                  <a:pt x="136" y="30"/>
                </a:lnTo>
                <a:cubicBezTo>
                  <a:pt x="119" y="31"/>
                  <a:pt x="110" y="34"/>
                  <a:pt x="109" y="40"/>
                </a:cubicBezTo>
                <a:cubicBezTo>
                  <a:pt x="109" y="42"/>
                  <a:pt x="120" y="73"/>
                  <a:pt x="142" y="130"/>
                </a:cubicBezTo>
                <a:lnTo>
                  <a:pt x="176" y="217"/>
                </a:lnTo>
                <a:lnTo>
                  <a:pt x="236" y="59"/>
                </a:lnTo>
                <a:lnTo>
                  <a:pt x="236" y="54"/>
                </a:lnTo>
                <a:cubicBezTo>
                  <a:pt x="236" y="48"/>
                  <a:pt x="233" y="43"/>
                  <a:pt x="229" y="39"/>
                </a:cubicBezTo>
                <a:cubicBezTo>
                  <a:pt x="225" y="35"/>
                  <a:pt x="221" y="32"/>
                  <a:pt x="217" y="31"/>
                </a:cubicBezTo>
                <a:cubicBezTo>
                  <a:pt x="214" y="31"/>
                  <a:pt x="211" y="30"/>
                  <a:pt x="208" y="30"/>
                </a:cubicBezTo>
                <a:lnTo>
                  <a:pt x="205" y="30"/>
                </a:lnTo>
                <a:lnTo>
                  <a:pt x="205" y="0"/>
                </a:lnTo>
                <a:lnTo>
                  <a:pt x="21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9" name="フリーフォーム: 図形 2118"/>
          <p:cNvSpPr/>
          <p:nvPr/>
        </p:nvSpPr>
        <p:spPr>
          <a:xfrm>
            <a:off x="6217200" y="3576600"/>
            <a:ext cx="109080" cy="109080"/>
          </a:xfrm>
          <a:custGeom>
            <a:avLst/>
            <a:gdLst/>
            <a:ahLst/>
            <a:cxnLst/>
            <a:rect l="0" t="0" r="r" b="b"/>
            <a:pathLst>
              <a:path w="303" h="303">
                <a:moveTo>
                  <a:pt x="69" y="94"/>
                </a:moveTo>
                <a:cubicBezTo>
                  <a:pt x="69" y="94"/>
                  <a:pt x="64" y="94"/>
                  <a:pt x="54" y="94"/>
                </a:cubicBezTo>
                <a:cubicBezTo>
                  <a:pt x="45" y="94"/>
                  <a:pt x="36" y="90"/>
                  <a:pt x="29" y="84"/>
                </a:cubicBezTo>
                <a:cubicBezTo>
                  <a:pt x="23" y="77"/>
                  <a:pt x="19" y="69"/>
                  <a:pt x="19" y="58"/>
                </a:cubicBezTo>
                <a:cubicBezTo>
                  <a:pt x="19" y="43"/>
                  <a:pt x="27" y="29"/>
                  <a:pt x="43" y="18"/>
                </a:cubicBezTo>
                <a:cubicBezTo>
                  <a:pt x="58" y="6"/>
                  <a:pt x="84" y="0"/>
                  <a:pt x="122" y="0"/>
                </a:cubicBezTo>
                <a:cubicBezTo>
                  <a:pt x="154" y="0"/>
                  <a:pt x="180" y="7"/>
                  <a:pt x="200" y="21"/>
                </a:cubicBezTo>
                <a:cubicBezTo>
                  <a:pt x="220" y="35"/>
                  <a:pt x="233" y="51"/>
                  <a:pt x="239" y="71"/>
                </a:cubicBezTo>
                <a:cubicBezTo>
                  <a:pt x="241" y="77"/>
                  <a:pt x="243" y="84"/>
                  <a:pt x="243" y="91"/>
                </a:cubicBezTo>
                <a:cubicBezTo>
                  <a:pt x="243" y="99"/>
                  <a:pt x="243" y="124"/>
                  <a:pt x="243" y="168"/>
                </a:cubicBezTo>
                <a:lnTo>
                  <a:pt x="243" y="214"/>
                </a:lnTo>
                <a:cubicBezTo>
                  <a:pt x="243" y="235"/>
                  <a:pt x="244" y="249"/>
                  <a:pt x="247" y="257"/>
                </a:cubicBezTo>
                <a:cubicBezTo>
                  <a:pt x="249" y="265"/>
                  <a:pt x="253" y="269"/>
                  <a:pt x="260" y="269"/>
                </a:cubicBezTo>
                <a:cubicBezTo>
                  <a:pt x="267" y="269"/>
                  <a:pt x="271" y="266"/>
                  <a:pt x="273" y="259"/>
                </a:cubicBezTo>
                <a:cubicBezTo>
                  <a:pt x="276" y="252"/>
                  <a:pt x="277" y="240"/>
                  <a:pt x="277" y="224"/>
                </a:cubicBezTo>
                <a:lnTo>
                  <a:pt x="277" y="200"/>
                </a:lnTo>
                <a:lnTo>
                  <a:pt x="303" y="200"/>
                </a:lnTo>
                <a:lnTo>
                  <a:pt x="303" y="226"/>
                </a:lnTo>
                <a:cubicBezTo>
                  <a:pt x="303" y="243"/>
                  <a:pt x="302" y="253"/>
                  <a:pt x="301" y="257"/>
                </a:cubicBezTo>
                <a:cubicBezTo>
                  <a:pt x="297" y="270"/>
                  <a:pt x="289" y="280"/>
                  <a:pt x="278" y="287"/>
                </a:cubicBezTo>
                <a:cubicBezTo>
                  <a:pt x="267" y="295"/>
                  <a:pt x="255" y="299"/>
                  <a:pt x="242" y="299"/>
                </a:cubicBezTo>
                <a:cubicBezTo>
                  <a:pt x="229" y="300"/>
                  <a:pt x="219" y="296"/>
                  <a:pt x="211" y="287"/>
                </a:cubicBezTo>
                <a:cubicBezTo>
                  <a:pt x="203" y="279"/>
                  <a:pt x="198" y="270"/>
                  <a:pt x="195" y="260"/>
                </a:cubicBezTo>
                <a:lnTo>
                  <a:pt x="195" y="257"/>
                </a:lnTo>
                <a:lnTo>
                  <a:pt x="194" y="259"/>
                </a:lnTo>
                <a:cubicBezTo>
                  <a:pt x="193" y="261"/>
                  <a:pt x="192" y="262"/>
                  <a:pt x="191" y="263"/>
                </a:cubicBezTo>
                <a:cubicBezTo>
                  <a:pt x="189" y="264"/>
                  <a:pt x="188" y="266"/>
                  <a:pt x="185" y="269"/>
                </a:cubicBezTo>
                <a:cubicBezTo>
                  <a:pt x="183" y="272"/>
                  <a:pt x="181" y="274"/>
                  <a:pt x="177" y="276"/>
                </a:cubicBezTo>
                <a:cubicBezTo>
                  <a:pt x="174" y="278"/>
                  <a:pt x="171" y="281"/>
                  <a:pt x="168" y="284"/>
                </a:cubicBezTo>
                <a:cubicBezTo>
                  <a:pt x="164" y="287"/>
                  <a:pt x="160" y="290"/>
                  <a:pt x="156" y="291"/>
                </a:cubicBezTo>
                <a:cubicBezTo>
                  <a:pt x="151" y="293"/>
                  <a:pt x="147" y="295"/>
                  <a:pt x="141" y="297"/>
                </a:cubicBezTo>
                <a:cubicBezTo>
                  <a:pt x="136" y="298"/>
                  <a:pt x="130" y="300"/>
                  <a:pt x="124" y="301"/>
                </a:cubicBezTo>
                <a:cubicBezTo>
                  <a:pt x="118" y="302"/>
                  <a:pt x="111" y="302"/>
                  <a:pt x="104" y="303"/>
                </a:cubicBezTo>
                <a:cubicBezTo>
                  <a:pt x="78" y="303"/>
                  <a:pt x="54" y="296"/>
                  <a:pt x="32" y="282"/>
                </a:cubicBezTo>
                <a:cubicBezTo>
                  <a:pt x="11" y="269"/>
                  <a:pt x="0" y="250"/>
                  <a:pt x="0" y="225"/>
                </a:cubicBezTo>
                <a:cubicBezTo>
                  <a:pt x="0" y="216"/>
                  <a:pt x="2" y="207"/>
                  <a:pt x="5" y="199"/>
                </a:cubicBezTo>
                <a:cubicBezTo>
                  <a:pt x="8" y="190"/>
                  <a:pt x="14" y="181"/>
                  <a:pt x="23" y="172"/>
                </a:cubicBezTo>
                <a:cubicBezTo>
                  <a:pt x="31" y="162"/>
                  <a:pt x="43" y="154"/>
                  <a:pt x="55" y="146"/>
                </a:cubicBezTo>
                <a:cubicBezTo>
                  <a:pt x="67" y="140"/>
                  <a:pt x="85" y="134"/>
                  <a:pt x="106" y="128"/>
                </a:cubicBezTo>
                <a:cubicBezTo>
                  <a:pt x="128" y="122"/>
                  <a:pt x="152" y="119"/>
                  <a:pt x="179" y="118"/>
                </a:cubicBezTo>
                <a:lnTo>
                  <a:pt x="188" y="118"/>
                </a:lnTo>
                <a:lnTo>
                  <a:pt x="188" y="104"/>
                </a:lnTo>
                <a:cubicBezTo>
                  <a:pt x="188" y="89"/>
                  <a:pt x="187" y="78"/>
                  <a:pt x="184" y="71"/>
                </a:cubicBezTo>
                <a:cubicBezTo>
                  <a:pt x="174" y="40"/>
                  <a:pt x="153" y="24"/>
                  <a:pt x="120" y="24"/>
                </a:cubicBezTo>
                <a:cubicBezTo>
                  <a:pt x="112" y="24"/>
                  <a:pt x="105" y="24"/>
                  <a:pt x="98" y="25"/>
                </a:cubicBezTo>
                <a:cubicBezTo>
                  <a:pt x="91" y="25"/>
                  <a:pt x="85" y="26"/>
                  <a:pt x="81" y="27"/>
                </a:cubicBezTo>
                <a:cubicBezTo>
                  <a:pt x="78" y="29"/>
                  <a:pt x="76" y="29"/>
                  <a:pt x="76" y="29"/>
                </a:cubicBezTo>
                <a:cubicBezTo>
                  <a:pt x="86" y="36"/>
                  <a:pt x="91" y="46"/>
                  <a:pt x="91" y="58"/>
                </a:cubicBezTo>
                <a:cubicBezTo>
                  <a:pt x="91" y="69"/>
                  <a:pt x="87" y="78"/>
                  <a:pt x="80" y="84"/>
                </a:cubicBezTo>
                <a:lnTo>
                  <a:pt x="69" y="94"/>
                </a:lnTo>
                <a:moveTo>
                  <a:pt x="62" y="226"/>
                </a:moveTo>
                <a:cubicBezTo>
                  <a:pt x="62" y="239"/>
                  <a:pt x="67" y="251"/>
                  <a:pt x="78" y="262"/>
                </a:cubicBezTo>
                <a:cubicBezTo>
                  <a:pt x="88" y="272"/>
                  <a:pt x="101" y="278"/>
                  <a:pt x="116" y="278"/>
                </a:cubicBezTo>
                <a:cubicBezTo>
                  <a:pt x="133" y="278"/>
                  <a:pt x="148" y="273"/>
                  <a:pt x="160" y="263"/>
                </a:cubicBezTo>
                <a:cubicBezTo>
                  <a:pt x="173" y="253"/>
                  <a:pt x="182" y="240"/>
                  <a:pt x="186" y="224"/>
                </a:cubicBezTo>
                <a:cubicBezTo>
                  <a:pt x="187" y="221"/>
                  <a:pt x="188" y="206"/>
                  <a:pt x="188" y="180"/>
                </a:cubicBezTo>
                <a:cubicBezTo>
                  <a:pt x="188" y="155"/>
                  <a:pt x="188" y="141"/>
                  <a:pt x="187" y="141"/>
                </a:cubicBezTo>
                <a:cubicBezTo>
                  <a:pt x="184" y="141"/>
                  <a:pt x="179" y="141"/>
                  <a:pt x="174" y="142"/>
                </a:cubicBezTo>
                <a:cubicBezTo>
                  <a:pt x="168" y="142"/>
                  <a:pt x="158" y="144"/>
                  <a:pt x="144" y="148"/>
                </a:cubicBezTo>
                <a:cubicBezTo>
                  <a:pt x="130" y="152"/>
                  <a:pt x="117" y="157"/>
                  <a:pt x="106" y="162"/>
                </a:cubicBezTo>
                <a:cubicBezTo>
                  <a:pt x="94" y="167"/>
                  <a:pt x="84" y="175"/>
                  <a:pt x="76" y="186"/>
                </a:cubicBezTo>
                <a:cubicBezTo>
                  <a:pt x="67" y="197"/>
                  <a:pt x="62" y="210"/>
                  <a:pt x="62" y="22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0" name="フリーフォーム: 図形 2119"/>
          <p:cNvSpPr/>
          <p:nvPr/>
        </p:nvSpPr>
        <p:spPr>
          <a:xfrm>
            <a:off x="6332040" y="3537000"/>
            <a:ext cx="74880" cy="148320"/>
          </a:xfrm>
          <a:custGeom>
            <a:avLst/>
            <a:gdLst/>
            <a:ahLst/>
            <a:cxnLst/>
            <a:rect l="0" t="0" r="r" b="b"/>
            <a:pathLst>
              <a:path w="208" h="412">
                <a:moveTo>
                  <a:pt x="5" y="127"/>
                </a:moveTo>
                <a:cubicBezTo>
                  <a:pt x="29" y="125"/>
                  <a:pt x="47" y="113"/>
                  <a:pt x="59" y="90"/>
                </a:cubicBezTo>
                <a:cubicBezTo>
                  <a:pt x="72" y="67"/>
                  <a:pt x="79" y="40"/>
                  <a:pt x="80" y="10"/>
                </a:cubicBezTo>
                <a:lnTo>
                  <a:pt x="80" y="0"/>
                </a:lnTo>
                <a:lnTo>
                  <a:pt x="107" y="0"/>
                </a:lnTo>
                <a:lnTo>
                  <a:pt x="107" y="121"/>
                </a:lnTo>
                <a:lnTo>
                  <a:pt x="196" y="121"/>
                </a:lnTo>
                <a:lnTo>
                  <a:pt x="196" y="151"/>
                </a:lnTo>
                <a:lnTo>
                  <a:pt x="107" y="151"/>
                </a:lnTo>
                <a:lnTo>
                  <a:pt x="107" y="247"/>
                </a:lnTo>
                <a:cubicBezTo>
                  <a:pt x="107" y="302"/>
                  <a:pt x="107" y="333"/>
                  <a:pt x="107" y="340"/>
                </a:cubicBezTo>
                <a:cubicBezTo>
                  <a:pt x="107" y="347"/>
                  <a:pt x="109" y="354"/>
                  <a:pt x="113" y="361"/>
                </a:cubicBezTo>
                <a:cubicBezTo>
                  <a:pt x="119" y="378"/>
                  <a:pt x="130" y="386"/>
                  <a:pt x="145" y="386"/>
                </a:cubicBezTo>
                <a:cubicBezTo>
                  <a:pt x="164" y="386"/>
                  <a:pt x="176" y="371"/>
                  <a:pt x="181" y="340"/>
                </a:cubicBezTo>
                <a:cubicBezTo>
                  <a:pt x="181" y="336"/>
                  <a:pt x="181" y="326"/>
                  <a:pt x="181" y="309"/>
                </a:cubicBezTo>
                <a:lnTo>
                  <a:pt x="181" y="286"/>
                </a:lnTo>
                <a:lnTo>
                  <a:pt x="208" y="286"/>
                </a:lnTo>
                <a:lnTo>
                  <a:pt x="208" y="309"/>
                </a:lnTo>
                <a:lnTo>
                  <a:pt x="208" y="317"/>
                </a:lnTo>
                <a:cubicBezTo>
                  <a:pt x="208" y="351"/>
                  <a:pt x="198" y="377"/>
                  <a:pt x="180" y="394"/>
                </a:cubicBezTo>
                <a:cubicBezTo>
                  <a:pt x="168" y="406"/>
                  <a:pt x="153" y="412"/>
                  <a:pt x="134" y="412"/>
                </a:cubicBezTo>
                <a:cubicBezTo>
                  <a:pt x="119" y="412"/>
                  <a:pt x="105" y="409"/>
                  <a:pt x="94" y="404"/>
                </a:cubicBezTo>
                <a:cubicBezTo>
                  <a:pt x="83" y="399"/>
                  <a:pt x="75" y="392"/>
                  <a:pt x="69" y="384"/>
                </a:cubicBezTo>
                <a:cubicBezTo>
                  <a:pt x="64" y="375"/>
                  <a:pt x="59" y="368"/>
                  <a:pt x="57" y="361"/>
                </a:cubicBezTo>
                <a:cubicBezTo>
                  <a:pt x="54" y="354"/>
                  <a:pt x="53" y="347"/>
                  <a:pt x="52" y="340"/>
                </a:cubicBezTo>
                <a:cubicBezTo>
                  <a:pt x="52" y="337"/>
                  <a:pt x="51" y="304"/>
                  <a:pt x="51" y="241"/>
                </a:cubicBezTo>
                <a:lnTo>
                  <a:pt x="51" y="151"/>
                </a:lnTo>
                <a:lnTo>
                  <a:pt x="0" y="151"/>
                </a:lnTo>
                <a:lnTo>
                  <a:pt x="0" y="127"/>
                </a:lnTo>
                <a:lnTo>
                  <a:pt x="5" y="12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1" name="フリーフォーム: 図形 2120"/>
          <p:cNvSpPr/>
          <p:nvPr/>
        </p:nvSpPr>
        <p:spPr>
          <a:xfrm>
            <a:off x="6426000" y="3524040"/>
            <a:ext cx="54360" cy="158760"/>
          </a:xfrm>
          <a:custGeom>
            <a:avLst/>
            <a:gdLst/>
            <a:ahLst/>
            <a:cxnLst/>
            <a:rect l="0" t="0" r="r" b="b"/>
            <a:pathLst>
              <a:path w="151" h="441">
                <a:moveTo>
                  <a:pt x="28" y="40"/>
                </a:moveTo>
                <a:cubicBezTo>
                  <a:pt x="28" y="28"/>
                  <a:pt x="32" y="18"/>
                  <a:pt x="40" y="11"/>
                </a:cubicBezTo>
                <a:cubicBezTo>
                  <a:pt x="48" y="4"/>
                  <a:pt x="57" y="0"/>
                  <a:pt x="69" y="0"/>
                </a:cubicBezTo>
                <a:cubicBezTo>
                  <a:pt x="80" y="1"/>
                  <a:pt x="88" y="5"/>
                  <a:pt x="96" y="12"/>
                </a:cubicBezTo>
                <a:cubicBezTo>
                  <a:pt x="103" y="18"/>
                  <a:pt x="107" y="28"/>
                  <a:pt x="107" y="40"/>
                </a:cubicBezTo>
                <a:cubicBezTo>
                  <a:pt x="107" y="53"/>
                  <a:pt x="103" y="63"/>
                  <a:pt x="96" y="69"/>
                </a:cubicBezTo>
                <a:cubicBezTo>
                  <a:pt x="88" y="76"/>
                  <a:pt x="79" y="79"/>
                  <a:pt x="67" y="79"/>
                </a:cubicBezTo>
                <a:cubicBezTo>
                  <a:pt x="56" y="79"/>
                  <a:pt x="47" y="76"/>
                  <a:pt x="40" y="69"/>
                </a:cubicBezTo>
                <a:cubicBezTo>
                  <a:pt x="32" y="63"/>
                  <a:pt x="28" y="53"/>
                  <a:pt x="28" y="40"/>
                </a:cubicBezTo>
                <a:moveTo>
                  <a:pt x="146" y="441"/>
                </a:moveTo>
                <a:cubicBezTo>
                  <a:pt x="139" y="440"/>
                  <a:pt x="117" y="439"/>
                  <a:pt x="78" y="439"/>
                </a:cubicBezTo>
                <a:cubicBezTo>
                  <a:pt x="72" y="439"/>
                  <a:pt x="64" y="439"/>
                  <a:pt x="52" y="439"/>
                </a:cubicBezTo>
                <a:cubicBezTo>
                  <a:pt x="41" y="439"/>
                  <a:pt x="30" y="440"/>
                  <a:pt x="19" y="441"/>
                </a:cubicBezTo>
                <a:lnTo>
                  <a:pt x="5" y="441"/>
                </a:lnTo>
                <a:lnTo>
                  <a:pt x="0" y="441"/>
                </a:lnTo>
                <a:lnTo>
                  <a:pt x="0" y="411"/>
                </a:lnTo>
                <a:lnTo>
                  <a:pt x="10" y="411"/>
                </a:lnTo>
                <a:cubicBezTo>
                  <a:pt x="22" y="411"/>
                  <a:pt x="33" y="410"/>
                  <a:pt x="42" y="409"/>
                </a:cubicBezTo>
                <a:cubicBezTo>
                  <a:pt x="46" y="407"/>
                  <a:pt x="49" y="405"/>
                  <a:pt x="50" y="402"/>
                </a:cubicBezTo>
                <a:cubicBezTo>
                  <a:pt x="50" y="399"/>
                  <a:pt x="51" y="390"/>
                  <a:pt x="51" y="374"/>
                </a:cubicBezTo>
                <a:lnTo>
                  <a:pt x="51" y="307"/>
                </a:lnTo>
                <a:lnTo>
                  <a:pt x="51" y="249"/>
                </a:lnTo>
                <a:cubicBezTo>
                  <a:pt x="51" y="226"/>
                  <a:pt x="50" y="211"/>
                  <a:pt x="50" y="205"/>
                </a:cubicBezTo>
                <a:cubicBezTo>
                  <a:pt x="49" y="199"/>
                  <a:pt x="46" y="195"/>
                  <a:pt x="40" y="193"/>
                </a:cubicBezTo>
                <a:cubicBezTo>
                  <a:pt x="34" y="190"/>
                  <a:pt x="24" y="188"/>
                  <a:pt x="9" y="188"/>
                </a:cubicBezTo>
                <a:lnTo>
                  <a:pt x="2" y="188"/>
                </a:lnTo>
                <a:lnTo>
                  <a:pt x="2" y="173"/>
                </a:lnTo>
                <a:cubicBezTo>
                  <a:pt x="2" y="163"/>
                  <a:pt x="3" y="158"/>
                  <a:pt x="4" y="158"/>
                </a:cubicBezTo>
                <a:lnTo>
                  <a:pt x="10" y="157"/>
                </a:lnTo>
                <a:cubicBezTo>
                  <a:pt x="15" y="157"/>
                  <a:pt x="21" y="156"/>
                  <a:pt x="29" y="156"/>
                </a:cubicBezTo>
                <a:cubicBezTo>
                  <a:pt x="36" y="156"/>
                  <a:pt x="44" y="155"/>
                  <a:pt x="52" y="155"/>
                </a:cubicBezTo>
                <a:cubicBezTo>
                  <a:pt x="60" y="154"/>
                  <a:pt x="68" y="154"/>
                  <a:pt x="77" y="153"/>
                </a:cubicBezTo>
                <a:cubicBezTo>
                  <a:pt x="85" y="153"/>
                  <a:pt x="92" y="152"/>
                  <a:pt x="96" y="151"/>
                </a:cubicBezTo>
                <a:cubicBezTo>
                  <a:pt x="100" y="150"/>
                  <a:pt x="103" y="150"/>
                  <a:pt x="103" y="151"/>
                </a:cubicBezTo>
                <a:lnTo>
                  <a:pt x="105" y="151"/>
                </a:lnTo>
                <a:lnTo>
                  <a:pt x="105" y="401"/>
                </a:lnTo>
                <a:cubicBezTo>
                  <a:pt x="107" y="405"/>
                  <a:pt x="110" y="408"/>
                  <a:pt x="113" y="408"/>
                </a:cubicBezTo>
                <a:cubicBezTo>
                  <a:pt x="116" y="409"/>
                  <a:pt x="124" y="410"/>
                  <a:pt x="136" y="411"/>
                </a:cubicBezTo>
                <a:lnTo>
                  <a:pt x="151" y="411"/>
                </a:lnTo>
                <a:lnTo>
                  <a:pt x="151" y="441"/>
                </a:lnTo>
                <a:lnTo>
                  <a:pt x="146" y="441"/>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2" name="フリーフォーム: 図形 2121"/>
          <p:cNvSpPr/>
          <p:nvPr/>
        </p:nvSpPr>
        <p:spPr>
          <a:xfrm>
            <a:off x="6492240" y="3576600"/>
            <a:ext cx="105120" cy="108720"/>
          </a:xfrm>
          <a:custGeom>
            <a:avLst/>
            <a:gdLst/>
            <a:ahLst/>
            <a:cxnLst/>
            <a:rect l="0" t="0" r="r" b="b"/>
            <a:pathLst>
              <a:path w="292" h="302">
                <a:moveTo>
                  <a:pt x="0" y="155"/>
                </a:moveTo>
                <a:cubicBezTo>
                  <a:pt x="0" y="112"/>
                  <a:pt x="14" y="76"/>
                  <a:pt x="42" y="46"/>
                </a:cubicBezTo>
                <a:cubicBezTo>
                  <a:pt x="71" y="16"/>
                  <a:pt x="105" y="0"/>
                  <a:pt x="146" y="0"/>
                </a:cubicBezTo>
                <a:cubicBezTo>
                  <a:pt x="186" y="0"/>
                  <a:pt x="220" y="15"/>
                  <a:pt x="249" y="44"/>
                </a:cubicBezTo>
                <a:cubicBezTo>
                  <a:pt x="277" y="74"/>
                  <a:pt x="292" y="110"/>
                  <a:pt x="292" y="154"/>
                </a:cubicBezTo>
                <a:cubicBezTo>
                  <a:pt x="292" y="196"/>
                  <a:pt x="278" y="231"/>
                  <a:pt x="250" y="259"/>
                </a:cubicBezTo>
                <a:cubicBezTo>
                  <a:pt x="222" y="288"/>
                  <a:pt x="188" y="302"/>
                  <a:pt x="146" y="302"/>
                </a:cubicBezTo>
                <a:cubicBezTo>
                  <a:pt x="103" y="302"/>
                  <a:pt x="68" y="287"/>
                  <a:pt x="41" y="258"/>
                </a:cubicBezTo>
                <a:cubicBezTo>
                  <a:pt x="14" y="229"/>
                  <a:pt x="0" y="194"/>
                  <a:pt x="0" y="155"/>
                </a:cubicBezTo>
                <a:moveTo>
                  <a:pt x="146" y="276"/>
                </a:moveTo>
                <a:cubicBezTo>
                  <a:pt x="200" y="276"/>
                  <a:pt x="227" y="240"/>
                  <a:pt x="227" y="168"/>
                </a:cubicBezTo>
                <a:lnTo>
                  <a:pt x="227" y="146"/>
                </a:lnTo>
                <a:lnTo>
                  <a:pt x="227" y="130"/>
                </a:lnTo>
                <a:cubicBezTo>
                  <a:pt x="227" y="120"/>
                  <a:pt x="227" y="112"/>
                  <a:pt x="226" y="105"/>
                </a:cubicBezTo>
                <a:cubicBezTo>
                  <a:pt x="226" y="98"/>
                  <a:pt x="224" y="90"/>
                  <a:pt x="222" y="80"/>
                </a:cubicBezTo>
                <a:cubicBezTo>
                  <a:pt x="219" y="70"/>
                  <a:pt x="216" y="62"/>
                  <a:pt x="211" y="56"/>
                </a:cubicBezTo>
                <a:cubicBezTo>
                  <a:pt x="207" y="50"/>
                  <a:pt x="200" y="44"/>
                  <a:pt x="191" y="38"/>
                </a:cubicBezTo>
                <a:cubicBezTo>
                  <a:pt x="182" y="32"/>
                  <a:pt x="171" y="27"/>
                  <a:pt x="159" y="25"/>
                </a:cubicBezTo>
                <a:cubicBezTo>
                  <a:pt x="156" y="24"/>
                  <a:pt x="152" y="24"/>
                  <a:pt x="147" y="24"/>
                </a:cubicBezTo>
                <a:cubicBezTo>
                  <a:pt x="134" y="24"/>
                  <a:pt x="121" y="27"/>
                  <a:pt x="110" y="32"/>
                </a:cubicBezTo>
                <a:cubicBezTo>
                  <a:pt x="91" y="42"/>
                  <a:pt x="78" y="55"/>
                  <a:pt x="73" y="72"/>
                </a:cubicBezTo>
                <a:cubicBezTo>
                  <a:pt x="67" y="89"/>
                  <a:pt x="64" y="109"/>
                  <a:pt x="64" y="133"/>
                </a:cubicBezTo>
                <a:lnTo>
                  <a:pt x="64" y="146"/>
                </a:lnTo>
                <a:cubicBezTo>
                  <a:pt x="64" y="189"/>
                  <a:pt x="68" y="218"/>
                  <a:pt x="77" y="236"/>
                </a:cubicBezTo>
                <a:cubicBezTo>
                  <a:pt x="91" y="262"/>
                  <a:pt x="114" y="276"/>
                  <a:pt x="146" y="27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3" name="フリーフォーム: 図形 2122"/>
          <p:cNvSpPr/>
          <p:nvPr/>
        </p:nvSpPr>
        <p:spPr>
          <a:xfrm>
            <a:off x="6609960" y="3577680"/>
            <a:ext cx="122760" cy="105120"/>
          </a:xfrm>
          <a:custGeom>
            <a:avLst/>
            <a:gdLst/>
            <a:ahLst/>
            <a:cxnLst/>
            <a:rect l="0" t="0" r="r" b="b"/>
            <a:pathLst>
              <a:path w="341" h="292">
                <a:moveTo>
                  <a:pt x="10" y="262"/>
                </a:moveTo>
                <a:lnTo>
                  <a:pt x="19" y="262"/>
                </a:lnTo>
                <a:cubicBezTo>
                  <a:pt x="36" y="262"/>
                  <a:pt x="47" y="259"/>
                  <a:pt x="50" y="253"/>
                </a:cubicBezTo>
                <a:lnTo>
                  <a:pt x="50" y="248"/>
                </a:lnTo>
                <a:cubicBezTo>
                  <a:pt x="50" y="244"/>
                  <a:pt x="50" y="239"/>
                  <a:pt x="50" y="233"/>
                </a:cubicBezTo>
                <a:cubicBezTo>
                  <a:pt x="50" y="226"/>
                  <a:pt x="50" y="220"/>
                  <a:pt x="50" y="212"/>
                </a:cubicBezTo>
                <a:cubicBezTo>
                  <a:pt x="50" y="205"/>
                  <a:pt x="50" y="196"/>
                  <a:pt x="51" y="186"/>
                </a:cubicBezTo>
                <a:cubicBezTo>
                  <a:pt x="51" y="177"/>
                  <a:pt x="51" y="168"/>
                  <a:pt x="51" y="159"/>
                </a:cubicBezTo>
                <a:cubicBezTo>
                  <a:pt x="51" y="145"/>
                  <a:pt x="51" y="131"/>
                  <a:pt x="51" y="115"/>
                </a:cubicBezTo>
                <a:cubicBezTo>
                  <a:pt x="51" y="100"/>
                  <a:pt x="51" y="87"/>
                  <a:pt x="50" y="77"/>
                </a:cubicBezTo>
                <a:lnTo>
                  <a:pt x="50" y="61"/>
                </a:lnTo>
                <a:cubicBezTo>
                  <a:pt x="49" y="52"/>
                  <a:pt x="46" y="47"/>
                  <a:pt x="41" y="44"/>
                </a:cubicBezTo>
                <a:cubicBezTo>
                  <a:pt x="36" y="41"/>
                  <a:pt x="26" y="39"/>
                  <a:pt x="11" y="38"/>
                </a:cubicBezTo>
                <a:lnTo>
                  <a:pt x="0" y="38"/>
                </a:lnTo>
                <a:lnTo>
                  <a:pt x="0" y="23"/>
                </a:lnTo>
                <a:cubicBezTo>
                  <a:pt x="0" y="13"/>
                  <a:pt x="0" y="8"/>
                  <a:pt x="1" y="8"/>
                </a:cubicBezTo>
                <a:lnTo>
                  <a:pt x="7" y="7"/>
                </a:lnTo>
                <a:cubicBezTo>
                  <a:pt x="12" y="7"/>
                  <a:pt x="18" y="6"/>
                  <a:pt x="26" y="6"/>
                </a:cubicBezTo>
                <a:cubicBezTo>
                  <a:pt x="34" y="6"/>
                  <a:pt x="42" y="5"/>
                  <a:pt x="50" y="5"/>
                </a:cubicBezTo>
                <a:cubicBezTo>
                  <a:pt x="58" y="4"/>
                  <a:pt x="66" y="4"/>
                  <a:pt x="74" y="3"/>
                </a:cubicBezTo>
                <a:cubicBezTo>
                  <a:pt x="82" y="3"/>
                  <a:pt x="89" y="2"/>
                  <a:pt x="93" y="1"/>
                </a:cubicBezTo>
                <a:cubicBezTo>
                  <a:pt x="97" y="0"/>
                  <a:pt x="100" y="0"/>
                  <a:pt x="100" y="1"/>
                </a:cubicBezTo>
                <a:lnTo>
                  <a:pt x="102" y="1"/>
                </a:lnTo>
                <a:lnTo>
                  <a:pt x="102" y="27"/>
                </a:lnTo>
                <a:cubicBezTo>
                  <a:pt x="102" y="44"/>
                  <a:pt x="102" y="52"/>
                  <a:pt x="103" y="52"/>
                </a:cubicBezTo>
                <a:cubicBezTo>
                  <a:pt x="103" y="52"/>
                  <a:pt x="104" y="51"/>
                  <a:pt x="106" y="49"/>
                </a:cubicBezTo>
                <a:cubicBezTo>
                  <a:pt x="108" y="47"/>
                  <a:pt x="110" y="43"/>
                  <a:pt x="114" y="39"/>
                </a:cubicBezTo>
                <a:cubicBezTo>
                  <a:pt x="119" y="34"/>
                  <a:pt x="123" y="31"/>
                  <a:pt x="128" y="27"/>
                </a:cubicBezTo>
                <a:cubicBezTo>
                  <a:pt x="132" y="23"/>
                  <a:pt x="139" y="19"/>
                  <a:pt x="147" y="15"/>
                </a:cubicBezTo>
                <a:cubicBezTo>
                  <a:pt x="154" y="10"/>
                  <a:pt x="163" y="6"/>
                  <a:pt x="172" y="4"/>
                </a:cubicBezTo>
                <a:cubicBezTo>
                  <a:pt x="180" y="2"/>
                  <a:pt x="192" y="1"/>
                  <a:pt x="205" y="1"/>
                </a:cubicBezTo>
                <a:cubicBezTo>
                  <a:pt x="255" y="2"/>
                  <a:pt x="283" y="27"/>
                  <a:pt x="289" y="76"/>
                </a:cubicBezTo>
                <a:cubicBezTo>
                  <a:pt x="289" y="79"/>
                  <a:pt x="289" y="110"/>
                  <a:pt x="289" y="167"/>
                </a:cubicBezTo>
                <a:lnTo>
                  <a:pt x="289" y="224"/>
                </a:lnTo>
                <a:cubicBezTo>
                  <a:pt x="289" y="241"/>
                  <a:pt x="290" y="250"/>
                  <a:pt x="291" y="254"/>
                </a:cubicBezTo>
                <a:cubicBezTo>
                  <a:pt x="291" y="257"/>
                  <a:pt x="294" y="259"/>
                  <a:pt x="298" y="260"/>
                </a:cubicBezTo>
                <a:cubicBezTo>
                  <a:pt x="307" y="261"/>
                  <a:pt x="318" y="262"/>
                  <a:pt x="330" y="262"/>
                </a:cubicBezTo>
                <a:lnTo>
                  <a:pt x="341" y="262"/>
                </a:lnTo>
                <a:lnTo>
                  <a:pt x="341" y="292"/>
                </a:lnTo>
                <a:lnTo>
                  <a:pt x="335" y="292"/>
                </a:lnTo>
                <a:lnTo>
                  <a:pt x="320" y="292"/>
                </a:lnTo>
                <a:cubicBezTo>
                  <a:pt x="309" y="291"/>
                  <a:pt x="298" y="291"/>
                  <a:pt x="287" y="291"/>
                </a:cubicBezTo>
                <a:cubicBezTo>
                  <a:pt x="275" y="291"/>
                  <a:pt x="266" y="291"/>
                  <a:pt x="262" y="290"/>
                </a:cubicBezTo>
                <a:cubicBezTo>
                  <a:pt x="217" y="290"/>
                  <a:pt x="192" y="291"/>
                  <a:pt x="188" y="292"/>
                </a:cubicBezTo>
                <a:lnTo>
                  <a:pt x="183" y="292"/>
                </a:lnTo>
                <a:lnTo>
                  <a:pt x="183" y="262"/>
                </a:lnTo>
                <a:lnTo>
                  <a:pt x="193" y="262"/>
                </a:lnTo>
                <a:cubicBezTo>
                  <a:pt x="220" y="262"/>
                  <a:pt x="233" y="259"/>
                  <a:pt x="233" y="252"/>
                </a:cubicBezTo>
                <a:cubicBezTo>
                  <a:pt x="234" y="251"/>
                  <a:pt x="234" y="220"/>
                  <a:pt x="234" y="161"/>
                </a:cubicBezTo>
                <a:cubicBezTo>
                  <a:pt x="234" y="102"/>
                  <a:pt x="233" y="70"/>
                  <a:pt x="233" y="66"/>
                </a:cubicBezTo>
                <a:cubicBezTo>
                  <a:pt x="230" y="54"/>
                  <a:pt x="226" y="44"/>
                  <a:pt x="220" y="38"/>
                </a:cubicBezTo>
                <a:cubicBezTo>
                  <a:pt x="213" y="32"/>
                  <a:pt x="208" y="28"/>
                  <a:pt x="204" y="27"/>
                </a:cubicBezTo>
                <a:cubicBezTo>
                  <a:pt x="199" y="26"/>
                  <a:pt x="194" y="25"/>
                  <a:pt x="187" y="26"/>
                </a:cubicBezTo>
                <a:cubicBezTo>
                  <a:pt x="167" y="26"/>
                  <a:pt x="150" y="33"/>
                  <a:pt x="135" y="48"/>
                </a:cubicBezTo>
                <a:cubicBezTo>
                  <a:pt x="123" y="60"/>
                  <a:pt x="114" y="73"/>
                  <a:pt x="111" y="85"/>
                </a:cubicBezTo>
                <a:cubicBezTo>
                  <a:pt x="108" y="97"/>
                  <a:pt x="107" y="116"/>
                  <a:pt x="106" y="140"/>
                </a:cubicBezTo>
                <a:lnTo>
                  <a:pt x="106" y="182"/>
                </a:lnTo>
                <a:lnTo>
                  <a:pt x="106" y="221"/>
                </a:lnTo>
                <a:cubicBezTo>
                  <a:pt x="106" y="234"/>
                  <a:pt x="106" y="243"/>
                  <a:pt x="107" y="248"/>
                </a:cubicBezTo>
                <a:cubicBezTo>
                  <a:pt x="107" y="252"/>
                  <a:pt x="108" y="255"/>
                  <a:pt x="109" y="256"/>
                </a:cubicBezTo>
                <a:cubicBezTo>
                  <a:pt x="110" y="258"/>
                  <a:pt x="112" y="259"/>
                  <a:pt x="116" y="260"/>
                </a:cubicBezTo>
                <a:cubicBezTo>
                  <a:pt x="125" y="261"/>
                  <a:pt x="136" y="262"/>
                  <a:pt x="148" y="262"/>
                </a:cubicBezTo>
                <a:lnTo>
                  <a:pt x="158" y="262"/>
                </a:lnTo>
                <a:lnTo>
                  <a:pt x="158" y="292"/>
                </a:lnTo>
                <a:lnTo>
                  <a:pt x="153" y="292"/>
                </a:lnTo>
                <a:lnTo>
                  <a:pt x="138" y="292"/>
                </a:lnTo>
                <a:cubicBezTo>
                  <a:pt x="128" y="291"/>
                  <a:pt x="116" y="291"/>
                  <a:pt x="103" y="291"/>
                </a:cubicBezTo>
                <a:cubicBezTo>
                  <a:pt x="92" y="291"/>
                  <a:pt x="83" y="291"/>
                  <a:pt x="78" y="290"/>
                </a:cubicBezTo>
                <a:cubicBezTo>
                  <a:pt x="33" y="290"/>
                  <a:pt x="9" y="291"/>
                  <a:pt x="5" y="292"/>
                </a:cubicBezTo>
                <a:lnTo>
                  <a:pt x="0" y="292"/>
                </a:lnTo>
                <a:lnTo>
                  <a:pt x="0" y="262"/>
                </a:lnTo>
                <a:lnTo>
                  <a:pt x="10" y="26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4" name="フリーフォーム: 図形 2123"/>
          <p:cNvSpPr/>
          <p:nvPr/>
        </p:nvSpPr>
        <p:spPr>
          <a:xfrm>
            <a:off x="1875960" y="3876480"/>
            <a:ext cx="511200" cy="184320"/>
          </a:xfrm>
          <a:custGeom>
            <a:avLst/>
            <a:gdLst/>
            <a:ahLst/>
            <a:cxnLst/>
            <a:rect l="0" t="0" r="r" b="b"/>
            <a:pathLst>
              <a:path w="1420" h="512">
                <a:moveTo>
                  <a:pt x="1081" y="10"/>
                </a:moveTo>
                <a:cubicBezTo>
                  <a:pt x="1081" y="3"/>
                  <a:pt x="1086" y="0"/>
                  <a:pt x="1096" y="0"/>
                </a:cubicBezTo>
                <a:cubicBezTo>
                  <a:pt x="1099" y="0"/>
                  <a:pt x="1101" y="0"/>
                  <a:pt x="1103" y="0"/>
                </a:cubicBezTo>
                <a:cubicBezTo>
                  <a:pt x="1105" y="0"/>
                  <a:pt x="1107" y="0"/>
                  <a:pt x="1108" y="0"/>
                </a:cubicBezTo>
                <a:cubicBezTo>
                  <a:pt x="1109" y="0"/>
                  <a:pt x="1110" y="0"/>
                  <a:pt x="1112" y="1"/>
                </a:cubicBezTo>
                <a:cubicBezTo>
                  <a:pt x="1113" y="2"/>
                  <a:pt x="1113" y="2"/>
                  <a:pt x="1113" y="2"/>
                </a:cubicBezTo>
                <a:cubicBezTo>
                  <a:pt x="1113" y="2"/>
                  <a:pt x="1114" y="3"/>
                  <a:pt x="1115" y="5"/>
                </a:cubicBezTo>
                <a:cubicBezTo>
                  <a:pt x="1117" y="7"/>
                  <a:pt x="1117" y="7"/>
                  <a:pt x="1117" y="7"/>
                </a:cubicBezTo>
                <a:cubicBezTo>
                  <a:pt x="1117" y="7"/>
                  <a:pt x="1118" y="9"/>
                  <a:pt x="1120" y="12"/>
                </a:cubicBezTo>
                <a:cubicBezTo>
                  <a:pt x="1143" y="58"/>
                  <a:pt x="1173" y="99"/>
                  <a:pt x="1212" y="134"/>
                </a:cubicBezTo>
                <a:cubicBezTo>
                  <a:pt x="1250" y="169"/>
                  <a:pt x="1284" y="194"/>
                  <a:pt x="1315" y="210"/>
                </a:cubicBezTo>
                <a:cubicBezTo>
                  <a:pt x="1346" y="225"/>
                  <a:pt x="1376" y="237"/>
                  <a:pt x="1405" y="245"/>
                </a:cubicBezTo>
                <a:cubicBezTo>
                  <a:pt x="1415" y="248"/>
                  <a:pt x="1420" y="252"/>
                  <a:pt x="1420" y="257"/>
                </a:cubicBezTo>
                <a:cubicBezTo>
                  <a:pt x="1420" y="262"/>
                  <a:pt x="1418" y="265"/>
                  <a:pt x="1412" y="267"/>
                </a:cubicBezTo>
                <a:cubicBezTo>
                  <a:pt x="1406" y="269"/>
                  <a:pt x="1395" y="272"/>
                  <a:pt x="1378" y="277"/>
                </a:cubicBezTo>
                <a:cubicBezTo>
                  <a:pt x="1360" y="282"/>
                  <a:pt x="1342" y="290"/>
                  <a:pt x="1324" y="300"/>
                </a:cubicBezTo>
                <a:cubicBezTo>
                  <a:pt x="1234" y="343"/>
                  <a:pt x="1166" y="410"/>
                  <a:pt x="1120" y="500"/>
                </a:cubicBezTo>
                <a:cubicBezTo>
                  <a:pt x="1117" y="506"/>
                  <a:pt x="1115" y="509"/>
                  <a:pt x="1113" y="510"/>
                </a:cubicBezTo>
                <a:cubicBezTo>
                  <a:pt x="1112" y="510"/>
                  <a:pt x="1107" y="511"/>
                  <a:pt x="1099" y="512"/>
                </a:cubicBezTo>
                <a:cubicBezTo>
                  <a:pt x="1087" y="512"/>
                  <a:pt x="1081" y="509"/>
                  <a:pt x="1081" y="505"/>
                </a:cubicBezTo>
                <a:cubicBezTo>
                  <a:pt x="1081" y="503"/>
                  <a:pt x="1082" y="497"/>
                  <a:pt x="1086" y="489"/>
                </a:cubicBezTo>
                <a:cubicBezTo>
                  <a:pt x="1107" y="447"/>
                  <a:pt x="1134" y="408"/>
                  <a:pt x="1165" y="375"/>
                </a:cubicBezTo>
                <a:lnTo>
                  <a:pt x="1176" y="366"/>
                </a:lnTo>
                <a:lnTo>
                  <a:pt x="13" y="366"/>
                </a:lnTo>
                <a:cubicBezTo>
                  <a:pt x="5" y="361"/>
                  <a:pt x="0" y="355"/>
                  <a:pt x="0" y="347"/>
                </a:cubicBezTo>
                <a:cubicBezTo>
                  <a:pt x="0" y="338"/>
                  <a:pt x="5" y="331"/>
                  <a:pt x="15" y="328"/>
                </a:cubicBezTo>
                <a:lnTo>
                  <a:pt x="1217" y="328"/>
                </a:lnTo>
                <a:lnTo>
                  <a:pt x="1226" y="321"/>
                </a:lnTo>
                <a:cubicBezTo>
                  <a:pt x="1250" y="302"/>
                  <a:pt x="1286" y="281"/>
                  <a:pt x="1335" y="257"/>
                </a:cubicBezTo>
                <a:cubicBezTo>
                  <a:pt x="1334" y="256"/>
                  <a:pt x="1329" y="253"/>
                  <a:pt x="1318" y="248"/>
                </a:cubicBezTo>
                <a:cubicBezTo>
                  <a:pt x="1308" y="243"/>
                  <a:pt x="1294" y="236"/>
                  <a:pt x="1276" y="226"/>
                </a:cubicBezTo>
                <a:cubicBezTo>
                  <a:pt x="1259" y="216"/>
                  <a:pt x="1242" y="205"/>
                  <a:pt x="1226" y="192"/>
                </a:cubicBezTo>
                <a:lnTo>
                  <a:pt x="1217" y="184"/>
                </a:lnTo>
                <a:lnTo>
                  <a:pt x="608" y="184"/>
                </a:lnTo>
                <a:lnTo>
                  <a:pt x="606" y="183"/>
                </a:lnTo>
                <a:lnTo>
                  <a:pt x="311" y="184"/>
                </a:lnTo>
                <a:lnTo>
                  <a:pt x="15" y="184"/>
                </a:lnTo>
                <a:cubicBezTo>
                  <a:pt x="5" y="181"/>
                  <a:pt x="0" y="175"/>
                  <a:pt x="0" y="166"/>
                </a:cubicBezTo>
                <a:cubicBezTo>
                  <a:pt x="0" y="158"/>
                  <a:pt x="5" y="151"/>
                  <a:pt x="13" y="147"/>
                </a:cubicBezTo>
                <a:lnTo>
                  <a:pt x="1176" y="147"/>
                </a:lnTo>
                <a:lnTo>
                  <a:pt x="1165" y="138"/>
                </a:lnTo>
                <a:cubicBezTo>
                  <a:pt x="1145" y="116"/>
                  <a:pt x="1126" y="91"/>
                  <a:pt x="1108" y="62"/>
                </a:cubicBezTo>
                <a:cubicBezTo>
                  <a:pt x="1090" y="34"/>
                  <a:pt x="1081" y="16"/>
                  <a:pt x="1081" y="1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5" name="フリーフォーム: 図形 2124"/>
          <p:cNvSpPr/>
          <p:nvPr/>
        </p:nvSpPr>
        <p:spPr>
          <a:xfrm>
            <a:off x="2412000" y="3903480"/>
            <a:ext cx="145440" cy="151920"/>
          </a:xfrm>
          <a:custGeom>
            <a:avLst/>
            <a:gdLst/>
            <a:ahLst/>
            <a:cxnLst/>
            <a:rect l="0" t="0" r="r" b="b"/>
            <a:pathLst>
              <a:path w="404" h="422">
                <a:moveTo>
                  <a:pt x="290" y="97"/>
                </a:moveTo>
                <a:cubicBezTo>
                  <a:pt x="284" y="97"/>
                  <a:pt x="268" y="93"/>
                  <a:pt x="241" y="86"/>
                </a:cubicBezTo>
                <a:cubicBezTo>
                  <a:pt x="214" y="80"/>
                  <a:pt x="195" y="76"/>
                  <a:pt x="182" y="76"/>
                </a:cubicBezTo>
                <a:cubicBezTo>
                  <a:pt x="170" y="76"/>
                  <a:pt x="160" y="77"/>
                  <a:pt x="151" y="80"/>
                </a:cubicBezTo>
                <a:cubicBezTo>
                  <a:pt x="142" y="82"/>
                  <a:pt x="135" y="85"/>
                  <a:pt x="129" y="89"/>
                </a:cubicBezTo>
                <a:cubicBezTo>
                  <a:pt x="124" y="93"/>
                  <a:pt x="120" y="96"/>
                  <a:pt x="118" y="99"/>
                </a:cubicBezTo>
                <a:cubicBezTo>
                  <a:pt x="116" y="102"/>
                  <a:pt x="114" y="106"/>
                  <a:pt x="112" y="110"/>
                </a:cubicBezTo>
                <a:lnTo>
                  <a:pt x="110" y="113"/>
                </a:lnTo>
                <a:cubicBezTo>
                  <a:pt x="108" y="115"/>
                  <a:pt x="103" y="116"/>
                  <a:pt x="96" y="116"/>
                </a:cubicBezTo>
                <a:cubicBezTo>
                  <a:pt x="83" y="116"/>
                  <a:pt x="76" y="114"/>
                  <a:pt x="76" y="109"/>
                </a:cubicBezTo>
                <a:cubicBezTo>
                  <a:pt x="76" y="106"/>
                  <a:pt x="77" y="101"/>
                  <a:pt x="79" y="96"/>
                </a:cubicBezTo>
                <a:cubicBezTo>
                  <a:pt x="87" y="71"/>
                  <a:pt x="101" y="51"/>
                  <a:pt x="119" y="33"/>
                </a:cubicBezTo>
                <a:cubicBezTo>
                  <a:pt x="138" y="16"/>
                  <a:pt x="158" y="5"/>
                  <a:pt x="181" y="2"/>
                </a:cubicBezTo>
                <a:cubicBezTo>
                  <a:pt x="188" y="0"/>
                  <a:pt x="193" y="0"/>
                  <a:pt x="196" y="0"/>
                </a:cubicBezTo>
                <a:cubicBezTo>
                  <a:pt x="212" y="0"/>
                  <a:pt x="226" y="5"/>
                  <a:pt x="238" y="16"/>
                </a:cubicBezTo>
                <a:cubicBezTo>
                  <a:pt x="251" y="26"/>
                  <a:pt x="262" y="36"/>
                  <a:pt x="274" y="46"/>
                </a:cubicBezTo>
                <a:cubicBezTo>
                  <a:pt x="285" y="56"/>
                  <a:pt x="297" y="62"/>
                  <a:pt x="309" y="62"/>
                </a:cubicBezTo>
                <a:cubicBezTo>
                  <a:pt x="323" y="62"/>
                  <a:pt x="337" y="52"/>
                  <a:pt x="351" y="31"/>
                </a:cubicBezTo>
                <a:cubicBezTo>
                  <a:pt x="365" y="11"/>
                  <a:pt x="372" y="1"/>
                  <a:pt x="372" y="1"/>
                </a:cubicBezTo>
                <a:cubicBezTo>
                  <a:pt x="373" y="0"/>
                  <a:pt x="378" y="0"/>
                  <a:pt x="386" y="0"/>
                </a:cubicBezTo>
                <a:lnTo>
                  <a:pt x="398" y="0"/>
                </a:lnTo>
                <a:cubicBezTo>
                  <a:pt x="402" y="4"/>
                  <a:pt x="404" y="6"/>
                  <a:pt x="404" y="7"/>
                </a:cubicBezTo>
                <a:cubicBezTo>
                  <a:pt x="404" y="10"/>
                  <a:pt x="402" y="14"/>
                  <a:pt x="399" y="20"/>
                </a:cubicBezTo>
                <a:cubicBezTo>
                  <a:pt x="396" y="27"/>
                  <a:pt x="392" y="33"/>
                  <a:pt x="386" y="40"/>
                </a:cubicBezTo>
                <a:cubicBezTo>
                  <a:pt x="381" y="47"/>
                  <a:pt x="375" y="54"/>
                  <a:pt x="370" y="60"/>
                </a:cubicBezTo>
                <a:cubicBezTo>
                  <a:pt x="366" y="67"/>
                  <a:pt x="361" y="73"/>
                  <a:pt x="357" y="78"/>
                </a:cubicBezTo>
                <a:lnTo>
                  <a:pt x="351" y="86"/>
                </a:lnTo>
                <a:cubicBezTo>
                  <a:pt x="323" y="118"/>
                  <a:pt x="281" y="160"/>
                  <a:pt x="223" y="212"/>
                </a:cubicBezTo>
                <a:cubicBezTo>
                  <a:pt x="166" y="264"/>
                  <a:pt x="130" y="298"/>
                  <a:pt x="116" y="312"/>
                </a:cubicBezTo>
                <a:lnTo>
                  <a:pt x="105" y="325"/>
                </a:lnTo>
                <a:lnTo>
                  <a:pt x="119" y="326"/>
                </a:lnTo>
                <a:cubicBezTo>
                  <a:pt x="133" y="326"/>
                  <a:pt x="153" y="329"/>
                  <a:pt x="179" y="336"/>
                </a:cubicBezTo>
                <a:cubicBezTo>
                  <a:pt x="205" y="343"/>
                  <a:pt x="224" y="346"/>
                  <a:pt x="237" y="346"/>
                </a:cubicBezTo>
                <a:cubicBezTo>
                  <a:pt x="261" y="346"/>
                  <a:pt x="283" y="340"/>
                  <a:pt x="302" y="328"/>
                </a:cubicBezTo>
                <a:cubicBezTo>
                  <a:pt x="322" y="317"/>
                  <a:pt x="336" y="300"/>
                  <a:pt x="343" y="281"/>
                </a:cubicBezTo>
                <a:cubicBezTo>
                  <a:pt x="345" y="275"/>
                  <a:pt x="347" y="272"/>
                  <a:pt x="349" y="271"/>
                </a:cubicBezTo>
                <a:cubicBezTo>
                  <a:pt x="351" y="269"/>
                  <a:pt x="356" y="269"/>
                  <a:pt x="363" y="269"/>
                </a:cubicBezTo>
                <a:cubicBezTo>
                  <a:pt x="375" y="269"/>
                  <a:pt x="381" y="272"/>
                  <a:pt x="381" y="278"/>
                </a:cubicBezTo>
                <a:cubicBezTo>
                  <a:pt x="381" y="281"/>
                  <a:pt x="380" y="284"/>
                  <a:pt x="380" y="286"/>
                </a:cubicBezTo>
                <a:cubicBezTo>
                  <a:pt x="369" y="326"/>
                  <a:pt x="349" y="358"/>
                  <a:pt x="317" y="383"/>
                </a:cubicBezTo>
                <a:cubicBezTo>
                  <a:pt x="287" y="409"/>
                  <a:pt x="257" y="422"/>
                  <a:pt x="226" y="422"/>
                </a:cubicBezTo>
                <a:cubicBezTo>
                  <a:pt x="210" y="422"/>
                  <a:pt x="196" y="417"/>
                  <a:pt x="183" y="406"/>
                </a:cubicBezTo>
                <a:cubicBezTo>
                  <a:pt x="171" y="396"/>
                  <a:pt x="159" y="385"/>
                  <a:pt x="147" y="375"/>
                </a:cubicBezTo>
                <a:cubicBezTo>
                  <a:pt x="135" y="364"/>
                  <a:pt x="124" y="359"/>
                  <a:pt x="112" y="359"/>
                </a:cubicBezTo>
                <a:cubicBezTo>
                  <a:pt x="85" y="359"/>
                  <a:pt x="60" y="378"/>
                  <a:pt x="38" y="415"/>
                </a:cubicBezTo>
                <a:cubicBezTo>
                  <a:pt x="35" y="420"/>
                  <a:pt x="29" y="422"/>
                  <a:pt x="23" y="422"/>
                </a:cubicBezTo>
                <a:lnTo>
                  <a:pt x="18" y="422"/>
                </a:lnTo>
                <a:lnTo>
                  <a:pt x="6" y="422"/>
                </a:lnTo>
                <a:cubicBezTo>
                  <a:pt x="2" y="419"/>
                  <a:pt x="0" y="416"/>
                  <a:pt x="0" y="414"/>
                </a:cubicBezTo>
                <a:cubicBezTo>
                  <a:pt x="0" y="405"/>
                  <a:pt x="18" y="378"/>
                  <a:pt x="54" y="334"/>
                </a:cubicBezTo>
                <a:cubicBezTo>
                  <a:pt x="78" y="305"/>
                  <a:pt x="119" y="265"/>
                  <a:pt x="177" y="212"/>
                </a:cubicBezTo>
                <a:cubicBezTo>
                  <a:pt x="235" y="159"/>
                  <a:pt x="270" y="126"/>
                  <a:pt x="284" y="111"/>
                </a:cubicBezTo>
                <a:cubicBezTo>
                  <a:pt x="291" y="102"/>
                  <a:pt x="293" y="97"/>
                  <a:pt x="290" y="9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6" name="フリーフォーム: 図形 2125"/>
          <p:cNvSpPr/>
          <p:nvPr/>
        </p:nvSpPr>
        <p:spPr>
          <a:xfrm>
            <a:off x="2571480" y="3953520"/>
            <a:ext cx="74160" cy="151200"/>
          </a:xfrm>
          <a:custGeom>
            <a:avLst/>
            <a:gdLst/>
            <a:ahLst/>
            <a:cxnLst/>
            <a:rect l="0" t="0" r="r" b="b"/>
            <a:pathLst>
              <a:path w="206" h="420">
                <a:moveTo>
                  <a:pt x="5" y="159"/>
                </a:moveTo>
                <a:cubicBezTo>
                  <a:pt x="2" y="156"/>
                  <a:pt x="0" y="154"/>
                  <a:pt x="0" y="153"/>
                </a:cubicBezTo>
                <a:cubicBezTo>
                  <a:pt x="0" y="151"/>
                  <a:pt x="1" y="148"/>
                  <a:pt x="2" y="142"/>
                </a:cubicBezTo>
                <a:cubicBezTo>
                  <a:pt x="4" y="137"/>
                  <a:pt x="5" y="134"/>
                  <a:pt x="6" y="133"/>
                </a:cubicBezTo>
                <a:cubicBezTo>
                  <a:pt x="6" y="131"/>
                  <a:pt x="8" y="130"/>
                  <a:pt x="12" y="130"/>
                </a:cubicBezTo>
                <a:cubicBezTo>
                  <a:pt x="15" y="130"/>
                  <a:pt x="26" y="130"/>
                  <a:pt x="45" y="129"/>
                </a:cubicBezTo>
                <a:lnTo>
                  <a:pt x="80" y="129"/>
                </a:lnTo>
                <a:lnTo>
                  <a:pt x="92" y="75"/>
                </a:lnTo>
                <a:cubicBezTo>
                  <a:pt x="94" y="71"/>
                  <a:pt x="95" y="64"/>
                  <a:pt x="97" y="56"/>
                </a:cubicBezTo>
                <a:cubicBezTo>
                  <a:pt x="100" y="49"/>
                  <a:pt x="101" y="43"/>
                  <a:pt x="103" y="39"/>
                </a:cubicBezTo>
                <a:cubicBezTo>
                  <a:pt x="104" y="36"/>
                  <a:pt x="105" y="31"/>
                  <a:pt x="107" y="26"/>
                </a:cubicBezTo>
                <a:cubicBezTo>
                  <a:pt x="108" y="21"/>
                  <a:pt x="110" y="17"/>
                  <a:pt x="112" y="15"/>
                </a:cubicBezTo>
                <a:cubicBezTo>
                  <a:pt x="114" y="13"/>
                  <a:pt x="116" y="10"/>
                  <a:pt x="118" y="7"/>
                </a:cubicBezTo>
                <a:cubicBezTo>
                  <a:pt x="121" y="4"/>
                  <a:pt x="124" y="2"/>
                  <a:pt x="128" y="1"/>
                </a:cubicBezTo>
                <a:cubicBezTo>
                  <a:pt x="132" y="0"/>
                  <a:pt x="136" y="0"/>
                  <a:pt x="139" y="0"/>
                </a:cubicBezTo>
                <a:cubicBezTo>
                  <a:pt x="147" y="0"/>
                  <a:pt x="153" y="3"/>
                  <a:pt x="156" y="7"/>
                </a:cubicBezTo>
                <a:cubicBezTo>
                  <a:pt x="159" y="11"/>
                  <a:pt x="160" y="16"/>
                  <a:pt x="160" y="20"/>
                </a:cubicBezTo>
                <a:cubicBezTo>
                  <a:pt x="160" y="23"/>
                  <a:pt x="159" y="33"/>
                  <a:pt x="155" y="50"/>
                </a:cubicBezTo>
                <a:cubicBezTo>
                  <a:pt x="151" y="68"/>
                  <a:pt x="146" y="85"/>
                  <a:pt x="141" y="103"/>
                </a:cubicBezTo>
                <a:lnTo>
                  <a:pt x="135" y="128"/>
                </a:lnTo>
                <a:cubicBezTo>
                  <a:pt x="135" y="129"/>
                  <a:pt x="146" y="129"/>
                  <a:pt x="168" y="129"/>
                </a:cubicBezTo>
                <a:lnTo>
                  <a:pt x="201" y="129"/>
                </a:lnTo>
                <a:cubicBezTo>
                  <a:pt x="204" y="132"/>
                  <a:pt x="206" y="135"/>
                  <a:pt x="206" y="136"/>
                </a:cubicBezTo>
                <a:cubicBezTo>
                  <a:pt x="206" y="146"/>
                  <a:pt x="203" y="154"/>
                  <a:pt x="197" y="159"/>
                </a:cubicBezTo>
                <a:lnTo>
                  <a:pt x="127" y="159"/>
                </a:lnTo>
                <a:lnTo>
                  <a:pt x="103" y="255"/>
                </a:lnTo>
                <a:cubicBezTo>
                  <a:pt x="85" y="325"/>
                  <a:pt x="77" y="363"/>
                  <a:pt x="77" y="368"/>
                </a:cubicBezTo>
                <a:cubicBezTo>
                  <a:pt x="77" y="386"/>
                  <a:pt x="83" y="395"/>
                  <a:pt x="94" y="395"/>
                </a:cubicBezTo>
                <a:cubicBezTo>
                  <a:pt x="111" y="395"/>
                  <a:pt x="126" y="388"/>
                  <a:pt x="140" y="373"/>
                </a:cubicBezTo>
                <a:cubicBezTo>
                  <a:pt x="155" y="358"/>
                  <a:pt x="166" y="340"/>
                  <a:pt x="175" y="318"/>
                </a:cubicBezTo>
                <a:cubicBezTo>
                  <a:pt x="176" y="315"/>
                  <a:pt x="177" y="314"/>
                  <a:pt x="178" y="313"/>
                </a:cubicBezTo>
                <a:cubicBezTo>
                  <a:pt x="180" y="313"/>
                  <a:pt x="183" y="312"/>
                  <a:pt x="188" y="312"/>
                </a:cubicBezTo>
                <a:lnTo>
                  <a:pt x="191" y="312"/>
                </a:lnTo>
                <a:cubicBezTo>
                  <a:pt x="197" y="312"/>
                  <a:pt x="201" y="314"/>
                  <a:pt x="201" y="317"/>
                </a:cubicBezTo>
                <a:cubicBezTo>
                  <a:pt x="201" y="318"/>
                  <a:pt x="200" y="321"/>
                  <a:pt x="199" y="325"/>
                </a:cubicBezTo>
                <a:cubicBezTo>
                  <a:pt x="196" y="332"/>
                  <a:pt x="192" y="340"/>
                  <a:pt x="187" y="350"/>
                </a:cubicBezTo>
                <a:cubicBezTo>
                  <a:pt x="181" y="360"/>
                  <a:pt x="174" y="370"/>
                  <a:pt x="164" y="381"/>
                </a:cubicBezTo>
                <a:cubicBezTo>
                  <a:pt x="155" y="392"/>
                  <a:pt x="144" y="401"/>
                  <a:pt x="131" y="409"/>
                </a:cubicBezTo>
                <a:cubicBezTo>
                  <a:pt x="118" y="416"/>
                  <a:pt x="104" y="420"/>
                  <a:pt x="90" y="420"/>
                </a:cubicBezTo>
                <a:cubicBezTo>
                  <a:pt x="77" y="420"/>
                  <a:pt x="64" y="416"/>
                  <a:pt x="52" y="410"/>
                </a:cubicBezTo>
                <a:cubicBezTo>
                  <a:pt x="40" y="403"/>
                  <a:pt x="32" y="392"/>
                  <a:pt x="27" y="376"/>
                </a:cubicBezTo>
                <a:cubicBezTo>
                  <a:pt x="26" y="372"/>
                  <a:pt x="25" y="366"/>
                  <a:pt x="25" y="358"/>
                </a:cubicBezTo>
                <a:lnTo>
                  <a:pt x="25" y="346"/>
                </a:lnTo>
                <a:lnTo>
                  <a:pt x="48" y="254"/>
                </a:lnTo>
                <a:cubicBezTo>
                  <a:pt x="64" y="192"/>
                  <a:pt x="72" y="161"/>
                  <a:pt x="72" y="161"/>
                </a:cubicBezTo>
                <a:cubicBezTo>
                  <a:pt x="72" y="160"/>
                  <a:pt x="61" y="159"/>
                  <a:pt x="38" y="159"/>
                </a:cubicBezTo>
                <a:lnTo>
                  <a:pt x="5"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7" name="フリーフォーム: 図形 2126"/>
          <p:cNvSpPr/>
          <p:nvPr/>
        </p:nvSpPr>
        <p:spPr>
          <a:xfrm>
            <a:off x="2780640" y="3928680"/>
            <a:ext cx="223920" cy="78480"/>
          </a:xfrm>
          <a:custGeom>
            <a:avLst/>
            <a:gdLst/>
            <a:ahLst/>
            <a:cxnLst/>
            <a:rect l="0" t="0" r="r" b="b"/>
            <a:pathLst>
              <a:path w="622" h="218">
                <a:moveTo>
                  <a:pt x="0" y="188"/>
                </a:moveTo>
                <a:cubicBezTo>
                  <a:pt x="0" y="141"/>
                  <a:pt x="15" y="98"/>
                  <a:pt x="44" y="59"/>
                </a:cubicBezTo>
                <a:cubicBezTo>
                  <a:pt x="73" y="19"/>
                  <a:pt x="110" y="0"/>
                  <a:pt x="157" y="0"/>
                </a:cubicBezTo>
                <a:cubicBezTo>
                  <a:pt x="180" y="0"/>
                  <a:pt x="203" y="5"/>
                  <a:pt x="225" y="16"/>
                </a:cubicBezTo>
                <a:cubicBezTo>
                  <a:pt x="248" y="28"/>
                  <a:pt x="268" y="41"/>
                  <a:pt x="287" y="59"/>
                </a:cubicBezTo>
                <a:cubicBezTo>
                  <a:pt x="305" y="76"/>
                  <a:pt x="324" y="92"/>
                  <a:pt x="342" y="108"/>
                </a:cubicBezTo>
                <a:cubicBezTo>
                  <a:pt x="360" y="123"/>
                  <a:pt x="379" y="137"/>
                  <a:pt x="400" y="149"/>
                </a:cubicBezTo>
                <a:cubicBezTo>
                  <a:pt x="421" y="160"/>
                  <a:pt x="443" y="166"/>
                  <a:pt x="465" y="166"/>
                </a:cubicBezTo>
                <a:cubicBezTo>
                  <a:pt x="504" y="166"/>
                  <a:pt x="535" y="152"/>
                  <a:pt x="559" y="122"/>
                </a:cubicBezTo>
                <a:cubicBezTo>
                  <a:pt x="584" y="93"/>
                  <a:pt x="596" y="62"/>
                  <a:pt x="596" y="27"/>
                </a:cubicBezTo>
                <a:cubicBezTo>
                  <a:pt x="596" y="19"/>
                  <a:pt x="597" y="13"/>
                  <a:pt x="599" y="8"/>
                </a:cubicBezTo>
                <a:cubicBezTo>
                  <a:pt x="602" y="3"/>
                  <a:pt x="605" y="0"/>
                  <a:pt x="609" y="0"/>
                </a:cubicBezTo>
                <a:cubicBezTo>
                  <a:pt x="617" y="0"/>
                  <a:pt x="622" y="10"/>
                  <a:pt x="622" y="30"/>
                </a:cubicBezTo>
                <a:cubicBezTo>
                  <a:pt x="622" y="77"/>
                  <a:pt x="608" y="120"/>
                  <a:pt x="580" y="159"/>
                </a:cubicBezTo>
                <a:cubicBezTo>
                  <a:pt x="552" y="198"/>
                  <a:pt x="516" y="217"/>
                  <a:pt x="473" y="217"/>
                </a:cubicBezTo>
                <a:lnTo>
                  <a:pt x="465" y="217"/>
                </a:lnTo>
                <a:cubicBezTo>
                  <a:pt x="443" y="217"/>
                  <a:pt x="420" y="212"/>
                  <a:pt x="398" y="201"/>
                </a:cubicBezTo>
                <a:cubicBezTo>
                  <a:pt x="375" y="189"/>
                  <a:pt x="354" y="176"/>
                  <a:pt x="335" y="160"/>
                </a:cubicBezTo>
                <a:cubicBezTo>
                  <a:pt x="316" y="144"/>
                  <a:pt x="298" y="127"/>
                  <a:pt x="280" y="111"/>
                </a:cubicBezTo>
                <a:cubicBezTo>
                  <a:pt x="263" y="95"/>
                  <a:pt x="243" y="81"/>
                  <a:pt x="222" y="69"/>
                </a:cubicBezTo>
                <a:cubicBezTo>
                  <a:pt x="200" y="58"/>
                  <a:pt x="179" y="52"/>
                  <a:pt x="158" y="53"/>
                </a:cubicBezTo>
                <a:cubicBezTo>
                  <a:pt x="130" y="53"/>
                  <a:pt x="106" y="60"/>
                  <a:pt x="85" y="76"/>
                </a:cubicBezTo>
                <a:cubicBezTo>
                  <a:pt x="63" y="94"/>
                  <a:pt x="48" y="115"/>
                  <a:pt x="39" y="139"/>
                </a:cubicBezTo>
                <a:cubicBezTo>
                  <a:pt x="31" y="163"/>
                  <a:pt x="25" y="183"/>
                  <a:pt x="24" y="197"/>
                </a:cubicBezTo>
                <a:cubicBezTo>
                  <a:pt x="22" y="211"/>
                  <a:pt x="18" y="218"/>
                  <a:pt x="13" y="218"/>
                </a:cubicBezTo>
                <a:cubicBezTo>
                  <a:pt x="5" y="218"/>
                  <a:pt x="0" y="208"/>
                  <a:pt x="0" y="18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8" name="フリーフォーム: 図形 2127"/>
          <p:cNvSpPr/>
          <p:nvPr/>
        </p:nvSpPr>
        <p:spPr>
          <a:xfrm>
            <a:off x="3102840" y="3903480"/>
            <a:ext cx="180000" cy="213120"/>
          </a:xfrm>
          <a:custGeom>
            <a:avLst/>
            <a:gdLst/>
            <a:ahLst/>
            <a:cxnLst/>
            <a:rect l="0" t="0" r="r" b="b"/>
            <a:pathLst>
              <a:path w="500" h="592">
                <a:moveTo>
                  <a:pt x="58" y="145"/>
                </a:moveTo>
                <a:cubicBezTo>
                  <a:pt x="58" y="143"/>
                  <a:pt x="59" y="141"/>
                  <a:pt x="59" y="138"/>
                </a:cubicBezTo>
                <a:cubicBezTo>
                  <a:pt x="60" y="135"/>
                  <a:pt x="62" y="128"/>
                  <a:pt x="64" y="117"/>
                </a:cubicBezTo>
                <a:cubicBezTo>
                  <a:pt x="67" y="107"/>
                  <a:pt x="70" y="97"/>
                  <a:pt x="73" y="87"/>
                </a:cubicBezTo>
                <a:cubicBezTo>
                  <a:pt x="77" y="79"/>
                  <a:pt x="82" y="68"/>
                  <a:pt x="87" y="57"/>
                </a:cubicBezTo>
                <a:cubicBezTo>
                  <a:pt x="93" y="45"/>
                  <a:pt x="100" y="36"/>
                  <a:pt x="107" y="29"/>
                </a:cubicBezTo>
                <a:cubicBezTo>
                  <a:pt x="114" y="22"/>
                  <a:pt x="122" y="15"/>
                  <a:pt x="131" y="8"/>
                </a:cubicBezTo>
                <a:cubicBezTo>
                  <a:pt x="140" y="1"/>
                  <a:pt x="151" y="-1"/>
                  <a:pt x="162" y="0"/>
                </a:cubicBezTo>
                <a:cubicBezTo>
                  <a:pt x="208" y="0"/>
                  <a:pt x="238" y="20"/>
                  <a:pt x="251" y="59"/>
                </a:cubicBezTo>
                <a:lnTo>
                  <a:pt x="260" y="51"/>
                </a:lnTo>
                <a:cubicBezTo>
                  <a:pt x="299" y="17"/>
                  <a:pt x="336" y="0"/>
                  <a:pt x="370" y="0"/>
                </a:cubicBezTo>
                <a:cubicBezTo>
                  <a:pt x="411" y="0"/>
                  <a:pt x="442" y="14"/>
                  <a:pt x="465" y="44"/>
                </a:cubicBezTo>
                <a:cubicBezTo>
                  <a:pt x="488" y="73"/>
                  <a:pt x="500" y="109"/>
                  <a:pt x="500" y="151"/>
                </a:cubicBezTo>
                <a:cubicBezTo>
                  <a:pt x="500" y="218"/>
                  <a:pt x="476" y="279"/>
                  <a:pt x="429" y="336"/>
                </a:cubicBezTo>
                <a:cubicBezTo>
                  <a:pt x="382" y="392"/>
                  <a:pt x="328" y="421"/>
                  <a:pt x="269" y="421"/>
                </a:cubicBezTo>
                <a:cubicBezTo>
                  <a:pt x="255" y="421"/>
                  <a:pt x="243" y="419"/>
                  <a:pt x="233" y="416"/>
                </a:cubicBezTo>
                <a:cubicBezTo>
                  <a:pt x="226" y="413"/>
                  <a:pt x="219" y="408"/>
                  <a:pt x="211" y="402"/>
                </a:cubicBezTo>
                <a:cubicBezTo>
                  <a:pt x="204" y="396"/>
                  <a:pt x="198" y="390"/>
                  <a:pt x="193" y="386"/>
                </a:cubicBezTo>
                <a:lnTo>
                  <a:pt x="187" y="379"/>
                </a:lnTo>
                <a:cubicBezTo>
                  <a:pt x="186" y="379"/>
                  <a:pt x="180" y="406"/>
                  <a:pt x="167" y="459"/>
                </a:cubicBezTo>
                <a:cubicBezTo>
                  <a:pt x="153" y="513"/>
                  <a:pt x="147" y="540"/>
                  <a:pt x="147" y="540"/>
                </a:cubicBezTo>
                <a:cubicBezTo>
                  <a:pt x="147" y="544"/>
                  <a:pt x="149" y="546"/>
                  <a:pt x="154" y="547"/>
                </a:cubicBezTo>
                <a:cubicBezTo>
                  <a:pt x="159" y="548"/>
                  <a:pt x="171" y="548"/>
                  <a:pt x="189" y="550"/>
                </a:cubicBezTo>
                <a:lnTo>
                  <a:pt x="212" y="550"/>
                </a:lnTo>
                <a:cubicBezTo>
                  <a:pt x="216" y="554"/>
                  <a:pt x="218" y="557"/>
                  <a:pt x="218" y="558"/>
                </a:cubicBezTo>
                <a:cubicBezTo>
                  <a:pt x="218" y="559"/>
                  <a:pt x="217" y="565"/>
                  <a:pt x="215" y="575"/>
                </a:cubicBezTo>
                <a:cubicBezTo>
                  <a:pt x="213" y="582"/>
                  <a:pt x="211" y="587"/>
                  <a:pt x="209" y="589"/>
                </a:cubicBezTo>
                <a:cubicBezTo>
                  <a:pt x="207" y="591"/>
                  <a:pt x="203" y="592"/>
                  <a:pt x="197" y="592"/>
                </a:cubicBezTo>
                <a:cubicBezTo>
                  <a:pt x="196" y="592"/>
                  <a:pt x="193" y="592"/>
                  <a:pt x="187" y="592"/>
                </a:cubicBezTo>
                <a:cubicBezTo>
                  <a:pt x="181" y="592"/>
                  <a:pt x="171" y="592"/>
                  <a:pt x="155" y="592"/>
                </a:cubicBezTo>
                <a:cubicBezTo>
                  <a:pt x="140" y="591"/>
                  <a:pt x="121" y="591"/>
                  <a:pt x="98" y="591"/>
                </a:cubicBezTo>
                <a:cubicBezTo>
                  <a:pt x="53" y="591"/>
                  <a:pt x="26" y="591"/>
                  <a:pt x="14" y="592"/>
                </a:cubicBezTo>
                <a:lnTo>
                  <a:pt x="6" y="592"/>
                </a:lnTo>
                <a:cubicBezTo>
                  <a:pt x="2" y="588"/>
                  <a:pt x="0" y="585"/>
                  <a:pt x="0" y="582"/>
                </a:cubicBezTo>
                <a:cubicBezTo>
                  <a:pt x="1" y="565"/>
                  <a:pt x="5" y="555"/>
                  <a:pt x="12" y="550"/>
                </a:cubicBezTo>
                <a:lnTo>
                  <a:pt x="31" y="550"/>
                </a:lnTo>
                <a:cubicBezTo>
                  <a:pt x="52" y="549"/>
                  <a:pt x="64" y="545"/>
                  <a:pt x="67" y="539"/>
                </a:cubicBezTo>
                <a:cubicBezTo>
                  <a:pt x="69" y="535"/>
                  <a:pt x="88" y="461"/>
                  <a:pt x="125" y="316"/>
                </a:cubicBezTo>
                <a:cubicBezTo>
                  <a:pt x="161" y="172"/>
                  <a:pt x="180" y="95"/>
                  <a:pt x="181" y="85"/>
                </a:cubicBezTo>
                <a:cubicBezTo>
                  <a:pt x="182" y="82"/>
                  <a:pt x="182" y="78"/>
                  <a:pt x="182" y="72"/>
                </a:cubicBezTo>
                <a:cubicBezTo>
                  <a:pt x="182" y="47"/>
                  <a:pt x="175" y="34"/>
                  <a:pt x="159" y="34"/>
                </a:cubicBezTo>
                <a:cubicBezTo>
                  <a:pt x="145" y="34"/>
                  <a:pt x="134" y="43"/>
                  <a:pt x="125" y="60"/>
                </a:cubicBezTo>
                <a:cubicBezTo>
                  <a:pt x="115" y="78"/>
                  <a:pt x="108" y="98"/>
                  <a:pt x="103" y="118"/>
                </a:cubicBezTo>
                <a:cubicBezTo>
                  <a:pt x="98" y="139"/>
                  <a:pt x="94" y="150"/>
                  <a:pt x="91" y="152"/>
                </a:cubicBezTo>
                <a:cubicBezTo>
                  <a:pt x="90" y="153"/>
                  <a:pt x="85" y="153"/>
                  <a:pt x="76" y="153"/>
                </a:cubicBezTo>
                <a:lnTo>
                  <a:pt x="63" y="153"/>
                </a:lnTo>
                <a:cubicBezTo>
                  <a:pt x="59" y="150"/>
                  <a:pt x="58" y="147"/>
                  <a:pt x="58" y="145"/>
                </a:cubicBezTo>
                <a:moveTo>
                  <a:pt x="203" y="317"/>
                </a:moveTo>
                <a:cubicBezTo>
                  <a:pt x="216" y="364"/>
                  <a:pt x="239" y="388"/>
                  <a:pt x="272" y="388"/>
                </a:cubicBezTo>
                <a:cubicBezTo>
                  <a:pt x="290" y="388"/>
                  <a:pt x="308" y="381"/>
                  <a:pt x="326" y="366"/>
                </a:cubicBezTo>
                <a:cubicBezTo>
                  <a:pt x="343" y="352"/>
                  <a:pt x="357" y="334"/>
                  <a:pt x="368" y="312"/>
                </a:cubicBezTo>
                <a:cubicBezTo>
                  <a:pt x="380" y="291"/>
                  <a:pt x="391" y="258"/>
                  <a:pt x="402" y="212"/>
                </a:cubicBezTo>
                <a:cubicBezTo>
                  <a:pt x="413" y="166"/>
                  <a:pt x="419" y="132"/>
                  <a:pt x="420" y="110"/>
                </a:cubicBezTo>
                <a:lnTo>
                  <a:pt x="420" y="104"/>
                </a:lnTo>
                <a:cubicBezTo>
                  <a:pt x="420" y="57"/>
                  <a:pt x="401" y="34"/>
                  <a:pt x="363" y="34"/>
                </a:cubicBezTo>
                <a:cubicBezTo>
                  <a:pt x="356" y="34"/>
                  <a:pt x="349" y="35"/>
                  <a:pt x="342" y="37"/>
                </a:cubicBezTo>
                <a:cubicBezTo>
                  <a:pt x="336" y="39"/>
                  <a:pt x="329" y="42"/>
                  <a:pt x="322" y="45"/>
                </a:cubicBezTo>
                <a:cubicBezTo>
                  <a:pt x="315" y="49"/>
                  <a:pt x="309" y="53"/>
                  <a:pt x="303" y="58"/>
                </a:cubicBezTo>
                <a:cubicBezTo>
                  <a:pt x="298" y="62"/>
                  <a:pt x="292" y="67"/>
                  <a:pt x="287" y="71"/>
                </a:cubicBezTo>
                <a:cubicBezTo>
                  <a:pt x="282" y="76"/>
                  <a:pt x="278" y="81"/>
                  <a:pt x="273" y="85"/>
                </a:cubicBezTo>
                <a:cubicBezTo>
                  <a:pt x="269" y="90"/>
                  <a:pt x="266" y="95"/>
                  <a:pt x="263" y="99"/>
                </a:cubicBezTo>
                <a:cubicBezTo>
                  <a:pt x="261" y="104"/>
                  <a:pt x="258" y="107"/>
                  <a:pt x="256" y="109"/>
                </a:cubicBezTo>
                <a:lnTo>
                  <a:pt x="253" y="112"/>
                </a:lnTo>
                <a:cubicBezTo>
                  <a:pt x="253" y="113"/>
                  <a:pt x="252" y="117"/>
                  <a:pt x="250" y="126"/>
                </a:cubicBezTo>
                <a:cubicBezTo>
                  <a:pt x="248" y="134"/>
                  <a:pt x="245" y="147"/>
                  <a:pt x="240" y="166"/>
                </a:cubicBezTo>
                <a:cubicBezTo>
                  <a:pt x="235" y="186"/>
                  <a:pt x="231" y="202"/>
                  <a:pt x="227" y="215"/>
                </a:cubicBezTo>
                <a:cubicBezTo>
                  <a:pt x="211" y="281"/>
                  <a:pt x="203" y="315"/>
                  <a:pt x="203" y="3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29" name="フリーフォーム: 図形 2128"/>
          <p:cNvSpPr/>
          <p:nvPr/>
        </p:nvSpPr>
        <p:spPr>
          <a:xfrm>
            <a:off x="3315960" y="3800160"/>
            <a:ext cx="80280" cy="335520"/>
          </a:xfrm>
          <a:custGeom>
            <a:avLst/>
            <a:gdLst/>
            <a:ahLst/>
            <a:cxnLst/>
            <a:rect l="0" t="0" r="r" b="b"/>
            <a:pathLst>
              <a:path w="223" h="932">
                <a:moveTo>
                  <a:pt x="0" y="466"/>
                </a:moveTo>
                <a:cubicBezTo>
                  <a:pt x="0" y="424"/>
                  <a:pt x="4" y="383"/>
                  <a:pt x="10" y="345"/>
                </a:cubicBezTo>
                <a:cubicBezTo>
                  <a:pt x="16" y="306"/>
                  <a:pt x="23" y="273"/>
                  <a:pt x="31" y="245"/>
                </a:cubicBezTo>
                <a:cubicBezTo>
                  <a:pt x="39" y="217"/>
                  <a:pt x="51" y="190"/>
                  <a:pt x="66" y="163"/>
                </a:cubicBezTo>
                <a:cubicBezTo>
                  <a:pt x="81" y="136"/>
                  <a:pt x="92" y="115"/>
                  <a:pt x="101" y="100"/>
                </a:cubicBezTo>
                <a:cubicBezTo>
                  <a:pt x="110" y="85"/>
                  <a:pt x="123" y="69"/>
                  <a:pt x="140" y="52"/>
                </a:cubicBezTo>
                <a:cubicBezTo>
                  <a:pt x="157" y="34"/>
                  <a:pt x="168" y="24"/>
                  <a:pt x="171" y="20"/>
                </a:cubicBezTo>
                <a:cubicBezTo>
                  <a:pt x="174" y="16"/>
                  <a:pt x="182" y="10"/>
                  <a:pt x="194" y="0"/>
                </a:cubicBezTo>
                <a:lnTo>
                  <a:pt x="206" y="0"/>
                </a:lnTo>
                <a:lnTo>
                  <a:pt x="210" y="0"/>
                </a:lnTo>
                <a:cubicBezTo>
                  <a:pt x="219" y="0"/>
                  <a:pt x="223" y="3"/>
                  <a:pt x="223" y="9"/>
                </a:cubicBezTo>
                <a:cubicBezTo>
                  <a:pt x="223" y="11"/>
                  <a:pt x="218" y="17"/>
                  <a:pt x="207" y="28"/>
                </a:cubicBezTo>
                <a:cubicBezTo>
                  <a:pt x="196" y="39"/>
                  <a:pt x="184" y="56"/>
                  <a:pt x="169" y="78"/>
                </a:cubicBezTo>
                <a:cubicBezTo>
                  <a:pt x="154" y="99"/>
                  <a:pt x="139" y="126"/>
                  <a:pt x="123" y="159"/>
                </a:cubicBezTo>
                <a:cubicBezTo>
                  <a:pt x="108" y="190"/>
                  <a:pt x="95" y="233"/>
                  <a:pt x="84" y="287"/>
                </a:cubicBezTo>
                <a:cubicBezTo>
                  <a:pt x="74" y="341"/>
                  <a:pt x="68" y="401"/>
                  <a:pt x="68" y="466"/>
                </a:cubicBezTo>
                <a:cubicBezTo>
                  <a:pt x="68" y="532"/>
                  <a:pt x="74" y="592"/>
                  <a:pt x="84" y="645"/>
                </a:cubicBezTo>
                <a:cubicBezTo>
                  <a:pt x="95" y="698"/>
                  <a:pt x="108" y="741"/>
                  <a:pt x="122" y="774"/>
                </a:cubicBezTo>
                <a:cubicBezTo>
                  <a:pt x="137" y="807"/>
                  <a:pt x="152" y="834"/>
                  <a:pt x="168" y="854"/>
                </a:cubicBezTo>
                <a:cubicBezTo>
                  <a:pt x="183" y="875"/>
                  <a:pt x="196" y="891"/>
                  <a:pt x="207" y="904"/>
                </a:cubicBezTo>
                <a:cubicBezTo>
                  <a:pt x="218" y="916"/>
                  <a:pt x="223" y="923"/>
                  <a:pt x="223" y="923"/>
                </a:cubicBezTo>
                <a:cubicBezTo>
                  <a:pt x="223" y="929"/>
                  <a:pt x="218" y="932"/>
                  <a:pt x="209" y="932"/>
                </a:cubicBezTo>
                <a:lnTo>
                  <a:pt x="206" y="932"/>
                </a:lnTo>
                <a:lnTo>
                  <a:pt x="194" y="932"/>
                </a:lnTo>
                <a:lnTo>
                  <a:pt x="168" y="909"/>
                </a:lnTo>
                <a:cubicBezTo>
                  <a:pt x="110" y="857"/>
                  <a:pt x="67" y="791"/>
                  <a:pt x="41"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30" name="フリーフォーム: 図形 2129"/>
          <p:cNvSpPr/>
          <p:nvPr/>
        </p:nvSpPr>
        <p:spPr>
          <a:xfrm>
            <a:off x="3426120" y="3903480"/>
            <a:ext cx="145440" cy="151920"/>
          </a:xfrm>
          <a:custGeom>
            <a:avLst/>
            <a:gdLst/>
            <a:ahLst/>
            <a:cxnLst/>
            <a:rect l="0" t="0" r="r" b="b"/>
            <a:pathLst>
              <a:path w="404" h="422">
                <a:moveTo>
                  <a:pt x="291" y="97"/>
                </a:moveTo>
                <a:cubicBezTo>
                  <a:pt x="285" y="97"/>
                  <a:pt x="268" y="93"/>
                  <a:pt x="241" y="86"/>
                </a:cubicBezTo>
                <a:cubicBezTo>
                  <a:pt x="215" y="80"/>
                  <a:pt x="195" y="76"/>
                  <a:pt x="183" y="76"/>
                </a:cubicBezTo>
                <a:cubicBezTo>
                  <a:pt x="170" y="76"/>
                  <a:pt x="160" y="77"/>
                  <a:pt x="151" y="80"/>
                </a:cubicBezTo>
                <a:cubicBezTo>
                  <a:pt x="143" y="82"/>
                  <a:pt x="135" y="85"/>
                  <a:pt x="130" y="89"/>
                </a:cubicBezTo>
                <a:cubicBezTo>
                  <a:pt x="124" y="93"/>
                  <a:pt x="120" y="96"/>
                  <a:pt x="119" y="99"/>
                </a:cubicBezTo>
                <a:cubicBezTo>
                  <a:pt x="117" y="102"/>
                  <a:pt x="115" y="106"/>
                  <a:pt x="112" y="110"/>
                </a:cubicBezTo>
                <a:lnTo>
                  <a:pt x="110" y="113"/>
                </a:lnTo>
                <a:cubicBezTo>
                  <a:pt x="108" y="115"/>
                  <a:pt x="104" y="116"/>
                  <a:pt x="96" y="116"/>
                </a:cubicBezTo>
                <a:cubicBezTo>
                  <a:pt x="83" y="116"/>
                  <a:pt x="77" y="114"/>
                  <a:pt x="77" y="109"/>
                </a:cubicBezTo>
                <a:cubicBezTo>
                  <a:pt x="77" y="106"/>
                  <a:pt x="78" y="101"/>
                  <a:pt x="80" y="96"/>
                </a:cubicBezTo>
                <a:cubicBezTo>
                  <a:pt x="88" y="71"/>
                  <a:pt x="101" y="51"/>
                  <a:pt x="120" y="33"/>
                </a:cubicBezTo>
                <a:cubicBezTo>
                  <a:pt x="138" y="16"/>
                  <a:pt x="159" y="5"/>
                  <a:pt x="181" y="2"/>
                </a:cubicBezTo>
                <a:cubicBezTo>
                  <a:pt x="188" y="0"/>
                  <a:pt x="194" y="0"/>
                  <a:pt x="197" y="0"/>
                </a:cubicBezTo>
                <a:cubicBezTo>
                  <a:pt x="212" y="0"/>
                  <a:pt x="226" y="5"/>
                  <a:pt x="239" y="16"/>
                </a:cubicBezTo>
                <a:cubicBezTo>
                  <a:pt x="251" y="26"/>
                  <a:pt x="263" y="36"/>
                  <a:pt x="274" y="46"/>
                </a:cubicBezTo>
                <a:cubicBezTo>
                  <a:pt x="285" y="56"/>
                  <a:pt x="297" y="62"/>
                  <a:pt x="309" y="62"/>
                </a:cubicBezTo>
                <a:cubicBezTo>
                  <a:pt x="323" y="62"/>
                  <a:pt x="338" y="52"/>
                  <a:pt x="351" y="31"/>
                </a:cubicBezTo>
                <a:cubicBezTo>
                  <a:pt x="365" y="11"/>
                  <a:pt x="372" y="1"/>
                  <a:pt x="373" y="1"/>
                </a:cubicBezTo>
                <a:cubicBezTo>
                  <a:pt x="373" y="0"/>
                  <a:pt x="378" y="0"/>
                  <a:pt x="387" y="0"/>
                </a:cubicBezTo>
                <a:lnTo>
                  <a:pt x="399" y="0"/>
                </a:lnTo>
                <a:cubicBezTo>
                  <a:pt x="402" y="4"/>
                  <a:pt x="404" y="6"/>
                  <a:pt x="404" y="7"/>
                </a:cubicBezTo>
                <a:cubicBezTo>
                  <a:pt x="404" y="10"/>
                  <a:pt x="403" y="14"/>
                  <a:pt x="400" y="20"/>
                </a:cubicBezTo>
                <a:cubicBezTo>
                  <a:pt x="397" y="27"/>
                  <a:pt x="392" y="33"/>
                  <a:pt x="387" y="40"/>
                </a:cubicBezTo>
                <a:cubicBezTo>
                  <a:pt x="381" y="47"/>
                  <a:pt x="376" y="54"/>
                  <a:pt x="371" y="60"/>
                </a:cubicBezTo>
                <a:cubicBezTo>
                  <a:pt x="366" y="67"/>
                  <a:pt x="361" y="73"/>
                  <a:pt x="358" y="78"/>
                </a:cubicBezTo>
                <a:lnTo>
                  <a:pt x="351" y="86"/>
                </a:lnTo>
                <a:cubicBezTo>
                  <a:pt x="324" y="118"/>
                  <a:pt x="281" y="160"/>
                  <a:pt x="224" y="212"/>
                </a:cubicBezTo>
                <a:cubicBezTo>
                  <a:pt x="166" y="264"/>
                  <a:pt x="130" y="298"/>
                  <a:pt x="117" y="312"/>
                </a:cubicBezTo>
                <a:lnTo>
                  <a:pt x="106" y="325"/>
                </a:lnTo>
                <a:lnTo>
                  <a:pt x="120" y="326"/>
                </a:lnTo>
                <a:cubicBezTo>
                  <a:pt x="133" y="326"/>
                  <a:pt x="153" y="329"/>
                  <a:pt x="179" y="336"/>
                </a:cubicBezTo>
                <a:cubicBezTo>
                  <a:pt x="205" y="343"/>
                  <a:pt x="225" y="346"/>
                  <a:pt x="238" y="346"/>
                </a:cubicBezTo>
                <a:cubicBezTo>
                  <a:pt x="261" y="346"/>
                  <a:pt x="283" y="340"/>
                  <a:pt x="303" y="328"/>
                </a:cubicBezTo>
                <a:cubicBezTo>
                  <a:pt x="323" y="317"/>
                  <a:pt x="337" y="300"/>
                  <a:pt x="343" y="281"/>
                </a:cubicBezTo>
                <a:cubicBezTo>
                  <a:pt x="345" y="275"/>
                  <a:pt x="348" y="272"/>
                  <a:pt x="349" y="271"/>
                </a:cubicBezTo>
                <a:cubicBezTo>
                  <a:pt x="351" y="269"/>
                  <a:pt x="356" y="269"/>
                  <a:pt x="363" y="269"/>
                </a:cubicBezTo>
                <a:cubicBezTo>
                  <a:pt x="375" y="269"/>
                  <a:pt x="381" y="272"/>
                  <a:pt x="381" y="278"/>
                </a:cubicBezTo>
                <a:cubicBezTo>
                  <a:pt x="381" y="281"/>
                  <a:pt x="381" y="284"/>
                  <a:pt x="380" y="286"/>
                </a:cubicBezTo>
                <a:cubicBezTo>
                  <a:pt x="370" y="326"/>
                  <a:pt x="349" y="358"/>
                  <a:pt x="318" y="383"/>
                </a:cubicBezTo>
                <a:cubicBezTo>
                  <a:pt x="287" y="409"/>
                  <a:pt x="257" y="422"/>
                  <a:pt x="227" y="422"/>
                </a:cubicBezTo>
                <a:cubicBezTo>
                  <a:pt x="210" y="422"/>
                  <a:pt x="196" y="417"/>
                  <a:pt x="184" y="406"/>
                </a:cubicBezTo>
                <a:cubicBezTo>
                  <a:pt x="171" y="396"/>
                  <a:pt x="159" y="385"/>
                  <a:pt x="147" y="375"/>
                </a:cubicBezTo>
                <a:cubicBezTo>
                  <a:pt x="136" y="364"/>
                  <a:pt x="124" y="359"/>
                  <a:pt x="112" y="359"/>
                </a:cubicBezTo>
                <a:cubicBezTo>
                  <a:pt x="85" y="359"/>
                  <a:pt x="60" y="378"/>
                  <a:pt x="39" y="415"/>
                </a:cubicBezTo>
                <a:cubicBezTo>
                  <a:pt x="35" y="420"/>
                  <a:pt x="30" y="422"/>
                  <a:pt x="23" y="422"/>
                </a:cubicBezTo>
                <a:lnTo>
                  <a:pt x="18" y="422"/>
                </a:lnTo>
                <a:lnTo>
                  <a:pt x="6" y="422"/>
                </a:lnTo>
                <a:cubicBezTo>
                  <a:pt x="2" y="419"/>
                  <a:pt x="0" y="416"/>
                  <a:pt x="0" y="414"/>
                </a:cubicBezTo>
                <a:cubicBezTo>
                  <a:pt x="0" y="405"/>
                  <a:pt x="18" y="378"/>
                  <a:pt x="54" y="334"/>
                </a:cubicBezTo>
                <a:cubicBezTo>
                  <a:pt x="79" y="305"/>
                  <a:pt x="120" y="265"/>
                  <a:pt x="177" y="212"/>
                </a:cubicBezTo>
                <a:cubicBezTo>
                  <a:pt x="235" y="159"/>
                  <a:pt x="271" y="126"/>
                  <a:pt x="284" y="111"/>
                </a:cubicBezTo>
                <a:cubicBezTo>
                  <a:pt x="292" y="102"/>
                  <a:pt x="294" y="97"/>
                  <a:pt x="291" y="9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31" name="フリーフォーム: 図形 2130"/>
          <p:cNvSpPr/>
          <p:nvPr/>
        </p:nvSpPr>
        <p:spPr>
          <a:xfrm>
            <a:off x="3610080" y="3800520"/>
            <a:ext cx="13680" cy="334800"/>
          </a:xfrm>
          <a:custGeom>
            <a:avLst/>
            <a:gdLst/>
            <a:ahLst/>
            <a:cxnLst/>
            <a:rect l="0" t="0" r="r" b="b"/>
            <a:pathLst>
              <a:path w="38" h="930">
                <a:moveTo>
                  <a:pt x="20" y="930"/>
                </a:moveTo>
                <a:lnTo>
                  <a:pt x="17" y="930"/>
                </a:lnTo>
                <a:cubicBezTo>
                  <a:pt x="9" y="930"/>
                  <a:pt x="4" y="926"/>
                  <a:pt x="0" y="917"/>
                </a:cubicBezTo>
                <a:lnTo>
                  <a:pt x="0" y="465"/>
                </a:lnTo>
                <a:lnTo>
                  <a:pt x="1" y="12"/>
                </a:lnTo>
                <a:cubicBezTo>
                  <a:pt x="7" y="4"/>
                  <a:pt x="13" y="0"/>
                  <a:pt x="20" y="0"/>
                </a:cubicBezTo>
                <a:cubicBezTo>
                  <a:pt x="28" y="0"/>
                  <a:pt x="34" y="4"/>
                  <a:pt x="38" y="14"/>
                </a:cubicBezTo>
                <a:lnTo>
                  <a:pt x="38" y="917"/>
                </a:lnTo>
                <a:cubicBezTo>
                  <a:pt x="33" y="926"/>
                  <a:pt x="28" y="930"/>
                  <a:pt x="22" y="930"/>
                </a:cubicBezTo>
                <a:lnTo>
                  <a:pt x="20" y="93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32" name="フリーフォーム: 図形 2131"/>
          <p:cNvSpPr/>
          <p:nvPr/>
        </p:nvSpPr>
        <p:spPr>
          <a:xfrm>
            <a:off x="3675240" y="3903480"/>
            <a:ext cx="163440" cy="151920"/>
          </a:xfrm>
          <a:custGeom>
            <a:avLst/>
            <a:gdLst/>
            <a:ahLst/>
            <a:cxnLst/>
            <a:rect l="0" t="0" r="r" b="b"/>
            <a:pathLst>
              <a:path w="454" h="422">
                <a:moveTo>
                  <a:pt x="15" y="142"/>
                </a:moveTo>
                <a:cubicBezTo>
                  <a:pt x="20" y="116"/>
                  <a:pt x="37" y="86"/>
                  <a:pt x="66" y="52"/>
                </a:cubicBezTo>
                <a:cubicBezTo>
                  <a:pt x="95" y="18"/>
                  <a:pt x="131" y="0"/>
                  <a:pt x="174" y="0"/>
                </a:cubicBezTo>
                <a:cubicBezTo>
                  <a:pt x="195" y="0"/>
                  <a:pt x="215" y="5"/>
                  <a:pt x="233" y="17"/>
                </a:cubicBezTo>
                <a:cubicBezTo>
                  <a:pt x="251" y="28"/>
                  <a:pt x="264" y="42"/>
                  <a:pt x="273" y="58"/>
                </a:cubicBezTo>
                <a:cubicBezTo>
                  <a:pt x="299" y="19"/>
                  <a:pt x="330" y="0"/>
                  <a:pt x="367" y="0"/>
                </a:cubicBezTo>
                <a:cubicBezTo>
                  <a:pt x="390" y="0"/>
                  <a:pt x="410" y="7"/>
                  <a:pt x="428" y="20"/>
                </a:cubicBezTo>
                <a:cubicBezTo>
                  <a:pt x="444" y="34"/>
                  <a:pt x="453" y="52"/>
                  <a:pt x="454" y="75"/>
                </a:cubicBezTo>
                <a:cubicBezTo>
                  <a:pt x="454" y="93"/>
                  <a:pt x="449" y="108"/>
                  <a:pt x="441" y="119"/>
                </a:cubicBezTo>
                <a:cubicBezTo>
                  <a:pt x="432" y="130"/>
                  <a:pt x="424" y="137"/>
                  <a:pt x="415" y="139"/>
                </a:cubicBezTo>
                <a:cubicBezTo>
                  <a:pt x="406" y="142"/>
                  <a:pt x="399" y="143"/>
                  <a:pt x="393" y="143"/>
                </a:cubicBezTo>
                <a:cubicBezTo>
                  <a:pt x="381" y="143"/>
                  <a:pt x="372" y="140"/>
                  <a:pt x="364" y="133"/>
                </a:cubicBezTo>
                <a:cubicBezTo>
                  <a:pt x="357" y="126"/>
                  <a:pt x="353" y="117"/>
                  <a:pt x="353" y="106"/>
                </a:cubicBezTo>
                <a:cubicBezTo>
                  <a:pt x="353" y="77"/>
                  <a:pt x="369" y="58"/>
                  <a:pt x="400" y="47"/>
                </a:cubicBezTo>
                <a:cubicBezTo>
                  <a:pt x="393" y="39"/>
                  <a:pt x="380" y="35"/>
                  <a:pt x="362" y="35"/>
                </a:cubicBezTo>
                <a:cubicBezTo>
                  <a:pt x="354" y="35"/>
                  <a:pt x="348" y="36"/>
                  <a:pt x="345" y="37"/>
                </a:cubicBezTo>
                <a:cubicBezTo>
                  <a:pt x="321" y="47"/>
                  <a:pt x="304" y="67"/>
                  <a:pt x="293" y="98"/>
                </a:cubicBezTo>
                <a:cubicBezTo>
                  <a:pt x="255" y="236"/>
                  <a:pt x="237" y="317"/>
                  <a:pt x="237" y="339"/>
                </a:cubicBezTo>
                <a:cubicBezTo>
                  <a:pt x="237" y="357"/>
                  <a:pt x="242" y="369"/>
                  <a:pt x="252" y="377"/>
                </a:cubicBezTo>
                <a:cubicBezTo>
                  <a:pt x="262" y="384"/>
                  <a:pt x="272" y="388"/>
                  <a:pt x="284" y="388"/>
                </a:cubicBezTo>
                <a:cubicBezTo>
                  <a:pt x="307" y="388"/>
                  <a:pt x="330" y="378"/>
                  <a:pt x="352" y="357"/>
                </a:cubicBezTo>
                <a:cubicBezTo>
                  <a:pt x="374" y="337"/>
                  <a:pt x="390" y="311"/>
                  <a:pt x="398" y="281"/>
                </a:cubicBezTo>
                <a:cubicBezTo>
                  <a:pt x="400" y="275"/>
                  <a:pt x="401" y="271"/>
                  <a:pt x="403" y="271"/>
                </a:cubicBezTo>
                <a:cubicBezTo>
                  <a:pt x="405" y="270"/>
                  <a:pt x="410" y="269"/>
                  <a:pt x="419" y="269"/>
                </a:cubicBezTo>
                <a:lnTo>
                  <a:pt x="423" y="269"/>
                </a:lnTo>
                <a:cubicBezTo>
                  <a:pt x="432" y="269"/>
                  <a:pt x="437" y="271"/>
                  <a:pt x="437" y="276"/>
                </a:cubicBezTo>
                <a:cubicBezTo>
                  <a:pt x="437" y="277"/>
                  <a:pt x="436" y="280"/>
                  <a:pt x="435" y="286"/>
                </a:cubicBezTo>
                <a:cubicBezTo>
                  <a:pt x="425" y="323"/>
                  <a:pt x="405" y="354"/>
                  <a:pt x="376" y="381"/>
                </a:cubicBezTo>
                <a:cubicBezTo>
                  <a:pt x="348" y="409"/>
                  <a:pt x="315" y="422"/>
                  <a:pt x="277" y="422"/>
                </a:cubicBezTo>
                <a:cubicBezTo>
                  <a:pt x="233" y="422"/>
                  <a:pt x="201" y="403"/>
                  <a:pt x="178" y="364"/>
                </a:cubicBezTo>
                <a:cubicBezTo>
                  <a:pt x="153" y="402"/>
                  <a:pt x="124" y="421"/>
                  <a:pt x="91" y="421"/>
                </a:cubicBezTo>
                <a:lnTo>
                  <a:pt x="85" y="421"/>
                </a:lnTo>
                <a:cubicBezTo>
                  <a:pt x="55" y="421"/>
                  <a:pt x="33" y="413"/>
                  <a:pt x="20" y="397"/>
                </a:cubicBezTo>
                <a:cubicBezTo>
                  <a:pt x="7" y="381"/>
                  <a:pt x="0" y="364"/>
                  <a:pt x="0" y="346"/>
                </a:cubicBezTo>
                <a:cubicBezTo>
                  <a:pt x="0" y="326"/>
                  <a:pt x="6" y="309"/>
                  <a:pt x="17" y="297"/>
                </a:cubicBezTo>
                <a:cubicBezTo>
                  <a:pt x="29" y="284"/>
                  <a:pt x="43" y="278"/>
                  <a:pt x="59" y="278"/>
                </a:cubicBezTo>
                <a:cubicBezTo>
                  <a:pt x="86" y="278"/>
                  <a:pt x="99" y="291"/>
                  <a:pt x="99" y="318"/>
                </a:cubicBezTo>
                <a:cubicBezTo>
                  <a:pt x="99" y="330"/>
                  <a:pt x="95" y="341"/>
                  <a:pt x="88" y="351"/>
                </a:cubicBezTo>
                <a:cubicBezTo>
                  <a:pt x="81" y="360"/>
                  <a:pt x="73" y="366"/>
                  <a:pt x="67" y="369"/>
                </a:cubicBezTo>
                <a:cubicBezTo>
                  <a:pt x="60" y="372"/>
                  <a:pt x="56" y="374"/>
                  <a:pt x="54" y="374"/>
                </a:cubicBezTo>
                <a:lnTo>
                  <a:pt x="52" y="375"/>
                </a:lnTo>
                <a:cubicBezTo>
                  <a:pt x="52" y="375"/>
                  <a:pt x="54" y="377"/>
                  <a:pt x="57" y="379"/>
                </a:cubicBezTo>
                <a:cubicBezTo>
                  <a:pt x="61" y="380"/>
                  <a:pt x="66" y="383"/>
                  <a:pt x="72" y="385"/>
                </a:cubicBezTo>
                <a:cubicBezTo>
                  <a:pt x="78" y="388"/>
                  <a:pt x="84" y="388"/>
                  <a:pt x="90" y="388"/>
                </a:cubicBezTo>
                <a:cubicBezTo>
                  <a:pt x="112" y="388"/>
                  <a:pt x="131" y="374"/>
                  <a:pt x="148" y="346"/>
                </a:cubicBezTo>
                <a:cubicBezTo>
                  <a:pt x="153" y="336"/>
                  <a:pt x="160" y="315"/>
                  <a:pt x="169" y="282"/>
                </a:cubicBezTo>
                <a:cubicBezTo>
                  <a:pt x="178" y="249"/>
                  <a:pt x="186" y="216"/>
                  <a:pt x="195" y="181"/>
                </a:cubicBezTo>
                <a:cubicBezTo>
                  <a:pt x="204" y="147"/>
                  <a:pt x="209" y="126"/>
                  <a:pt x="210" y="120"/>
                </a:cubicBezTo>
                <a:cubicBezTo>
                  <a:pt x="213" y="103"/>
                  <a:pt x="214" y="91"/>
                  <a:pt x="214" y="84"/>
                </a:cubicBezTo>
                <a:cubicBezTo>
                  <a:pt x="214" y="66"/>
                  <a:pt x="210" y="54"/>
                  <a:pt x="201" y="46"/>
                </a:cubicBezTo>
                <a:cubicBezTo>
                  <a:pt x="191" y="39"/>
                  <a:pt x="181" y="35"/>
                  <a:pt x="169" y="35"/>
                </a:cubicBezTo>
                <a:cubicBezTo>
                  <a:pt x="144" y="35"/>
                  <a:pt x="121" y="45"/>
                  <a:pt x="99" y="65"/>
                </a:cubicBezTo>
                <a:cubicBezTo>
                  <a:pt x="77" y="85"/>
                  <a:pt x="62" y="110"/>
                  <a:pt x="54" y="141"/>
                </a:cubicBezTo>
                <a:cubicBezTo>
                  <a:pt x="52" y="147"/>
                  <a:pt x="51" y="150"/>
                  <a:pt x="49" y="151"/>
                </a:cubicBezTo>
                <a:cubicBezTo>
                  <a:pt x="47" y="151"/>
                  <a:pt x="42" y="152"/>
                  <a:pt x="34" y="152"/>
                </a:cubicBezTo>
                <a:lnTo>
                  <a:pt x="21" y="152"/>
                </a:lnTo>
                <a:cubicBezTo>
                  <a:pt x="17" y="149"/>
                  <a:pt x="15" y="145"/>
                  <a:pt x="15"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33" name="フリーフォーム: 図形 2132"/>
          <p:cNvSpPr/>
          <p:nvPr/>
        </p:nvSpPr>
        <p:spPr>
          <a:xfrm>
            <a:off x="3870360" y="3953520"/>
            <a:ext cx="74160" cy="151200"/>
          </a:xfrm>
          <a:custGeom>
            <a:avLst/>
            <a:gdLst/>
            <a:ahLst/>
            <a:cxnLst/>
            <a:rect l="0" t="0" r="r" b="b"/>
            <a:pathLst>
              <a:path w="206" h="420">
                <a:moveTo>
                  <a:pt x="5" y="159"/>
                </a:moveTo>
                <a:cubicBezTo>
                  <a:pt x="2" y="156"/>
                  <a:pt x="0" y="154"/>
                  <a:pt x="0" y="153"/>
                </a:cubicBezTo>
                <a:cubicBezTo>
                  <a:pt x="0" y="151"/>
                  <a:pt x="1" y="148"/>
                  <a:pt x="2" y="142"/>
                </a:cubicBezTo>
                <a:cubicBezTo>
                  <a:pt x="4" y="137"/>
                  <a:pt x="5" y="134"/>
                  <a:pt x="6" y="133"/>
                </a:cubicBezTo>
                <a:cubicBezTo>
                  <a:pt x="6" y="131"/>
                  <a:pt x="8" y="130"/>
                  <a:pt x="11" y="130"/>
                </a:cubicBezTo>
                <a:cubicBezTo>
                  <a:pt x="15" y="130"/>
                  <a:pt x="26" y="130"/>
                  <a:pt x="45" y="129"/>
                </a:cubicBezTo>
                <a:lnTo>
                  <a:pt x="80" y="129"/>
                </a:lnTo>
                <a:lnTo>
                  <a:pt x="92" y="75"/>
                </a:lnTo>
                <a:cubicBezTo>
                  <a:pt x="94" y="71"/>
                  <a:pt x="95" y="64"/>
                  <a:pt x="97" y="56"/>
                </a:cubicBezTo>
                <a:cubicBezTo>
                  <a:pt x="99" y="49"/>
                  <a:pt x="100" y="43"/>
                  <a:pt x="102" y="39"/>
                </a:cubicBezTo>
                <a:cubicBezTo>
                  <a:pt x="103" y="36"/>
                  <a:pt x="104" y="31"/>
                  <a:pt x="106" y="26"/>
                </a:cubicBezTo>
                <a:cubicBezTo>
                  <a:pt x="107" y="21"/>
                  <a:pt x="109" y="17"/>
                  <a:pt x="111" y="15"/>
                </a:cubicBezTo>
                <a:cubicBezTo>
                  <a:pt x="113" y="13"/>
                  <a:pt x="115" y="10"/>
                  <a:pt x="117" y="7"/>
                </a:cubicBezTo>
                <a:cubicBezTo>
                  <a:pt x="120" y="4"/>
                  <a:pt x="123" y="2"/>
                  <a:pt x="127" y="1"/>
                </a:cubicBezTo>
                <a:cubicBezTo>
                  <a:pt x="131" y="0"/>
                  <a:pt x="134" y="0"/>
                  <a:pt x="138" y="0"/>
                </a:cubicBezTo>
                <a:cubicBezTo>
                  <a:pt x="146" y="0"/>
                  <a:pt x="152" y="3"/>
                  <a:pt x="155" y="7"/>
                </a:cubicBezTo>
                <a:cubicBezTo>
                  <a:pt x="158" y="11"/>
                  <a:pt x="159" y="16"/>
                  <a:pt x="159" y="20"/>
                </a:cubicBezTo>
                <a:cubicBezTo>
                  <a:pt x="159" y="23"/>
                  <a:pt x="157" y="33"/>
                  <a:pt x="154" y="50"/>
                </a:cubicBezTo>
                <a:cubicBezTo>
                  <a:pt x="150" y="68"/>
                  <a:pt x="145" y="85"/>
                  <a:pt x="140" y="103"/>
                </a:cubicBezTo>
                <a:lnTo>
                  <a:pt x="134" y="128"/>
                </a:lnTo>
                <a:cubicBezTo>
                  <a:pt x="134" y="129"/>
                  <a:pt x="145" y="129"/>
                  <a:pt x="168" y="129"/>
                </a:cubicBezTo>
                <a:lnTo>
                  <a:pt x="201" y="129"/>
                </a:lnTo>
                <a:cubicBezTo>
                  <a:pt x="204" y="132"/>
                  <a:pt x="206" y="135"/>
                  <a:pt x="206" y="136"/>
                </a:cubicBezTo>
                <a:cubicBezTo>
                  <a:pt x="206" y="146"/>
                  <a:pt x="203" y="154"/>
                  <a:pt x="197" y="159"/>
                </a:cubicBezTo>
                <a:lnTo>
                  <a:pt x="126" y="159"/>
                </a:lnTo>
                <a:lnTo>
                  <a:pt x="102" y="255"/>
                </a:lnTo>
                <a:cubicBezTo>
                  <a:pt x="85" y="325"/>
                  <a:pt x="77" y="363"/>
                  <a:pt x="77" y="368"/>
                </a:cubicBezTo>
                <a:cubicBezTo>
                  <a:pt x="77" y="386"/>
                  <a:pt x="83" y="395"/>
                  <a:pt x="94" y="395"/>
                </a:cubicBezTo>
                <a:cubicBezTo>
                  <a:pt x="110" y="395"/>
                  <a:pt x="125" y="388"/>
                  <a:pt x="139" y="373"/>
                </a:cubicBezTo>
                <a:cubicBezTo>
                  <a:pt x="154" y="358"/>
                  <a:pt x="166" y="340"/>
                  <a:pt x="175" y="318"/>
                </a:cubicBezTo>
                <a:cubicBezTo>
                  <a:pt x="176" y="315"/>
                  <a:pt x="177" y="314"/>
                  <a:pt x="178" y="313"/>
                </a:cubicBezTo>
                <a:cubicBezTo>
                  <a:pt x="180" y="313"/>
                  <a:pt x="183" y="312"/>
                  <a:pt x="188" y="312"/>
                </a:cubicBezTo>
                <a:lnTo>
                  <a:pt x="191" y="312"/>
                </a:lnTo>
                <a:cubicBezTo>
                  <a:pt x="197" y="312"/>
                  <a:pt x="201" y="314"/>
                  <a:pt x="201" y="317"/>
                </a:cubicBezTo>
                <a:cubicBezTo>
                  <a:pt x="201" y="318"/>
                  <a:pt x="200" y="321"/>
                  <a:pt x="199" y="325"/>
                </a:cubicBezTo>
                <a:cubicBezTo>
                  <a:pt x="196" y="332"/>
                  <a:pt x="192" y="340"/>
                  <a:pt x="187" y="350"/>
                </a:cubicBezTo>
                <a:cubicBezTo>
                  <a:pt x="181" y="360"/>
                  <a:pt x="174" y="370"/>
                  <a:pt x="164" y="381"/>
                </a:cubicBezTo>
                <a:cubicBezTo>
                  <a:pt x="154" y="392"/>
                  <a:pt x="143" y="401"/>
                  <a:pt x="130" y="409"/>
                </a:cubicBezTo>
                <a:cubicBezTo>
                  <a:pt x="117" y="416"/>
                  <a:pt x="103" y="420"/>
                  <a:pt x="90" y="420"/>
                </a:cubicBezTo>
                <a:cubicBezTo>
                  <a:pt x="77" y="420"/>
                  <a:pt x="64" y="416"/>
                  <a:pt x="52" y="410"/>
                </a:cubicBezTo>
                <a:cubicBezTo>
                  <a:pt x="40" y="403"/>
                  <a:pt x="32" y="392"/>
                  <a:pt x="27" y="376"/>
                </a:cubicBezTo>
                <a:cubicBezTo>
                  <a:pt x="26" y="372"/>
                  <a:pt x="25" y="366"/>
                  <a:pt x="25" y="358"/>
                </a:cubicBezTo>
                <a:lnTo>
                  <a:pt x="25" y="346"/>
                </a:lnTo>
                <a:lnTo>
                  <a:pt x="48" y="254"/>
                </a:lnTo>
                <a:cubicBezTo>
                  <a:pt x="64" y="192"/>
                  <a:pt x="72" y="161"/>
                  <a:pt x="72" y="161"/>
                </a:cubicBezTo>
                <a:cubicBezTo>
                  <a:pt x="72" y="160"/>
                  <a:pt x="61" y="159"/>
                  <a:pt x="38" y="159"/>
                </a:cubicBezTo>
                <a:lnTo>
                  <a:pt x="5"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34" name="フリーフォーム: 図形 2133"/>
          <p:cNvSpPr/>
          <p:nvPr/>
        </p:nvSpPr>
        <p:spPr>
          <a:xfrm>
            <a:off x="3986640" y="3800160"/>
            <a:ext cx="80280" cy="335520"/>
          </a:xfrm>
          <a:custGeom>
            <a:avLst/>
            <a:gdLst/>
            <a:ahLst/>
            <a:cxnLst/>
            <a:rect l="0" t="0" r="r" b="b"/>
            <a:pathLst>
              <a:path w="223" h="932">
                <a:moveTo>
                  <a:pt x="5" y="1"/>
                </a:moveTo>
                <a:lnTo>
                  <a:pt x="8" y="0"/>
                </a:lnTo>
                <a:cubicBezTo>
                  <a:pt x="11" y="0"/>
                  <a:pt x="15" y="0"/>
                  <a:pt x="18" y="0"/>
                </a:cubicBezTo>
                <a:lnTo>
                  <a:pt x="29" y="0"/>
                </a:lnTo>
                <a:lnTo>
                  <a:pt x="55" y="23"/>
                </a:lnTo>
                <a:cubicBezTo>
                  <a:pt x="113" y="75"/>
                  <a:pt x="157" y="142"/>
                  <a:pt x="183" y="221"/>
                </a:cubicBezTo>
                <a:cubicBezTo>
                  <a:pt x="210" y="300"/>
                  <a:pt x="223" y="382"/>
                  <a:pt x="223" y="466"/>
                </a:cubicBezTo>
                <a:cubicBezTo>
                  <a:pt x="223" y="509"/>
                  <a:pt x="220" y="549"/>
                  <a:pt x="214" y="588"/>
                </a:cubicBezTo>
                <a:cubicBezTo>
                  <a:pt x="208" y="627"/>
                  <a:pt x="201" y="661"/>
                  <a:pt x="193" y="688"/>
                </a:cubicBezTo>
                <a:cubicBezTo>
                  <a:pt x="185" y="715"/>
                  <a:pt x="173" y="742"/>
                  <a:pt x="158" y="770"/>
                </a:cubicBezTo>
                <a:cubicBezTo>
                  <a:pt x="143" y="797"/>
                  <a:pt x="130" y="818"/>
                  <a:pt x="122" y="832"/>
                </a:cubicBezTo>
                <a:cubicBezTo>
                  <a:pt x="113" y="846"/>
                  <a:pt x="100" y="862"/>
                  <a:pt x="84" y="879"/>
                </a:cubicBezTo>
                <a:cubicBezTo>
                  <a:pt x="67" y="897"/>
                  <a:pt x="57" y="907"/>
                  <a:pt x="54" y="910"/>
                </a:cubicBezTo>
                <a:cubicBezTo>
                  <a:pt x="51" y="913"/>
                  <a:pt x="44" y="919"/>
                  <a:pt x="33" y="928"/>
                </a:cubicBezTo>
                <a:cubicBezTo>
                  <a:pt x="31" y="930"/>
                  <a:pt x="29" y="931"/>
                  <a:pt x="29" y="932"/>
                </a:cubicBezTo>
                <a:lnTo>
                  <a:pt x="18" y="932"/>
                </a:lnTo>
                <a:cubicBezTo>
                  <a:pt x="13" y="932"/>
                  <a:pt x="9" y="932"/>
                  <a:pt x="7" y="932"/>
                </a:cubicBezTo>
                <a:cubicBezTo>
                  <a:pt x="6" y="932"/>
                  <a:pt x="4" y="931"/>
                  <a:pt x="3" y="929"/>
                </a:cubicBezTo>
                <a:cubicBezTo>
                  <a:pt x="2" y="927"/>
                  <a:pt x="1" y="924"/>
                  <a:pt x="0" y="920"/>
                </a:cubicBezTo>
                <a:cubicBezTo>
                  <a:pt x="1" y="920"/>
                  <a:pt x="4" y="916"/>
                  <a:pt x="10" y="908"/>
                </a:cubicBezTo>
                <a:cubicBezTo>
                  <a:pt x="106" y="808"/>
                  <a:pt x="155" y="661"/>
                  <a:pt x="155" y="466"/>
                </a:cubicBezTo>
                <a:cubicBezTo>
                  <a:pt x="155" y="272"/>
                  <a:pt x="106" y="123"/>
                  <a:pt x="10" y="24"/>
                </a:cubicBezTo>
                <a:cubicBezTo>
                  <a:pt x="4" y="16"/>
                  <a:pt x="1" y="12"/>
                  <a:pt x="0" y="12"/>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35" name="フリーフォーム: 図形 2134"/>
          <p:cNvSpPr/>
          <p:nvPr/>
        </p:nvSpPr>
        <p:spPr>
          <a:xfrm>
            <a:off x="2152440" y="432432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36" name="テキスト ボックス 2135"/>
          <p:cNvSpPr txBox="1"/>
          <p:nvPr/>
        </p:nvSpPr>
        <p:spPr>
          <a:xfrm>
            <a:off x="3233880" y="3343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137" name="テキスト ボックス 2136"/>
          <p:cNvSpPr txBox="1"/>
          <p:nvPr/>
        </p:nvSpPr>
        <p:spPr>
          <a:xfrm>
            <a:off x="2405160" y="417924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太字にしなかった理由</a:t>
            </a:r>
            <a:endParaRPr lang="en-US" sz="2170" b="0" strike="noStrike" spc="-1">
              <a:solidFill>
                <a:srgbClr val="000000"/>
              </a:solidFill>
              <a:latin typeface="Times New Roman"/>
            </a:endParaRPr>
          </a:p>
        </p:txBody>
      </p:sp>
      <p:sp>
        <p:nvSpPr>
          <p:cNvPr id="2138" name="テキスト ボックス 2137"/>
          <p:cNvSpPr txBox="1"/>
          <p:nvPr/>
        </p:nvSpPr>
        <p:spPr>
          <a:xfrm>
            <a:off x="5167440" y="41720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139" name="フリーフォーム: 図形 2138"/>
          <p:cNvSpPr/>
          <p:nvPr/>
        </p:nvSpPr>
        <p:spPr>
          <a:xfrm>
            <a:off x="1047600" y="4809960"/>
            <a:ext cx="95400" cy="95760"/>
          </a:xfrm>
          <a:custGeom>
            <a:avLst/>
            <a:gdLst/>
            <a:ahLst/>
            <a:cxnLst/>
            <a:rect l="0" t="0" r="r" b="b"/>
            <a:pathLst>
              <a:path w="265" h="266">
                <a:moveTo>
                  <a:pt x="265" y="132"/>
                </a:moveTo>
                <a:cubicBezTo>
                  <a:pt x="265" y="150"/>
                  <a:pt x="262" y="167"/>
                  <a:pt x="255" y="183"/>
                </a:cubicBezTo>
                <a:cubicBezTo>
                  <a:pt x="249" y="199"/>
                  <a:pt x="239" y="213"/>
                  <a:pt x="227" y="226"/>
                </a:cubicBezTo>
                <a:cubicBezTo>
                  <a:pt x="214" y="239"/>
                  <a:pt x="200" y="249"/>
                  <a:pt x="184" y="255"/>
                </a:cubicBezTo>
                <a:cubicBezTo>
                  <a:pt x="168" y="262"/>
                  <a:pt x="151" y="266"/>
                  <a:pt x="133" y="266"/>
                </a:cubicBezTo>
                <a:cubicBezTo>
                  <a:pt x="115" y="266"/>
                  <a:pt x="98" y="262"/>
                  <a:pt x="82" y="255"/>
                </a:cubicBezTo>
                <a:cubicBezTo>
                  <a:pt x="65" y="249"/>
                  <a:pt x="51" y="239"/>
                  <a:pt x="39" y="226"/>
                </a:cubicBezTo>
                <a:cubicBezTo>
                  <a:pt x="26" y="213"/>
                  <a:pt x="17" y="199"/>
                  <a:pt x="10" y="183"/>
                </a:cubicBezTo>
                <a:cubicBezTo>
                  <a:pt x="3" y="167"/>
                  <a:pt x="0" y="150"/>
                  <a:pt x="0" y="132"/>
                </a:cubicBezTo>
                <a:cubicBezTo>
                  <a:pt x="0" y="115"/>
                  <a:pt x="3" y="98"/>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40" name="テキスト ボックス 2139"/>
          <p:cNvSpPr txBox="1"/>
          <p:nvPr/>
        </p:nvSpPr>
        <p:spPr>
          <a:xfrm>
            <a:off x="5313240" y="417924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ベクトルから記号を一般化</a:t>
            </a:r>
            <a:endParaRPr lang="en-US" sz="2170" b="0" strike="noStrike" spc="-1">
              <a:solidFill>
                <a:srgbClr val="000000"/>
              </a:solidFill>
              <a:latin typeface="Times New Roman"/>
            </a:endParaRPr>
          </a:p>
        </p:txBody>
      </p:sp>
      <p:sp>
        <p:nvSpPr>
          <p:cNvPr id="2141" name="テキスト ボックス 2140"/>
          <p:cNvSpPr txBox="1"/>
          <p:nvPr/>
        </p:nvSpPr>
        <p:spPr>
          <a:xfrm>
            <a:off x="1300320" y="466488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自己位置推定や</a:t>
            </a:r>
            <a:endParaRPr lang="en-US" sz="2170" b="0" strike="noStrike" spc="-1">
              <a:solidFill>
                <a:srgbClr val="000000"/>
              </a:solidFill>
              <a:latin typeface="Times New Roman"/>
            </a:endParaRPr>
          </a:p>
        </p:txBody>
      </p:sp>
      <p:sp>
        <p:nvSpPr>
          <p:cNvPr id="2142" name="テキスト ボックス 2141"/>
          <p:cNvSpPr txBox="1"/>
          <p:nvPr/>
        </p:nvSpPr>
        <p:spPr>
          <a:xfrm>
            <a:off x="3233880" y="4657680"/>
            <a:ext cx="7232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SLAM</a:t>
            </a:r>
            <a:endParaRPr lang="en-US" sz="2170" b="0" strike="noStrike" spc="-1">
              <a:solidFill>
                <a:srgbClr val="000000"/>
              </a:solidFill>
              <a:latin typeface="Times New Roman"/>
            </a:endParaRPr>
          </a:p>
        </p:txBody>
      </p:sp>
      <p:sp>
        <p:nvSpPr>
          <p:cNvPr id="2143" name="フリーフォーム: 図形 2142"/>
          <p:cNvSpPr/>
          <p:nvPr/>
        </p:nvSpPr>
        <p:spPr>
          <a:xfrm>
            <a:off x="1599840" y="5219640"/>
            <a:ext cx="95760" cy="95400"/>
          </a:xfrm>
          <a:custGeom>
            <a:avLst/>
            <a:gdLst/>
            <a:ahLst/>
            <a:cxnLst/>
            <a:rect l="0" t="0" r="r" b="b"/>
            <a:pathLst>
              <a:path w="266" h="265">
                <a:moveTo>
                  <a:pt x="266" y="132"/>
                </a:moveTo>
                <a:cubicBezTo>
                  <a:pt x="266" y="150"/>
                  <a:pt x="263" y="167"/>
                  <a:pt x="256" y="184"/>
                </a:cubicBezTo>
                <a:cubicBezTo>
                  <a:pt x="249" y="200"/>
                  <a:pt x="240" y="214"/>
                  <a:pt x="227" y="227"/>
                </a:cubicBezTo>
                <a:cubicBezTo>
                  <a:pt x="215" y="239"/>
                  <a:pt x="201" y="248"/>
                  <a:pt x="184" y="255"/>
                </a:cubicBezTo>
                <a:cubicBezTo>
                  <a:pt x="167" y="262"/>
                  <a:pt x="150" y="265"/>
                  <a:pt x="133" y="265"/>
                </a:cubicBezTo>
                <a:cubicBezTo>
                  <a:pt x="115" y="265"/>
                  <a:pt x="98" y="262"/>
                  <a:pt x="82" y="255"/>
                </a:cubicBezTo>
                <a:cubicBezTo>
                  <a:pt x="66" y="248"/>
                  <a:pt x="52" y="239"/>
                  <a:pt x="39" y="227"/>
                </a:cubicBezTo>
                <a:cubicBezTo>
                  <a:pt x="27" y="214"/>
                  <a:pt x="17" y="200"/>
                  <a:pt x="11" y="184"/>
                </a:cubicBezTo>
                <a:cubicBezTo>
                  <a:pt x="4" y="167"/>
                  <a:pt x="0" y="150"/>
                  <a:pt x="0" y="132"/>
                </a:cubicBezTo>
                <a:cubicBezTo>
                  <a:pt x="0" y="114"/>
                  <a:pt x="4" y="98"/>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8"/>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144" name="テキスト ボックス 2143"/>
          <p:cNvSpPr txBox="1"/>
          <p:nvPr/>
        </p:nvSpPr>
        <p:spPr>
          <a:xfrm>
            <a:off x="3957120" y="466488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はその派生であって本質ではない</a:t>
            </a:r>
            <a:endParaRPr lang="en-US" sz="2170" b="0" strike="noStrike" spc="-1">
              <a:solidFill>
                <a:srgbClr val="000000"/>
              </a:solidFill>
              <a:latin typeface="Times New Roman"/>
            </a:endParaRPr>
          </a:p>
        </p:txBody>
      </p:sp>
      <p:sp>
        <p:nvSpPr>
          <p:cNvPr id="2145" name="テキスト ボックス 2144"/>
          <p:cNvSpPr txBox="1"/>
          <p:nvPr/>
        </p:nvSpPr>
        <p:spPr>
          <a:xfrm>
            <a:off x="1852560" y="507456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青い本のうしろ</a:t>
            </a:r>
            <a:endParaRPr lang="en-US" sz="2170" b="0" strike="noStrike" spc="-1">
              <a:solidFill>
                <a:srgbClr val="000000"/>
              </a:solidFill>
              <a:latin typeface="Times New Roman"/>
            </a:endParaRPr>
          </a:p>
        </p:txBody>
      </p:sp>
      <p:sp>
        <p:nvSpPr>
          <p:cNvPr id="2146" name="テキスト ボックス 2145"/>
          <p:cNvSpPr txBox="1"/>
          <p:nvPr/>
        </p:nvSpPr>
        <p:spPr>
          <a:xfrm>
            <a:off x="3786120" y="5067360"/>
            <a:ext cx="41832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1/3</a:t>
            </a:r>
            <a:endParaRPr lang="en-US" sz="2170" b="0" strike="noStrike" spc="-1">
              <a:solidFill>
                <a:srgbClr val="000000"/>
              </a:solidFill>
              <a:latin typeface="Times New Roman"/>
            </a:endParaRPr>
          </a:p>
        </p:txBody>
      </p:sp>
      <p:sp>
        <p:nvSpPr>
          <p:cNvPr id="2147" name="フリーフォーム: 図形 2146"/>
          <p:cNvSpPr/>
          <p:nvPr/>
        </p:nvSpPr>
        <p:spPr>
          <a:xfrm>
            <a:off x="1599840" y="5705280"/>
            <a:ext cx="95760" cy="95760"/>
          </a:xfrm>
          <a:custGeom>
            <a:avLst/>
            <a:gdLst/>
            <a:ahLst/>
            <a:cxnLst/>
            <a:rect l="0" t="0" r="r" b="b"/>
            <a:pathLst>
              <a:path w="266" h="266">
                <a:moveTo>
                  <a:pt x="266" y="133"/>
                </a:moveTo>
                <a:cubicBezTo>
                  <a:pt x="266" y="151"/>
                  <a:pt x="263" y="168"/>
                  <a:pt x="256" y="184"/>
                </a:cubicBezTo>
                <a:cubicBezTo>
                  <a:pt x="249" y="200"/>
                  <a:pt x="240" y="214"/>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4"/>
                  <a:pt x="17" y="200"/>
                  <a:pt x="11" y="184"/>
                </a:cubicBezTo>
                <a:cubicBezTo>
                  <a:pt x="4" y="168"/>
                  <a:pt x="0" y="151"/>
                  <a:pt x="0" y="133"/>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148" name="テキスト ボックス 2147"/>
          <p:cNvSpPr txBox="1"/>
          <p:nvPr/>
        </p:nvSpPr>
        <p:spPr>
          <a:xfrm>
            <a:off x="4204800" y="507456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は行動決定や探査の話（読む人少ない）</a:t>
            </a:r>
            <a:endParaRPr lang="en-US" sz="2170" b="0" strike="noStrike" spc="-1">
              <a:solidFill>
                <a:srgbClr val="000000"/>
              </a:solidFill>
              <a:latin typeface="Times New Roman"/>
            </a:endParaRPr>
          </a:p>
        </p:txBody>
      </p:sp>
      <p:sp>
        <p:nvSpPr>
          <p:cNvPr id="2149" name="テキスト ボックス 2148"/>
          <p:cNvSpPr txBox="1"/>
          <p:nvPr/>
        </p:nvSpPr>
        <p:spPr>
          <a:xfrm>
            <a:off x="1852560" y="5553000"/>
            <a:ext cx="63180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2005</a:t>
            </a:r>
            <a:endParaRPr lang="en-US" sz="2170" b="0" strike="noStrike" spc="-1">
              <a:solidFill>
                <a:srgbClr val="000000"/>
              </a:solidFill>
              <a:latin typeface="Times New Roman"/>
            </a:endParaRPr>
          </a:p>
        </p:txBody>
      </p:sp>
      <p:sp>
        <p:nvSpPr>
          <p:cNvPr id="2150" name="テキスト ボックス 2149"/>
          <p:cNvSpPr txBox="1"/>
          <p:nvPr/>
        </p:nvSpPr>
        <p:spPr>
          <a:xfrm>
            <a:off x="2484720" y="556020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年頃からそう思っているけど世間はそう思ってない</a:t>
            </a:r>
            <a:endParaRPr lang="en-US" sz="2170" b="0" strike="noStrike" spc="-1">
              <a:solidFill>
                <a:srgbClr val="000000"/>
              </a:solidFill>
              <a:latin typeface="Times New Roman"/>
            </a:endParaRPr>
          </a:p>
        </p:txBody>
      </p:sp>
      <p:sp>
        <p:nvSpPr>
          <p:cNvPr id="2151" name="テキスト ボックス 2150"/>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152" name="テキスト ボックス 2151"/>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153" name="テキスト ボックス 2152"/>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154" name="テキスト ボックス 2153"/>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155" name="テキスト ボックス 2154"/>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156" name="テキスト ボックス 2155"/>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157" name="テキスト ボックス 2156"/>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158" name="テキスト ボックス 2157"/>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159" name="テキスト ボックス 2158"/>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21</a:t>
            </a:r>
            <a:endParaRPr lang="en-US" sz="1800" b="0" strike="noStrike" spc="-1">
              <a:solidFill>
                <a:srgbClr val="000000"/>
              </a:solidFill>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 name="フリーフォーム: 図形 215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161" name="フリーフォーム: 図形 216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162" name="フリーフォーム: 図形 216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163" name="テキスト ボックス 2162"/>
          <p:cNvSpPr txBox="1"/>
          <p:nvPr/>
        </p:nvSpPr>
        <p:spPr>
          <a:xfrm>
            <a:off x="747720" y="740520"/>
            <a:ext cx="515628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確率モデルで表現することで失うもの</a:t>
            </a:r>
            <a:endParaRPr lang="en-US" sz="2390" b="0" strike="noStrike" spc="-1">
              <a:solidFill>
                <a:srgbClr val="000000"/>
              </a:solidFill>
              <a:latin typeface="Times New Roman"/>
            </a:endParaRPr>
          </a:p>
        </p:txBody>
      </p:sp>
      <p:sp>
        <p:nvSpPr>
          <p:cNvPr id="2164" name="テキスト ボックス 2163"/>
          <p:cNvSpPr txBox="1"/>
          <p:nvPr/>
        </p:nvSpPr>
        <p:spPr>
          <a:xfrm>
            <a:off x="5911560" y="73260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a:t>
            </a:r>
            <a:endParaRPr lang="en-US" sz="2390" b="0" strike="noStrike" spc="-1">
              <a:solidFill>
                <a:srgbClr val="000000"/>
              </a:solidFill>
              <a:latin typeface="Times New Roman"/>
            </a:endParaRPr>
          </a:p>
        </p:txBody>
      </p:sp>
      <p:sp>
        <p:nvSpPr>
          <p:cNvPr id="2165" name="テキスト ボックス 2164"/>
          <p:cNvSpPr txBox="1"/>
          <p:nvPr/>
        </p:nvSpPr>
        <p:spPr>
          <a:xfrm>
            <a:off x="6032520" y="740520"/>
            <a:ext cx="18205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得られるもの</a:t>
            </a:r>
            <a:endParaRPr lang="en-US" sz="2390" b="0" strike="noStrike" spc="-1">
              <a:solidFill>
                <a:srgbClr val="000000"/>
              </a:solidFill>
              <a:latin typeface="Times New Roman"/>
            </a:endParaRPr>
          </a:p>
        </p:txBody>
      </p:sp>
      <p:sp>
        <p:nvSpPr>
          <p:cNvPr id="2166" name="テキスト ボックス 2165"/>
          <p:cNvSpPr txBox="1"/>
          <p:nvPr/>
        </p:nvSpPr>
        <p:spPr>
          <a:xfrm>
            <a:off x="747720" y="130248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状態方程式</a:t>
            </a:r>
            <a:endParaRPr lang="en-US" sz="2170" b="0" strike="noStrike" spc="-1">
              <a:solidFill>
                <a:srgbClr val="000000"/>
              </a:solidFill>
              <a:latin typeface="Times New Roman"/>
            </a:endParaRPr>
          </a:p>
        </p:txBody>
      </p:sp>
      <p:sp>
        <p:nvSpPr>
          <p:cNvPr id="2167" name="フリーフォーム: 図形 2166"/>
          <p:cNvSpPr/>
          <p:nvPr/>
        </p:nvSpPr>
        <p:spPr>
          <a:xfrm>
            <a:off x="2288520" y="1446120"/>
            <a:ext cx="163440" cy="151920"/>
          </a:xfrm>
          <a:custGeom>
            <a:avLst/>
            <a:gdLst/>
            <a:ahLst/>
            <a:cxnLst/>
            <a:rect l="0" t="0" r="r" b="b"/>
            <a:pathLst>
              <a:path w="454" h="422">
                <a:moveTo>
                  <a:pt x="15" y="142"/>
                </a:moveTo>
                <a:cubicBezTo>
                  <a:pt x="20" y="116"/>
                  <a:pt x="36" y="86"/>
                  <a:pt x="66" y="52"/>
                </a:cubicBezTo>
                <a:cubicBezTo>
                  <a:pt x="95" y="18"/>
                  <a:pt x="131" y="0"/>
                  <a:pt x="174" y="0"/>
                </a:cubicBezTo>
                <a:cubicBezTo>
                  <a:pt x="195" y="0"/>
                  <a:pt x="216" y="5"/>
                  <a:pt x="234" y="16"/>
                </a:cubicBezTo>
                <a:cubicBezTo>
                  <a:pt x="252" y="28"/>
                  <a:pt x="265" y="41"/>
                  <a:pt x="274" y="58"/>
                </a:cubicBezTo>
                <a:cubicBezTo>
                  <a:pt x="300" y="19"/>
                  <a:pt x="331" y="0"/>
                  <a:pt x="368" y="0"/>
                </a:cubicBezTo>
                <a:cubicBezTo>
                  <a:pt x="391" y="0"/>
                  <a:pt x="411" y="6"/>
                  <a:pt x="428" y="20"/>
                </a:cubicBezTo>
                <a:cubicBezTo>
                  <a:pt x="444" y="34"/>
                  <a:pt x="453" y="52"/>
                  <a:pt x="454" y="75"/>
                </a:cubicBezTo>
                <a:cubicBezTo>
                  <a:pt x="454" y="93"/>
                  <a:pt x="449" y="108"/>
                  <a:pt x="441" y="119"/>
                </a:cubicBezTo>
                <a:cubicBezTo>
                  <a:pt x="432" y="130"/>
                  <a:pt x="423" y="137"/>
                  <a:pt x="415" y="139"/>
                </a:cubicBezTo>
                <a:cubicBezTo>
                  <a:pt x="407" y="142"/>
                  <a:pt x="400" y="143"/>
                  <a:pt x="394" y="143"/>
                </a:cubicBezTo>
                <a:cubicBezTo>
                  <a:pt x="382" y="143"/>
                  <a:pt x="373" y="139"/>
                  <a:pt x="365" y="133"/>
                </a:cubicBezTo>
                <a:cubicBezTo>
                  <a:pt x="358" y="126"/>
                  <a:pt x="354" y="117"/>
                  <a:pt x="354" y="106"/>
                </a:cubicBezTo>
                <a:cubicBezTo>
                  <a:pt x="354" y="77"/>
                  <a:pt x="370" y="58"/>
                  <a:pt x="401" y="47"/>
                </a:cubicBezTo>
                <a:cubicBezTo>
                  <a:pt x="394" y="39"/>
                  <a:pt x="381" y="35"/>
                  <a:pt x="363" y="35"/>
                </a:cubicBezTo>
                <a:cubicBezTo>
                  <a:pt x="355" y="35"/>
                  <a:pt x="349" y="36"/>
                  <a:pt x="346" y="37"/>
                </a:cubicBezTo>
                <a:cubicBezTo>
                  <a:pt x="322" y="47"/>
                  <a:pt x="305" y="67"/>
                  <a:pt x="294" y="98"/>
                </a:cubicBezTo>
                <a:cubicBezTo>
                  <a:pt x="256" y="235"/>
                  <a:pt x="238" y="315"/>
                  <a:pt x="238" y="338"/>
                </a:cubicBezTo>
                <a:cubicBezTo>
                  <a:pt x="238" y="356"/>
                  <a:pt x="243" y="368"/>
                  <a:pt x="253" y="375"/>
                </a:cubicBezTo>
                <a:cubicBezTo>
                  <a:pt x="263" y="383"/>
                  <a:pt x="273" y="387"/>
                  <a:pt x="285" y="387"/>
                </a:cubicBezTo>
                <a:cubicBezTo>
                  <a:pt x="308" y="387"/>
                  <a:pt x="331" y="376"/>
                  <a:pt x="353" y="356"/>
                </a:cubicBezTo>
                <a:cubicBezTo>
                  <a:pt x="375" y="335"/>
                  <a:pt x="391" y="310"/>
                  <a:pt x="399" y="281"/>
                </a:cubicBezTo>
                <a:cubicBezTo>
                  <a:pt x="401" y="274"/>
                  <a:pt x="402" y="271"/>
                  <a:pt x="404" y="270"/>
                </a:cubicBezTo>
                <a:cubicBezTo>
                  <a:pt x="406" y="270"/>
                  <a:pt x="411" y="269"/>
                  <a:pt x="419" y="268"/>
                </a:cubicBezTo>
                <a:lnTo>
                  <a:pt x="423" y="268"/>
                </a:lnTo>
                <a:cubicBezTo>
                  <a:pt x="432" y="268"/>
                  <a:pt x="437" y="271"/>
                  <a:pt x="437" y="276"/>
                </a:cubicBezTo>
                <a:cubicBezTo>
                  <a:pt x="437" y="277"/>
                  <a:pt x="436" y="280"/>
                  <a:pt x="435" y="286"/>
                </a:cubicBezTo>
                <a:cubicBezTo>
                  <a:pt x="425" y="321"/>
                  <a:pt x="406" y="353"/>
                  <a:pt x="377" y="380"/>
                </a:cubicBezTo>
                <a:cubicBezTo>
                  <a:pt x="349" y="408"/>
                  <a:pt x="316" y="422"/>
                  <a:pt x="278" y="422"/>
                </a:cubicBezTo>
                <a:cubicBezTo>
                  <a:pt x="234" y="422"/>
                  <a:pt x="201" y="401"/>
                  <a:pt x="178" y="362"/>
                </a:cubicBezTo>
                <a:cubicBezTo>
                  <a:pt x="153" y="401"/>
                  <a:pt x="124" y="421"/>
                  <a:pt x="91" y="421"/>
                </a:cubicBezTo>
                <a:lnTo>
                  <a:pt x="85" y="421"/>
                </a:lnTo>
                <a:cubicBezTo>
                  <a:pt x="55" y="421"/>
                  <a:pt x="33" y="413"/>
                  <a:pt x="20" y="396"/>
                </a:cubicBezTo>
                <a:cubicBezTo>
                  <a:pt x="7" y="380"/>
                  <a:pt x="0" y="363"/>
                  <a:pt x="0" y="345"/>
                </a:cubicBezTo>
                <a:cubicBezTo>
                  <a:pt x="0" y="325"/>
                  <a:pt x="5" y="309"/>
                  <a:pt x="17" y="296"/>
                </a:cubicBezTo>
                <a:cubicBezTo>
                  <a:pt x="29" y="284"/>
                  <a:pt x="43" y="278"/>
                  <a:pt x="59" y="278"/>
                </a:cubicBezTo>
                <a:cubicBezTo>
                  <a:pt x="86" y="278"/>
                  <a:pt x="99" y="291"/>
                  <a:pt x="99" y="317"/>
                </a:cubicBezTo>
                <a:cubicBezTo>
                  <a:pt x="99" y="329"/>
                  <a:pt x="95" y="340"/>
                  <a:pt x="88" y="349"/>
                </a:cubicBezTo>
                <a:cubicBezTo>
                  <a:pt x="80" y="359"/>
                  <a:pt x="73" y="365"/>
                  <a:pt x="67" y="368"/>
                </a:cubicBezTo>
                <a:cubicBezTo>
                  <a:pt x="60" y="371"/>
                  <a:pt x="56" y="373"/>
                  <a:pt x="54" y="373"/>
                </a:cubicBezTo>
                <a:lnTo>
                  <a:pt x="52" y="374"/>
                </a:lnTo>
                <a:cubicBezTo>
                  <a:pt x="52" y="374"/>
                  <a:pt x="54" y="375"/>
                  <a:pt x="57" y="377"/>
                </a:cubicBezTo>
                <a:cubicBezTo>
                  <a:pt x="61" y="379"/>
                  <a:pt x="66" y="381"/>
                  <a:pt x="72" y="384"/>
                </a:cubicBezTo>
                <a:cubicBezTo>
                  <a:pt x="78" y="386"/>
                  <a:pt x="84" y="387"/>
                  <a:pt x="90" y="387"/>
                </a:cubicBezTo>
                <a:cubicBezTo>
                  <a:pt x="112" y="387"/>
                  <a:pt x="131" y="373"/>
                  <a:pt x="147" y="345"/>
                </a:cubicBezTo>
                <a:cubicBezTo>
                  <a:pt x="153" y="335"/>
                  <a:pt x="160" y="314"/>
                  <a:pt x="169" y="281"/>
                </a:cubicBezTo>
                <a:cubicBezTo>
                  <a:pt x="178" y="249"/>
                  <a:pt x="186" y="216"/>
                  <a:pt x="195" y="181"/>
                </a:cubicBezTo>
                <a:cubicBezTo>
                  <a:pt x="205" y="146"/>
                  <a:pt x="210" y="126"/>
                  <a:pt x="211" y="120"/>
                </a:cubicBezTo>
                <a:cubicBezTo>
                  <a:pt x="214" y="103"/>
                  <a:pt x="215" y="91"/>
                  <a:pt x="215" y="83"/>
                </a:cubicBezTo>
                <a:cubicBezTo>
                  <a:pt x="215" y="66"/>
                  <a:pt x="211" y="54"/>
                  <a:pt x="201" y="46"/>
                </a:cubicBezTo>
                <a:cubicBezTo>
                  <a:pt x="191" y="39"/>
                  <a:pt x="181" y="35"/>
                  <a:pt x="169" y="35"/>
                </a:cubicBezTo>
                <a:cubicBezTo>
                  <a:pt x="144" y="35"/>
                  <a:pt x="121" y="45"/>
                  <a:pt x="99" y="65"/>
                </a:cubicBezTo>
                <a:cubicBezTo>
                  <a:pt x="77" y="85"/>
                  <a:pt x="62" y="110"/>
                  <a:pt x="54" y="141"/>
                </a:cubicBezTo>
                <a:cubicBezTo>
                  <a:pt x="52" y="147"/>
                  <a:pt x="51" y="150"/>
                  <a:pt x="49" y="150"/>
                </a:cubicBezTo>
                <a:cubicBezTo>
                  <a:pt x="47" y="151"/>
                  <a:pt x="42" y="152"/>
                  <a:pt x="34" y="152"/>
                </a:cubicBezTo>
                <a:lnTo>
                  <a:pt x="21" y="152"/>
                </a:lnTo>
                <a:cubicBezTo>
                  <a:pt x="17" y="148"/>
                  <a:pt x="15" y="145"/>
                  <a:pt x="15"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68" name="フリーフォーム: 図形 2167"/>
          <p:cNvSpPr/>
          <p:nvPr/>
        </p:nvSpPr>
        <p:spPr>
          <a:xfrm>
            <a:off x="2483640" y="1496160"/>
            <a:ext cx="74160" cy="151200"/>
          </a:xfrm>
          <a:custGeom>
            <a:avLst/>
            <a:gdLst/>
            <a:ahLst/>
            <a:cxnLst/>
            <a:rect l="0" t="0" r="r" b="b"/>
            <a:pathLst>
              <a:path w="206" h="420">
                <a:moveTo>
                  <a:pt x="5" y="158"/>
                </a:moveTo>
                <a:cubicBezTo>
                  <a:pt x="2" y="155"/>
                  <a:pt x="0" y="153"/>
                  <a:pt x="0" y="152"/>
                </a:cubicBezTo>
                <a:cubicBezTo>
                  <a:pt x="0" y="150"/>
                  <a:pt x="1" y="146"/>
                  <a:pt x="2" y="141"/>
                </a:cubicBezTo>
                <a:cubicBezTo>
                  <a:pt x="4" y="136"/>
                  <a:pt x="5" y="133"/>
                  <a:pt x="6" y="132"/>
                </a:cubicBezTo>
                <a:cubicBezTo>
                  <a:pt x="6" y="130"/>
                  <a:pt x="8" y="129"/>
                  <a:pt x="11" y="129"/>
                </a:cubicBezTo>
                <a:cubicBezTo>
                  <a:pt x="15" y="129"/>
                  <a:pt x="26" y="128"/>
                  <a:pt x="45" y="128"/>
                </a:cubicBezTo>
                <a:lnTo>
                  <a:pt x="80" y="128"/>
                </a:lnTo>
                <a:lnTo>
                  <a:pt x="92" y="75"/>
                </a:lnTo>
                <a:cubicBezTo>
                  <a:pt x="94" y="70"/>
                  <a:pt x="95" y="64"/>
                  <a:pt x="97" y="56"/>
                </a:cubicBezTo>
                <a:cubicBezTo>
                  <a:pt x="99" y="48"/>
                  <a:pt x="100" y="43"/>
                  <a:pt x="102" y="39"/>
                </a:cubicBezTo>
                <a:cubicBezTo>
                  <a:pt x="103" y="36"/>
                  <a:pt x="104" y="31"/>
                  <a:pt x="105" y="26"/>
                </a:cubicBezTo>
                <a:cubicBezTo>
                  <a:pt x="107" y="21"/>
                  <a:pt x="109" y="17"/>
                  <a:pt x="111" y="15"/>
                </a:cubicBezTo>
                <a:cubicBezTo>
                  <a:pt x="113" y="13"/>
                  <a:pt x="115" y="10"/>
                  <a:pt x="117" y="7"/>
                </a:cubicBezTo>
                <a:cubicBezTo>
                  <a:pt x="120" y="4"/>
                  <a:pt x="123" y="2"/>
                  <a:pt x="127" y="1"/>
                </a:cubicBezTo>
                <a:cubicBezTo>
                  <a:pt x="130" y="0"/>
                  <a:pt x="134" y="0"/>
                  <a:pt x="138" y="0"/>
                </a:cubicBezTo>
                <a:cubicBezTo>
                  <a:pt x="147" y="0"/>
                  <a:pt x="153" y="2"/>
                  <a:pt x="156" y="7"/>
                </a:cubicBezTo>
                <a:cubicBezTo>
                  <a:pt x="159" y="11"/>
                  <a:pt x="160" y="15"/>
                  <a:pt x="160" y="19"/>
                </a:cubicBezTo>
                <a:cubicBezTo>
                  <a:pt x="160" y="22"/>
                  <a:pt x="158" y="33"/>
                  <a:pt x="154" y="50"/>
                </a:cubicBezTo>
                <a:cubicBezTo>
                  <a:pt x="151" y="68"/>
                  <a:pt x="146" y="85"/>
                  <a:pt x="141" y="102"/>
                </a:cubicBezTo>
                <a:lnTo>
                  <a:pt x="134" y="127"/>
                </a:lnTo>
                <a:cubicBezTo>
                  <a:pt x="134" y="127"/>
                  <a:pt x="146" y="128"/>
                  <a:pt x="168" y="128"/>
                </a:cubicBezTo>
                <a:lnTo>
                  <a:pt x="201" y="128"/>
                </a:lnTo>
                <a:cubicBezTo>
                  <a:pt x="204" y="131"/>
                  <a:pt x="206" y="133"/>
                  <a:pt x="206" y="135"/>
                </a:cubicBezTo>
                <a:cubicBezTo>
                  <a:pt x="206" y="145"/>
                  <a:pt x="203" y="152"/>
                  <a:pt x="197" y="158"/>
                </a:cubicBezTo>
                <a:lnTo>
                  <a:pt x="126" y="158"/>
                </a:lnTo>
                <a:lnTo>
                  <a:pt x="102" y="254"/>
                </a:lnTo>
                <a:cubicBezTo>
                  <a:pt x="85" y="325"/>
                  <a:pt x="77" y="362"/>
                  <a:pt x="77" y="368"/>
                </a:cubicBezTo>
                <a:cubicBezTo>
                  <a:pt x="77" y="386"/>
                  <a:pt x="82" y="395"/>
                  <a:pt x="94" y="395"/>
                </a:cubicBezTo>
                <a:cubicBezTo>
                  <a:pt x="110" y="395"/>
                  <a:pt x="125" y="388"/>
                  <a:pt x="140" y="373"/>
                </a:cubicBezTo>
                <a:cubicBezTo>
                  <a:pt x="154" y="358"/>
                  <a:pt x="166" y="340"/>
                  <a:pt x="175" y="318"/>
                </a:cubicBezTo>
                <a:cubicBezTo>
                  <a:pt x="176" y="315"/>
                  <a:pt x="177" y="313"/>
                  <a:pt x="178" y="313"/>
                </a:cubicBezTo>
                <a:cubicBezTo>
                  <a:pt x="179" y="313"/>
                  <a:pt x="183" y="312"/>
                  <a:pt x="188" y="312"/>
                </a:cubicBezTo>
                <a:lnTo>
                  <a:pt x="191" y="312"/>
                </a:lnTo>
                <a:cubicBezTo>
                  <a:pt x="197" y="312"/>
                  <a:pt x="201" y="313"/>
                  <a:pt x="201" y="317"/>
                </a:cubicBezTo>
                <a:cubicBezTo>
                  <a:pt x="201" y="318"/>
                  <a:pt x="200" y="321"/>
                  <a:pt x="199" y="325"/>
                </a:cubicBezTo>
                <a:cubicBezTo>
                  <a:pt x="196" y="332"/>
                  <a:pt x="192" y="340"/>
                  <a:pt x="187" y="350"/>
                </a:cubicBezTo>
                <a:cubicBezTo>
                  <a:pt x="181" y="359"/>
                  <a:pt x="174" y="370"/>
                  <a:pt x="164" y="381"/>
                </a:cubicBezTo>
                <a:cubicBezTo>
                  <a:pt x="155" y="392"/>
                  <a:pt x="144" y="401"/>
                  <a:pt x="130" y="408"/>
                </a:cubicBezTo>
                <a:cubicBezTo>
                  <a:pt x="117" y="416"/>
                  <a:pt x="103" y="420"/>
                  <a:pt x="90" y="420"/>
                </a:cubicBezTo>
                <a:cubicBezTo>
                  <a:pt x="77" y="420"/>
                  <a:pt x="64" y="416"/>
                  <a:pt x="52" y="410"/>
                </a:cubicBezTo>
                <a:cubicBezTo>
                  <a:pt x="40" y="403"/>
                  <a:pt x="32" y="392"/>
                  <a:pt x="27" y="375"/>
                </a:cubicBezTo>
                <a:cubicBezTo>
                  <a:pt x="26" y="372"/>
                  <a:pt x="25" y="366"/>
                  <a:pt x="25" y="358"/>
                </a:cubicBezTo>
                <a:lnTo>
                  <a:pt x="25" y="346"/>
                </a:lnTo>
                <a:lnTo>
                  <a:pt x="48" y="254"/>
                </a:lnTo>
                <a:cubicBezTo>
                  <a:pt x="64" y="191"/>
                  <a:pt x="72" y="160"/>
                  <a:pt x="72" y="159"/>
                </a:cubicBezTo>
                <a:cubicBezTo>
                  <a:pt x="72" y="159"/>
                  <a:pt x="61" y="158"/>
                  <a:pt x="38" y="158"/>
                </a:cubicBezTo>
                <a:lnTo>
                  <a:pt x="5"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69" name="フリーフォーム: 図形 2168"/>
          <p:cNvSpPr/>
          <p:nvPr/>
        </p:nvSpPr>
        <p:spPr>
          <a:xfrm>
            <a:off x="2692800" y="1470960"/>
            <a:ext cx="223920" cy="78840"/>
          </a:xfrm>
          <a:custGeom>
            <a:avLst/>
            <a:gdLst/>
            <a:ahLst/>
            <a:cxnLst/>
            <a:rect l="0" t="0" r="r" b="b"/>
            <a:pathLst>
              <a:path w="622" h="219">
                <a:moveTo>
                  <a:pt x="0" y="188"/>
                </a:moveTo>
                <a:cubicBezTo>
                  <a:pt x="0" y="141"/>
                  <a:pt x="14" y="98"/>
                  <a:pt x="43" y="59"/>
                </a:cubicBezTo>
                <a:cubicBezTo>
                  <a:pt x="72" y="20"/>
                  <a:pt x="109" y="0"/>
                  <a:pt x="156" y="0"/>
                </a:cubicBezTo>
                <a:cubicBezTo>
                  <a:pt x="179" y="0"/>
                  <a:pt x="202" y="6"/>
                  <a:pt x="224" y="17"/>
                </a:cubicBezTo>
                <a:cubicBezTo>
                  <a:pt x="247" y="28"/>
                  <a:pt x="267" y="42"/>
                  <a:pt x="287" y="59"/>
                </a:cubicBezTo>
                <a:cubicBezTo>
                  <a:pt x="305" y="76"/>
                  <a:pt x="324" y="92"/>
                  <a:pt x="342" y="107"/>
                </a:cubicBezTo>
                <a:cubicBezTo>
                  <a:pt x="360" y="123"/>
                  <a:pt x="379" y="136"/>
                  <a:pt x="400" y="149"/>
                </a:cubicBezTo>
                <a:cubicBezTo>
                  <a:pt x="421" y="161"/>
                  <a:pt x="443" y="167"/>
                  <a:pt x="465" y="167"/>
                </a:cubicBezTo>
                <a:cubicBezTo>
                  <a:pt x="504" y="167"/>
                  <a:pt x="535" y="152"/>
                  <a:pt x="559" y="122"/>
                </a:cubicBezTo>
                <a:cubicBezTo>
                  <a:pt x="584" y="93"/>
                  <a:pt x="596" y="61"/>
                  <a:pt x="596" y="27"/>
                </a:cubicBezTo>
                <a:cubicBezTo>
                  <a:pt x="596" y="20"/>
                  <a:pt x="597" y="14"/>
                  <a:pt x="599" y="9"/>
                </a:cubicBezTo>
                <a:cubicBezTo>
                  <a:pt x="602" y="4"/>
                  <a:pt x="605" y="1"/>
                  <a:pt x="609" y="0"/>
                </a:cubicBezTo>
                <a:cubicBezTo>
                  <a:pt x="617" y="0"/>
                  <a:pt x="622" y="11"/>
                  <a:pt x="622" y="31"/>
                </a:cubicBezTo>
                <a:cubicBezTo>
                  <a:pt x="622" y="77"/>
                  <a:pt x="608" y="119"/>
                  <a:pt x="580" y="160"/>
                </a:cubicBezTo>
                <a:cubicBezTo>
                  <a:pt x="552" y="199"/>
                  <a:pt x="516" y="218"/>
                  <a:pt x="473" y="218"/>
                </a:cubicBezTo>
                <a:lnTo>
                  <a:pt x="465" y="218"/>
                </a:lnTo>
                <a:cubicBezTo>
                  <a:pt x="442" y="218"/>
                  <a:pt x="420" y="213"/>
                  <a:pt x="397" y="201"/>
                </a:cubicBezTo>
                <a:cubicBezTo>
                  <a:pt x="375" y="190"/>
                  <a:pt x="354" y="177"/>
                  <a:pt x="335" y="160"/>
                </a:cubicBezTo>
                <a:cubicBezTo>
                  <a:pt x="316" y="143"/>
                  <a:pt x="298" y="127"/>
                  <a:pt x="280" y="111"/>
                </a:cubicBezTo>
                <a:cubicBezTo>
                  <a:pt x="262" y="95"/>
                  <a:pt x="242" y="81"/>
                  <a:pt x="221" y="69"/>
                </a:cubicBezTo>
                <a:cubicBezTo>
                  <a:pt x="199" y="57"/>
                  <a:pt x="178" y="52"/>
                  <a:pt x="156" y="52"/>
                </a:cubicBezTo>
                <a:cubicBezTo>
                  <a:pt x="129" y="52"/>
                  <a:pt x="105" y="60"/>
                  <a:pt x="84" y="76"/>
                </a:cubicBezTo>
                <a:cubicBezTo>
                  <a:pt x="62" y="94"/>
                  <a:pt x="46" y="115"/>
                  <a:pt x="38" y="139"/>
                </a:cubicBezTo>
                <a:cubicBezTo>
                  <a:pt x="30" y="164"/>
                  <a:pt x="25" y="183"/>
                  <a:pt x="23" y="198"/>
                </a:cubicBezTo>
                <a:cubicBezTo>
                  <a:pt x="22" y="212"/>
                  <a:pt x="18" y="219"/>
                  <a:pt x="13" y="219"/>
                </a:cubicBezTo>
                <a:cubicBezTo>
                  <a:pt x="5" y="219"/>
                  <a:pt x="0" y="209"/>
                  <a:pt x="0" y="18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0" name="フリーフォーム: 図形 2169"/>
          <p:cNvSpPr/>
          <p:nvPr/>
        </p:nvSpPr>
        <p:spPr>
          <a:xfrm>
            <a:off x="3015000" y="1445760"/>
            <a:ext cx="179640" cy="213480"/>
          </a:xfrm>
          <a:custGeom>
            <a:avLst/>
            <a:gdLst/>
            <a:ahLst/>
            <a:cxnLst/>
            <a:rect l="0" t="0" r="r" b="b"/>
            <a:pathLst>
              <a:path w="499" h="593">
                <a:moveTo>
                  <a:pt x="58" y="145"/>
                </a:moveTo>
                <a:cubicBezTo>
                  <a:pt x="58" y="143"/>
                  <a:pt x="59" y="140"/>
                  <a:pt x="59" y="137"/>
                </a:cubicBezTo>
                <a:cubicBezTo>
                  <a:pt x="60" y="134"/>
                  <a:pt x="62" y="127"/>
                  <a:pt x="64" y="117"/>
                </a:cubicBezTo>
                <a:cubicBezTo>
                  <a:pt x="67" y="106"/>
                  <a:pt x="70" y="97"/>
                  <a:pt x="73" y="88"/>
                </a:cubicBezTo>
                <a:cubicBezTo>
                  <a:pt x="77" y="79"/>
                  <a:pt x="82" y="69"/>
                  <a:pt x="87" y="57"/>
                </a:cubicBezTo>
                <a:cubicBezTo>
                  <a:pt x="93" y="46"/>
                  <a:pt x="99" y="36"/>
                  <a:pt x="106" y="29"/>
                </a:cubicBezTo>
                <a:cubicBezTo>
                  <a:pt x="113" y="23"/>
                  <a:pt x="121" y="16"/>
                  <a:pt x="130" y="9"/>
                </a:cubicBezTo>
                <a:cubicBezTo>
                  <a:pt x="139" y="2"/>
                  <a:pt x="150" y="-1"/>
                  <a:pt x="161" y="1"/>
                </a:cubicBezTo>
                <a:cubicBezTo>
                  <a:pt x="207" y="1"/>
                  <a:pt x="237" y="20"/>
                  <a:pt x="250" y="60"/>
                </a:cubicBezTo>
                <a:lnTo>
                  <a:pt x="259" y="52"/>
                </a:lnTo>
                <a:cubicBezTo>
                  <a:pt x="298" y="18"/>
                  <a:pt x="334" y="1"/>
                  <a:pt x="370" y="1"/>
                </a:cubicBezTo>
                <a:cubicBezTo>
                  <a:pt x="410" y="1"/>
                  <a:pt x="442" y="15"/>
                  <a:pt x="465" y="44"/>
                </a:cubicBezTo>
                <a:cubicBezTo>
                  <a:pt x="488" y="73"/>
                  <a:pt x="499" y="109"/>
                  <a:pt x="499" y="150"/>
                </a:cubicBezTo>
                <a:cubicBezTo>
                  <a:pt x="499" y="217"/>
                  <a:pt x="476" y="279"/>
                  <a:pt x="429" y="335"/>
                </a:cubicBezTo>
                <a:cubicBezTo>
                  <a:pt x="382" y="392"/>
                  <a:pt x="327" y="421"/>
                  <a:pt x="268" y="422"/>
                </a:cubicBezTo>
                <a:cubicBezTo>
                  <a:pt x="254" y="422"/>
                  <a:pt x="242" y="420"/>
                  <a:pt x="231" y="415"/>
                </a:cubicBezTo>
                <a:cubicBezTo>
                  <a:pt x="225" y="412"/>
                  <a:pt x="218" y="408"/>
                  <a:pt x="210" y="402"/>
                </a:cubicBezTo>
                <a:cubicBezTo>
                  <a:pt x="203" y="395"/>
                  <a:pt x="197" y="390"/>
                  <a:pt x="192" y="386"/>
                </a:cubicBezTo>
                <a:lnTo>
                  <a:pt x="186" y="378"/>
                </a:lnTo>
                <a:cubicBezTo>
                  <a:pt x="185" y="379"/>
                  <a:pt x="178" y="406"/>
                  <a:pt x="165" y="460"/>
                </a:cubicBezTo>
                <a:cubicBezTo>
                  <a:pt x="152" y="514"/>
                  <a:pt x="146" y="541"/>
                  <a:pt x="146" y="541"/>
                </a:cubicBezTo>
                <a:cubicBezTo>
                  <a:pt x="146" y="545"/>
                  <a:pt x="148" y="547"/>
                  <a:pt x="153" y="548"/>
                </a:cubicBezTo>
                <a:cubicBezTo>
                  <a:pt x="158" y="548"/>
                  <a:pt x="170" y="549"/>
                  <a:pt x="188" y="550"/>
                </a:cubicBezTo>
                <a:lnTo>
                  <a:pt x="211" y="550"/>
                </a:lnTo>
                <a:cubicBezTo>
                  <a:pt x="215" y="555"/>
                  <a:pt x="217" y="558"/>
                  <a:pt x="217" y="559"/>
                </a:cubicBezTo>
                <a:cubicBezTo>
                  <a:pt x="217" y="560"/>
                  <a:pt x="216" y="566"/>
                  <a:pt x="214" y="576"/>
                </a:cubicBezTo>
                <a:cubicBezTo>
                  <a:pt x="212" y="583"/>
                  <a:pt x="210" y="588"/>
                  <a:pt x="208" y="589"/>
                </a:cubicBezTo>
                <a:cubicBezTo>
                  <a:pt x="206" y="591"/>
                  <a:pt x="202" y="593"/>
                  <a:pt x="196" y="593"/>
                </a:cubicBezTo>
                <a:cubicBezTo>
                  <a:pt x="195" y="593"/>
                  <a:pt x="191" y="593"/>
                  <a:pt x="186" y="593"/>
                </a:cubicBezTo>
                <a:cubicBezTo>
                  <a:pt x="180" y="593"/>
                  <a:pt x="170" y="593"/>
                  <a:pt x="154" y="592"/>
                </a:cubicBezTo>
                <a:cubicBezTo>
                  <a:pt x="139" y="592"/>
                  <a:pt x="120" y="591"/>
                  <a:pt x="97" y="591"/>
                </a:cubicBezTo>
                <a:cubicBezTo>
                  <a:pt x="53" y="591"/>
                  <a:pt x="26" y="592"/>
                  <a:pt x="14" y="593"/>
                </a:cubicBezTo>
                <a:lnTo>
                  <a:pt x="6" y="593"/>
                </a:lnTo>
                <a:cubicBezTo>
                  <a:pt x="2" y="589"/>
                  <a:pt x="0" y="585"/>
                  <a:pt x="0" y="583"/>
                </a:cubicBezTo>
                <a:cubicBezTo>
                  <a:pt x="1" y="566"/>
                  <a:pt x="5" y="555"/>
                  <a:pt x="12" y="550"/>
                </a:cubicBezTo>
                <a:lnTo>
                  <a:pt x="31" y="550"/>
                </a:lnTo>
                <a:cubicBezTo>
                  <a:pt x="52" y="550"/>
                  <a:pt x="64" y="546"/>
                  <a:pt x="67" y="539"/>
                </a:cubicBezTo>
                <a:cubicBezTo>
                  <a:pt x="69" y="536"/>
                  <a:pt x="88" y="461"/>
                  <a:pt x="124" y="316"/>
                </a:cubicBezTo>
                <a:cubicBezTo>
                  <a:pt x="160" y="171"/>
                  <a:pt x="178" y="95"/>
                  <a:pt x="180" y="86"/>
                </a:cubicBezTo>
                <a:cubicBezTo>
                  <a:pt x="181" y="83"/>
                  <a:pt x="181" y="79"/>
                  <a:pt x="181" y="73"/>
                </a:cubicBezTo>
                <a:cubicBezTo>
                  <a:pt x="181" y="48"/>
                  <a:pt x="173" y="35"/>
                  <a:pt x="158" y="35"/>
                </a:cubicBezTo>
                <a:cubicBezTo>
                  <a:pt x="144" y="35"/>
                  <a:pt x="133" y="44"/>
                  <a:pt x="124" y="61"/>
                </a:cubicBezTo>
                <a:cubicBezTo>
                  <a:pt x="114" y="78"/>
                  <a:pt x="107" y="97"/>
                  <a:pt x="102" y="118"/>
                </a:cubicBezTo>
                <a:cubicBezTo>
                  <a:pt x="97" y="138"/>
                  <a:pt x="93" y="149"/>
                  <a:pt x="91" y="151"/>
                </a:cubicBezTo>
                <a:cubicBezTo>
                  <a:pt x="90" y="153"/>
                  <a:pt x="85" y="153"/>
                  <a:pt x="76" y="153"/>
                </a:cubicBezTo>
                <a:lnTo>
                  <a:pt x="63" y="153"/>
                </a:lnTo>
                <a:cubicBezTo>
                  <a:pt x="59" y="149"/>
                  <a:pt x="58" y="147"/>
                  <a:pt x="58" y="145"/>
                </a:cubicBezTo>
                <a:moveTo>
                  <a:pt x="202" y="317"/>
                </a:moveTo>
                <a:cubicBezTo>
                  <a:pt x="215" y="364"/>
                  <a:pt x="238" y="388"/>
                  <a:pt x="271" y="388"/>
                </a:cubicBezTo>
                <a:cubicBezTo>
                  <a:pt x="289" y="388"/>
                  <a:pt x="307" y="380"/>
                  <a:pt x="324" y="366"/>
                </a:cubicBezTo>
                <a:cubicBezTo>
                  <a:pt x="343" y="352"/>
                  <a:pt x="357" y="334"/>
                  <a:pt x="368" y="312"/>
                </a:cubicBezTo>
                <a:cubicBezTo>
                  <a:pt x="379" y="291"/>
                  <a:pt x="391" y="258"/>
                  <a:pt x="402" y="212"/>
                </a:cubicBezTo>
                <a:cubicBezTo>
                  <a:pt x="413" y="166"/>
                  <a:pt x="419" y="132"/>
                  <a:pt x="419" y="109"/>
                </a:cubicBezTo>
                <a:lnTo>
                  <a:pt x="419" y="104"/>
                </a:lnTo>
                <a:cubicBezTo>
                  <a:pt x="419" y="58"/>
                  <a:pt x="401" y="35"/>
                  <a:pt x="363" y="35"/>
                </a:cubicBezTo>
                <a:cubicBezTo>
                  <a:pt x="356" y="35"/>
                  <a:pt x="349" y="36"/>
                  <a:pt x="342" y="38"/>
                </a:cubicBezTo>
                <a:cubicBezTo>
                  <a:pt x="334" y="40"/>
                  <a:pt x="328" y="42"/>
                  <a:pt x="321" y="46"/>
                </a:cubicBezTo>
                <a:cubicBezTo>
                  <a:pt x="314" y="50"/>
                  <a:pt x="308" y="54"/>
                  <a:pt x="302" y="58"/>
                </a:cubicBezTo>
                <a:cubicBezTo>
                  <a:pt x="297" y="63"/>
                  <a:pt x="291" y="67"/>
                  <a:pt x="286" y="72"/>
                </a:cubicBezTo>
                <a:cubicBezTo>
                  <a:pt x="281" y="77"/>
                  <a:pt x="277" y="82"/>
                  <a:pt x="272" y="86"/>
                </a:cubicBezTo>
                <a:cubicBezTo>
                  <a:pt x="268" y="91"/>
                  <a:pt x="265" y="95"/>
                  <a:pt x="262" y="99"/>
                </a:cubicBezTo>
                <a:cubicBezTo>
                  <a:pt x="260" y="104"/>
                  <a:pt x="257" y="107"/>
                  <a:pt x="255" y="109"/>
                </a:cubicBezTo>
                <a:lnTo>
                  <a:pt x="252" y="112"/>
                </a:lnTo>
                <a:cubicBezTo>
                  <a:pt x="252" y="113"/>
                  <a:pt x="251" y="117"/>
                  <a:pt x="249" y="125"/>
                </a:cubicBezTo>
                <a:cubicBezTo>
                  <a:pt x="247" y="133"/>
                  <a:pt x="244" y="147"/>
                  <a:pt x="239" y="166"/>
                </a:cubicBezTo>
                <a:cubicBezTo>
                  <a:pt x="234" y="185"/>
                  <a:pt x="230" y="202"/>
                  <a:pt x="226" y="215"/>
                </a:cubicBezTo>
                <a:cubicBezTo>
                  <a:pt x="210" y="280"/>
                  <a:pt x="202" y="314"/>
                  <a:pt x="202" y="3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1" name="フリーフォーム: 図形 2170"/>
          <p:cNvSpPr/>
          <p:nvPr/>
        </p:nvSpPr>
        <p:spPr>
          <a:xfrm>
            <a:off x="3227760" y="1342800"/>
            <a:ext cx="80640" cy="335160"/>
          </a:xfrm>
          <a:custGeom>
            <a:avLst/>
            <a:gdLst/>
            <a:ahLst/>
            <a:cxnLst/>
            <a:rect l="0" t="0" r="r" b="b"/>
            <a:pathLst>
              <a:path w="224" h="931">
                <a:moveTo>
                  <a:pt x="0" y="466"/>
                </a:moveTo>
                <a:cubicBezTo>
                  <a:pt x="0" y="422"/>
                  <a:pt x="4" y="382"/>
                  <a:pt x="10" y="343"/>
                </a:cubicBezTo>
                <a:cubicBezTo>
                  <a:pt x="16" y="305"/>
                  <a:pt x="23" y="272"/>
                  <a:pt x="32" y="244"/>
                </a:cubicBezTo>
                <a:cubicBezTo>
                  <a:pt x="40" y="216"/>
                  <a:pt x="52" y="189"/>
                  <a:pt x="67" y="162"/>
                </a:cubicBezTo>
                <a:cubicBezTo>
                  <a:pt x="81" y="135"/>
                  <a:pt x="93" y="115"/>
                  <a:pt x="102" y="100"/>
                </a:cubicBezTo>
                <a:cubicBezTo>
                  <a:pt x="111" y="85"/>
                  <a:pt x="124" y="69"/>
                  <a:pt x="141" y="51"/>
                </a:cubicBezTo>
                <a:cubicBezTo>
                  <a:pt x="158" y="34"/>
                  <a:pt x="169" y="23"/>
                  <a:pt x="172" y="20"/>
                </a:cubicBezTo>
                <a:cubicBezTo>
                  <a:pt x="175" y="16"/>
                  <a:pt x="183" y="9"/>
                  <a:pt x="195" y="0"/>
                </a:cubicBezTo>
                <a:lnTo>
                  <a:pt x="207" y="0"/>
                </a:lnTo>
                <a:lnTo>
                  <a:pt x="211" y="0"/>
                </a:lnTo>
                <a:cubicBezTo>
                  <a:pt x="219" y="0"/>
                  <a:pt x="224" y="3"/>
                  <a:pt x="224" y="8"/>
                </a:cubicBezTo>
                <a:cubicBezTo>
                  <a:pt x="224" y="10"/>
                  <a:pt x="218" y="17"/>
                  <a:pt x="208" y="28"/>
                </a:cubicBezTo>
                <a:cubicBezTo>
                  <a:pt x="197" y="39"/>
                  <a:pt x="185" y="56"/>
                  <a:pt x="170" y="77"/>
                </a:cubicBezTo>
                <a:cubicBezTo>
                  <a:pt x="155" y="99"/>
                  <a:pt x="140" y="126"/>
                  <a:pt x="124" y="157"/>
                </a:cubicBezTo>
                <a:cubicBezTo>
                  <a:pt x="109" y="189"/>
                  <a:pt x="96" y="232"/>
                  <a:pt x="85" y="286"/>
                </a:cubicBezTo>
                <a:cubicBezTo>
                  <a:pt x="75" y="340"/>
                  <a:pt x="69" y="399"/>
                  <a:pt x="69" y="466"/>
                </a:cubicBezTo>
                <a:cubicBezTo>
                  <a:pt x="69" y="532"/>
                  <a:pt x="75" y="591"/>
                  <a:pt x="85" y="645"/>
                </a:cubicBezTo>
                <a:cubicBezTo>
                  <a:pt x="96" y="698"/>
                  <a:pt x="108" y="741"/>
                  <a:pt x="123" y="774"/>
                </a:cubicBezTo>
                <a:cubicBezTo>
                  <a:pt x="138" y="807"/>
                  <a:pt x="153" y="834"/>
                  <a:pt x="169" y="854"/>
                </a:cubicBezTo>
                <a:cubicBezTo>
                  <a:pt x="184" y="875"/>
                  <a:pt x="197" y="891"/>
                  <a:pt x="208" y="903"/>
                </a:cubicBezTo>
                <a:cubicBezTo>
                  <a:pt x="218" y="916"/>
                  <a:pt x="224" y="922"/>
                  <a:pt x="224" y="923"/>
                </a:cubicBezTo>
                <a:cubicBezTo>
                  <a:pt x="224" y="929"/>
                  <a:pt x="219" y="931"/>
                  <a:pt x="210" y="931"/>
                </a:cubicBezTo>
                <a:lnTo>
                  <a:pt x="207" y="931"/>
                </a:lnTo>
                <a:lnTo>
                  <a:pt x="195" y="931"/>
                </a:lnTo>
                <a:lnTo>
                  <a:pt x="169" y="909"/>
                </a:lnTo>
                <a:cubicBezTo>
                  <a:pt x="111" y="856"/>
                  <a:pt x="68" y="791"/>
                  <a:pt x="41"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2" name="フリーフォーム: 図形 2171"/>
          <p:cNvSpPr/>
          <p:nvPr/>
        </p:nvSpPr>
        <p:spPr>
          <a:xfrm>
            <a:off x="3338280" y="1446120"/>
            <a:ext cx="163440" cy="151920"/>
          </a:xfrm>
          <a:custGeom>
            <a:avLst/>
            <a:gdLst/>
            <a:ahLst/>
            <a:cxnLst/>
            <a:rect l="0" t="0" r="r" b="b"/>
            <a:pathLst>
              <a:path w="454" h="422">
                <a:moveTo>
                  <a:pt x="16" y="142"/>
                </a:moveTo>
                <a:cubicBezTo>
                  <a:pt x="21" y="116"/>
                  <a:pt x="37" y="86"/>
                  <a:pt x="66" y="52"/>
                </a:cubicBezTo>
                <a:cubicBezTo>
                  <a:pt x="96" y="18"/>
                  <a:pt x="132" y="0"/>
                  <a:pt x="174" y="0"/>
                </a:cubicBezTo>
                <a:cubicBezTo>
                  <a:pt x="196" y="0"/>
                  <a:pt x="216" y="5"/>
                  <a:pt x="234" y="16"/>
                </a:cubicBezTo>
                <a:cubicBezTo>
                  <a:pt x="252" y="28"/>
                  <a:pt x="265" y="41"/>
                  <a:pt x="274" y="58"/>
                </a:cubicBezTo>
                <a:cubicBezTo>
                  <a:pt x="300" y="19"/>
                  <a:pt x="331" y="0"/>
                  <a:pt x="368" y="0"/>
                </a:cubicBezTo>
                <a:cubicBezTo>
                  <a:pt x="391" y="0"/>
                  <a:pt x="411" y="6"/>
                  <a:pt x="427" y="20"/>
                </a:cubicBezTo>
                <a:cubicBezTo>
                  <a:pt x="444" y="34"/>
                  <a:pt x="454" y="52"/>
                  <a:pt x="454" y="75"/>
                </a:cubicBezTo>
                <a:cubicBezTo>
                  <a:pt x="454" y="93"/>
                  <a:pt x="450" y="108"/>
                  <a:pt x="440" y="119"/>
                </a:cubicBezTo>
                <a:cubicBezTo>
                  <a:pt x="432" y="130"/>
                  <a:pt x="423" y="137"/>
                  <a:pt x="415" y="139"/>
                </a:cubicBezTo>
                <a:cubicBezTo>
                  <a:pt x="407" y="142"/>
                  <a:pt x="400" y="143"/>
                  <a:pt x="394" y="143"/>
                </a:cubicBezTo>
                <a:cubicBezTo>
                  <a:pt x="382" y="143"/>
                  <a:pt x="372" y="139"/>
                  <a:pt x="365" y="133"/>
                </a:cubicBezTo>
                <a:cubicBezTo>
                  <a:pt x="358" y="126"/>
                  <a:pt x="354" y="117"/>
                  <a:pt x="354" y="106"/>
                </a:cubicBezTo>
                <a:cubicBezTo>
                  <a:pt x="354" y="77"/>
                  <a:pt x="369" y="58"/>
                  <a:pt x="400" y="47"/>
                </a:cubicBezTo>
                <a:cubicBezTo>
                  <a:pt x="394" y="39"/>
                  <a:pt x="381" y="35"/>
                  <a:pt x="363" y="35"/>
                </a:cubicBezTo>
                <a:cubicBezTo>
                  <a:pt x="355" y="35"/>
                  <a:pt x="349" y="36"/>
                  <a:pt x="346" y="37"/>
                </a:cubicBezTo>
                <a:cubicBezTo>
                  <a:pt x="322" y="47"/>
                  <a:pt x="305" y="67"/>
                  <a:pt x="293" y="98"/>
                </a:cubicBezTo>
                <a:cubicBezTo>
                  <a:pt x="256" y="235"/>
                  <a:pt x="238" y="315"/>
                  <a:pt x="238" y="338"/>
                </a:cubicBezTo>
                <a:cubicBezTo>
                  <a:pt x="238" y="356"/>
                  <a:pt x="243" y="368"/>
                  <a:pt x="252" y="375"/>
                </a:cubicBezTo>
                <a:cubicBezTo>
                  <a:pt x="262" y="383"/>
                  <a:pt x="273" y="387"/>
                  <a:pt x="285" y="387"/>
                </a:cubicBezTo>
                <a:cubicBezTo>
                  <a:pt x="308" y="387"/>
                  <a:pt x="331" y="376"/>
                  <a:pt x="353" y="356"/>
                </a:cubicBezTo>
                <a:cubicBezTo>
                  <a:pt x="375" y="335"/>
                  <a:pt x="390" y="310"/>
                  <a:pt x="399" y="281"/>
                </a:cubicBezTo>
                <a:cubicBezTo>
                  <a:pt x="400" y="274"/>
                  <a:pt x="402" y="271"/>
                  <a:pt x="404" y="270"/>
                </a:cubicBezTo>
                <a:cubicBezTo>
                  <a:pt x="406" y="270"/>
                  <a:pt x="411" y="269"/>
                  <a:pt x="419" y="268"/>
                </a:cubicBezTo>
                <a:lnTo>
                  <a:pt x="423" y="268"/>
                </a:lnTo>
                <a:cubicBezTo>
                  <a:pt x="432" y="268"/>
                  <a:pt x="437" y="271"/>
                  <a:pt x="437" y="276"/>
                </a:cubicBezTo>
                <a:cubicBezTo>
                  <a:pt x="437" y="277"/>
                  <a:pt x="436" y="280"/>
                  <a:pt x="435" y="286"/>
                </a:cubicBezTo>
                <a:cubicBezTo>
                  <a:pt x="425" y="321"/>
                  <a:pt x="406" y="353"/>
                  <a:pt x="377" y="380"/>
                </a:cubicBezTo>
                <a:cubicBezTo>
                  <a:pt x="349" y="408"/>
                  <a:pt x="315" y="422"/>
                  <a:pt x="278" y="422"/>
                </a:cubicBezTo>
                <a:cubicBezTo>
                  <a:pt x="234" y="422"/>
                  <a:pt x="201" y="401"/>
                  <a:pt x="179" y="362"/>
                </a:cubicBezTo>
                <a:cubicBezTo>
                  <a:pt x="154" y="401"/>
                  <a:pt x="124" y="421"/>
                  <a:pt x="92" y="421"/>
                </a:cubicBezTo>
                <a:lnTo>
                  <a:pt x="86" y="421"/>
                </a:lnTo>
                <a:cubicBezTo>
                  <a:pt x="56" y="421"/>
                  <a:pt x="34" y="413"/>
                  <a:pt x="21" y="396"/>
                </a:cubicBezTo>
                <a:cubicBezTo>
                  <a:pt x="8" y="380"/>
                  <a:pt x="1" y="363"/>
                  <a:pt x="0" y="345"/>
                </a:cubicBezTo>
                <a:cubicBezTo>
                  <a:pt x="0" y="325"/>
                  <a:pt x="6" y="309"/>
                  <a:pt x="18" y="296"/>
                </a:cubicBezTo>
                <a:cubicBezTo>
                  <a:pt x="30" y="284"/>
                  <a:pt x="44" y="278"/>
                  <a:pt x="60" y="278"/>
                </a:cubicBezTo>
                <a:cubicBezTo>
                  <a:pt x="87" y="278"/>
                  <a:pt x="100" y="291"/>
                  <a:pt x="100" y="317"/>
                </a:cubicBezTo>
                <a:cubicBezTo>
                  <a:pt x="100" y="329"/>
                  <a:pt x="96" y="340"/>
                  <a:pt x="89" y="349"/>
                </a:cubicBezTo>
                <a:cubicBezTo>
                  <a:pt x="81" y="359"/>
                  <a:pt x="74" y="365"/>
                  <a:pt x="67" y="368"/>
                </a:cubicBezTo>
                <a:cubicBezTo>
                  <a:pt x="61" y="371"/>
                  <a:pt x="57" y="373"/>
                  <a:pt x="55" y="373"/>
                </a:cubicBezTo>
                <a:lnTo>
                  <a:pt x="52" y="374"/>
                </a:lnTo>
                <a:cubicBezTo>
                  <a:pt x="52" y="374"/>
                  <a:pt x="54" y="375"/>
                  <a:pt x="58" y="377"/>
                </a:cubicBezTo>
                <a:cubicBezTo>
                  <a:pt x="62" y="379"/>
                  <a:pt x="67" y="381"/>
                  <a:pt x="73" y="384"/>
                </a:cubicBezTo>
                <a:cubicBezTo>
                  <a:pt x="79" y="386"/>
                  <a:pt x="85" y="387"/>
                  <a:pt x="91" y="387"/>
                </a:cubicBezTo>
                <a:cubicBezTo>
                  <a:pt x="113" y="387"/>
                  <a:pt x="132" y="373"/>
                  <a:pt x="148" y="345"/>
                </a:cubicBezTo>
                <a:cubicBezTo>
                  <a:pt x="154" y="335"/>
                  <a:pt x="161" y="314"/>
                  <a:pt x="170" y="281"/>
                </a:cubicBezTo>
                <a:cubicBezTo>
                  <a:pt x="178" y="249"/>
                  <a:pt x="187" y="216"/>
                  <a:pt x="196" y="181"/>
                </a:cubicBezTo>
                <a:cubicBezTo>
                  <a:pt x="204" y="146"/>
                  <a:pt x="209" y="126"/>
                  <a:pt x="211" y="120"/>
                </a:cubicBezTo>
                <a:cubicBezTo>
                  <a:pt x="214" y="103"/>
                  <a:pt x="215" y="91"/>
                  <a:pt x="215" y="83"/>
                </a:cubicBezTo>
                <a:cubicBezTo>
                  <a:pt x="215" y="66"/>
                  <a:pt x="211" y="54"/>
                  <a:pt x="201" y="46"/>
                </a:cubicBezTo>
                <a:cubicBezTo>
                  <a:pt x="192" y="39"/>
                  <a:pt x="181" y="35"/>
                  <a:pt x="170" y="35"/>
                </a:cubicBezTo>
                <a:cubicBezTo>
                  <a:pt x="145" y="35"/>
                  <a:pt x="122" y="45"/>
                  <a:pt x="100" y="65"/>
                </a:cubicBezTo>
                <a:cubicBezTo>
                  <a:pt x="78" y="85"/>
                  <a:pt x="63" y="110"/>
                  <a:pt x="54" y="141"/>
                </a:cubicBezTo>
                <a:cubicBezTo>
                  <a:pt x="53" y="147"/>
                  <a:pt x="52" y="150"/>
                  <a:pt x="50" y="150"/>
                </a:cubicBezTo>
                <a:cubicBezTo>
                  <a:pt x="48" y="151"/>
                  <a:pt x="43" y="152"/>
                  <a:pt x="35" y="152"/>
                </a:cubicBezTo>
                <a:lnTo>
                  <a:pt x="22" y="152"/>
                </a:lnTo>
                <a:cubicBezTo>
                  <a:pt x="18" y="148"/>
                  <a:pt x="16" y="145"/>
                  <a:pt x="16"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3" name="フリーフォーム: 図形 2172"/>
          <p:cNvSpPr/>
          <p:nvPr/>
        </p:nvSpPr>
        <p:spPr>
          <a:xfrm>
            <a:off x="3558240" y="1343160"/>
            <a:ext cx="13680" cy="334800"/>
          </a:xfrm>
          <a:custGeom>
            <a:avLst/>
            <a:gdLst/>
            <a:ahLst/>
            <a:cxnLst/>
            <a:rect l="0" t="0" r="r" b="b"/>
            <a:pathLst>
              <a:path w="38" h="930">
                <a:moveTo>
                  <a:pt x="19" y="930"/>
                </a:moveTo>
                <a:lnTo>
                  <a:pt x="17" y="930"/>
                </a:lnTo>
                <a:cubicBezTo>
                  <a:pt x="9" y="930"/>
                  <a:pt x="3" y="925"/>
                  <a:pt x="0" y="917"/>
                </a:cubicBezTo>
                <a:lnTo>
                  <a:pt x="0" y="465"/>
                </a:lnTo>
                <a:lnTo>
                  <a:pt x="1" y="12"/>
                </a:lnTo>
                <a:cubicBezTo>
                  <a:pt x="7" y="4"/>
                  <a:pt x="13" y="0"/>
                  <a:pt x="19" y="0"/>
                </a:cubicBezTo>
                <a:cubicBezTo>
                  <a:pt x="27" y="0"/>
                  <a:pt x="33" y="4"/>
                  <a:pt x="38" y="14"/>
                </a:cubicBezTo>
                <a:lnTo>
                  <a:pt x="38" y="917"/>
                </a:lnTo>
                <a:cubicBezTo>
                  <a:pt x="33" y="925"/>
                  <a:pt x="27" y="930"/>
                  <a:pt x="21" y="930"/>
                </a:cubicBezTo>
                <a:lnTo>
                  <a:pt x="19" y="93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4" name="フリーフォーム: 図形 2173"/>
          <p:cNvSpPr/>
          <p:nvPr/>
        </p:nvSpPr>
        <p:spPr>
          <a:xfrm>
            <a:off x="3623040" y="1446120"/>
            <a:ext cx="163440" cy="151920"/>
          </a:xfrm>
          <a:custGeom>
            <a:avLst/>
            <a:gdLst/>
            <a:ahLst/>
            <a:cxnLst/>
            <a:rect l="0" t="0" r="r" b="b"/>
            <a:pathLst>
              <a:path w="454" h="422">
                <a:moveTo>
                  <a:pt x="16" y="142"/>
                </a:moveTo>
                <a:cubicBezTo>
                  <a:pt x="20" y="116"/>
                  <a:pt x="37" y="86"/>
                  <a:pt x="66" y="52"/>
                </a:cubicBezTo>
                <a:cubicBezTo>
                  <a:pt x="95" y="18"/>
                  <a:pt x="132" y="0"/>
                  <a:pt x="175" y="0"/>
                </a:cubicBezTo>
                <a:cubicBezTo>
                  <a:pt x="197" y="0"/>
                  <a:pt x="217" y="5"/>
                  <a:pt x="235" y="16"/>
                </a:cubicBezTo>
                <a:cubicBezTo>
                  <a:pt x="253" y="28"/>
                  <a:pt x="266" y="41"/>
                  <a:pt x="275" y="58"/>
                </a:cubicBezTo>
                <a:cubicBezTo>
                  <a:pt x="301" y="19"/>
                  <a:pt x="332" y="0"/>
                  <a:pt x="368" y="0"/>
                </a:cubicBezTo>
                <a:cubicBezTo>
                  <a:pt x="391" y="0"/>
                  <a:pt x="411" y="6"/>
                  <a:pt x="428" y="20"/>
                </a:cubicBezTo>
                <a:cubicBezTo>
                  <a:pt x="445" y="34"/>
                  <a:pt x="453" y="52"/>
                  <a:pt x="454" y="75"/>
                </a:cubicBezTo>
                <a:cubicBezTo>
                  <a:pt x="454" y="93"/>
                  <a:pt x="450" y="108"/>
                  <a:pt x="441" y="119"/>
                </a:cubicBezTo>
                <a:cubicBezTo>
                  <a:pt x="432" y="130"/>
                  <a:pt x="424" y="137"/>
                  <a:pt x="416" y="139"/>
                </a:cubicBezTo>
                <a:cubicBezTo>
                  <a:pt x="408" y="142"/>
                  <a:pt x="401" y="143"/>
                  <a:pt x="395" y="143"/>
                </a:cubicBezTo>
                <a:cubicBezTo>
                  <a:pt x="383" y="143"/>
                  <a:pt x="373" y="139"/>
                  <a:pt x="366" y="133"/>
                </a:cubicBezTo>
                <a:cubicBezTo>
                  <a:pt x="358" y="126"/>
                  <a:pt x="355" y="117"/>
                  <a:pt x="355" y="106"/>
                </a:cubicBezTo>
                <a:cubicBezTo>
                  <a:pt x="355" y="77"/>
                  <a:pt x="370" y="58"/>
                  <a:pt x="401" y="47"/>
                </a:cubicBezTo>
                <a:cubicBezTo>
                  <a:pt x="394" y="39"/>
                  <a:pt x="382" y="35"/>
                  <a:pt x="364" y="35"/>
                </a:cubicBezTo>
                <a:cubicBezTo>
                  <a:pt x="356" y="35"/>
                  <a:pt x="350" y="36"/>
                  <a:pt x="346" y="37"/>
                </a:cubicBezTo>
                <a:cubicBezTo>
                  <a:pt x="323" y="47"/>
                  <a:pt x="305" y="67"/>
                  <a:pt x="294" y="98"/>
                </a:cubicBezTo>
                <a:cubicBezTo>
                  <a:pt x="257" y="235"/>
                  <a:pt x="238" y="315"/>
                  <a:pt x="238" y="338"/>
                </a:cubicBezTo>
                <a:cubicBezTo>
                  <a:pt x="238" y="356"/>
                  <a:pt x="243" y="368"/>
                  <a:pt x="253" y="375"/>
                </a:cubicBezTo>
                <a:cubicBezTo>
                  <a:pt x="263" y="383"/>
                  <a:pt x="274" y="387"/>
                  <a:pt x="286" y="387"/>
                </a:cubicBezTo>
                <a:cubicBezTo>
                  <a:pt x="309" y="387"/>
                  <a:pt x="331" y="376"/>
                  <a:pt x="354" y="356"/>
                </a:cubicBezTo>
                <a:cubicBezTo>
                  <a:pt x="376" y="335"/>
                  <a:pt x="391" y="310"/>
                  <a:pt x="399" y="281"/>
                </a:cubicBezTo>
                <a:cubicBezTo>
                  <a:pt x="401" y="274"/>
                  <a:pt x="403" y="271"/>
                  <a:pt x="405" y="270"/>
                </a:cubicBezTo>
                <a:cubicBezTo>
                  <a:pt x="407" y="270"/>
                  <a:pt x="412" y="269"/>
                  <a:pt x="420" y="268"/>
                </a:cubicBezTo>
                <a:lnTo>
                  <a:pt x="423" y="268"/>
                </a:lnTo>
                <a:cubicBezTo>
                  <a:pt x="433" y="268"/>
                  <a:pt x="437" y="271"/>
                  <a:pt x="437" y="276"/>
                </a:cubicBezTo>
                <a:cubicBezTo>
                  <a:pt x="437" y="277"/>
                  <a:pt x="437" y="280"/>
                  <a:pt x="435" y="286"/>
                </a:cubicBezTo>
                <a:cubicBezTo>
                  <a:pt x="426" y="321"/>
                  <a:pt x="406" y="353"/>
                  <a:pt x="378" y="380"/>
                </a:cubicBezTo>
                <a:cubicBezTo>
                  <a:pt x="349" y="408"/>
                  <a:pt x="316" y="422"/>
                  <a:pt x="278" y="422"/>
                </a:cubicBezTo>
                <a:cubicBezTo>
                  <a:pt x="235" y="422"/>
                  <a:pt x="202" y="401"/>
                  <a:pt x="180" y="362"/>
                </a:cubicBezTo>
                <a:cubicBezTo>
                  <a:pt x="154" y="401"/>
                  <a:pt x="125" y="421"/>
                  <a:pt x="91" y="421"/>
                </a:cubicBezTo>
                <a:lnTo>
                  <a:pt x="86" y="421"/>
                </a:lnTo>
                <a:cubicBezTo>
                  <a:pt x="55" y="421"/>
                  <a:pt x="34" y="413"/>
                  <a:pt x="21" y="396"/>
                </a:cubicBezTo>
                <a:cubicBezTo>
                  <a:pt x="7" y="380"/>
                  <a:pt x="1" y="363"/>
                  <a:pt x="0" y="345"/>
                </a:cubicBezTo>
                <a:cubicBezTo>
                  <a:pt x="0" y="325"/>
                  <a:pt x="6" y="309"/>
                  <a:pt x="18" y="296"/>
                </a:cubicBezTo>
                <a:cubicBezTo>
                  <a:pt x="30" y="284"/>
                  <a:pt x="43" y="278"/>
                  <a:pt x="60" y="278"/>
                </a:cubicBezTo>
                <a:cubicBezTo>
                  <a:pt x="86" y="278"/>
                  <a:pt x="100" y="291"/>
                  <a:pt x="100" y="317"/>
                </a:cubicBezTo>
                <a:cubicBezTo>
                  <a:pt x="100" y="329"/>
                  <a:pt x="96" y="340"/>
                  <a:pt x="88" y="349"/>
                </a:cubicBezTo>
                <a:cubicBezTo>
                  <a:pt x="81" y="359"/>
                  <a:pt x="74" y="365"/>
                  <a:pt x="67" y="368"/>
                </a:cubicBezTo>
                <a:cubicBezTo>
                  <a:pt x="60" y="371"/>
                  <a:pt x="56" y="373"/>
                  <a:pt x="55" y="373"/>
                </a:cubicBezTo>
                <a:lnTo>
                  <a:pt x="52" y="374"/>
                </a:lnTo>
                <a:cubicBezTo>
                  <a:pt x="52" y="374"/>
                  <a:pt x="54" y="375"/>
                  <a:pt x="58" y="377"/>
                </a:cubicBezTo>
                <a:cubicBezTo>
                  <a:pt x="61" y="379"/>
                  <a:pt x="66" y="381"/>
                  <a:pt x="73" y="384"/>
                </a:cubicBezTo>
                <a:cubicBezTo>
                  <a:pt x="79" y="386"/>
                  <a:pt x="85" y="387"/>
                  <a:pt x="90" y="387"/>
                </a:cubicBezTo>
                <a:cubicBezTo>
                  <a:pt x="114" y="387"/>
                  <a:pt x="133" y="373"/>
                  <a:pt x="149" y="345"/>
                </a:cubicBezTo>
                <a:cubicBezTo>
                  <a:pt x="155" y="335"/>
                  <a:pt x="162" y="314"/>
                  <a:pt x="170" y="281"/>
                </a:cubicBezTo>
                <a:cubicBezTo>
                  <a:pt x="179" y="249"/>
                  <a:pt x="188" y="216"/>
                  <a:pt x="196" y="181"/>
                </a:cubicBezTo>
                <a:cubicBezTo>
                  <a:pt x="205" y="146"/>
                  <a:pt x="210" y="126"/>
                  <a:pt x="211" y="120"/>
                </a:cubicBezTo>
                <a:cubicBezTo>
                  <a:pt x="214" y="103"/>
                  <a:pt x="216" y="91"/>
                  <a:pt x="216" y="83"/>
                </a:cubicBezTo>
                <a:cubicBezTo>
                  <a:pt x="216" y="66"/>
                  <a:pt x="211" y="54"/>
                  <a:pt x="202" y="46"/>
                </a:cubicBezTo>
                <a:cubicBezTo>
                  <a:pt x="193" y="39"/>
                  <a:pt x="182" y="35"/>
                  <a:pt x="170" y="35"/>
                </a:cubicBezTo>
                <a:cubicBezTo>
                  <a:pt x="146" y="35"/>
                  <a:pt x="122" y="45"/>
                  <a:pt x="100" y="65"/>
                </a:cubicBezTo>
                <a:cubicBezTo>
                  <a:pt x="78" y="85"/>
                  <a:pt x="63" y="110"/>
                  <a:pt x="54" y="141"/>
                </a:cubicBezTo>
                <a:cubicBezTo>
                  <a:pt x="53" y="147"/>
                  <a:pt x="51" y="150"/>
                  <a:pt x="49" y="150"/>
                </a:cubicBezTo>
                <a:cubicBezTo>
                  <a:pt x="47" y="151"/>
                  <a:pt x="43" y="152"/>
                  <a:pt x="34" y="152"/>
                </a:cubicBezTo>
                <a:lnTo>
                  <a:pt x="21" y="152"/>
                </a:lnTo>
                <a:cubicBezTo>
                  <a:pt x="18" y="148"/>
                  <a:pt x="16" y="145"/>
                  <a:pt x="16"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5" name="フリーフォーム: 図形 2174"/>
          <p:cNvSpPr/>
          <p:nvPr/>
        </p:nvSpPr>
        <p:spPr>
          <a:xfrm>
            <a:off x="3818520" y="1496160"/>
            <a:ext cx="73800" cy="151200"/>
          </a:xfrm>
          <a:custGeom>
            <a:avLst/>
            <a:gdLst/>
            <a:ahLst/>
            <a:cxnLst/>
            <a:rect l="0" t="0" r="r" b="b"/>
            <a:pathLst>
              <a:path w="205" h="420">
                <a:moveTo>
                  <a:pt x="4" y="158"/>
                </a:moveTo>
                <a:cubicBezTo>
                  <a:pt x="1" y="155"/>
                  <a:pt x="0" y="153"/>
                  <a:pt x="0" y="152"/>
                </a:cubicBezTo>
                <a:cubicBezTo>
                  <a:pt x="0" y="150"/>
                  <a:pt x="0" y="146"/>
                  <a:pt x="2" y="141"/>
                </a:cubicBezTo>
                <a:cubicBezTo>
                  <a:pt x="3" y="136"/>
                  <a:pt x="4" y="133"/>
                  <a:pt x="5" y="132"/>
                </a:cubicBezTo>
                <a:cubicBezTo>
                  <a:pt x="6" y="130"/>
                  <a:pt x="8" y="129"/>
                  <a:pt x="11" y="129"/>
                </a:cubicBezTo>
                <a:cubicBezTo>
                  <a:pt x="14" y="129"/>
                  <a:pt x="25" y="128"/>
                  <a:pt x="44" y="128"/>
                </a:cubicBezTo>
                <a:lnTo>
                  <a:pt x="79" y="128"/>
                </a:lnTo>
                <a:lnTo>
                  <a:pt x="92" y="75"/>
                </a:lnTo>
                <a:cubicBezTo>
                  <a:pt x="93" y="70"/>
                  <a:pt x="95" y="64"/>
                  <a:pt x="96" y="56"/>
                </a:cubicBezTo>
                <a:cubicBezTo>
                  <a:pt x="98" y="48"/>
                  <a:pt x="100" y="43"/>
                  <a:pt x="101" y="39"/>
                </a:cubicBezTo>
                <a:cubicBezTo>
                  <a:pt x="102" y="36"/>
                  <a:pt x="105" y="31"/>
                  <a:pt x="106" y="26"/>
                </a:cubicBezTo>
                <a:cubicBezTo>
                  <a:pt x="107" y="21"/>
                  <a:pt x="109" y="17"/>
                  <a:pt x="111" y="15"/>
                </a:cubicBezTo>
                <a:cubicBezTo>
                  <a:pt x="113" y="13"/>
                  <a:pt x="116" y="10"/>
                  <a:pt x="118" y="7"/>
                </a:cubicBezTo>
                <a:cubicBezTo>
                  <a:pt x="120" y="4"/>
                  <a:pt x="123" y="2"/>
                  <a:pt x="127" y="1"/>
                </a:cubicBezTo>
                <a:cubicBezTo>
                  <a:pt x="131" y="0"/>
                  <a:pt x="135" y="0"/>
                  <a:pt x="139" y="0"/>
                </a:cubicBezTo>
                <a:cubicBezTo>
                  <a:pt x="147" y="0"/>
                  <a:pt x="152" y="2"/>
                  <a:pt x="155" y="7"/>
                </a:cubicBezTo>
                <a:cubicBezTo>
                  <a:pt x="158" y="11"/>
                  <a:pt x="160" y="15"/>
                  <a:pt x="160" y="19"/>
                </a:cubicBezTo>
                <a:cubicBezTo>
                  <a:pt x="160" y="22"/>
                  <a:pt x="158" y="33"/>
                  <a:pt x="154" y="50"/>
                </a:cubicBezTo>
                <a:cubicBezTo>
                  <a:pt x="150" y="68"/>
                  <a:pt x="146" y="85"/>
                  <a:pt x="141" y="102"/>
                </a:cubicBezTo>
                <a:lnTo>
                  <a:pt x="134" y="127"/>
                </a:lnTo>
                <a:cubicBezTo>
                  <a:pt x="134" y="127"/>
                  <a:pt x="145" y="128"/>
                  <a:pt x="167" y="128"/>
                </a:cubicBezTo>
                <a:lnTo>
                  <a:pt x="201" y="128"/>
                </a:lnTo>
                <a:cubicBezTo>
                  <a:pt x="204" y="131"/>
                  <a:pt x="205" y="133"/>
                  <a:pt x="205" y="135"/>
                </a:cubicBezTo>
                <a:cubicBezTo>
                  <a:pt x="205" y="145"/>
                  <a:pt x="202" y="152"/>
                  <a:pt x="197" y="158"/>
                </a:cubicBezTo>
                <a:lnTo>
                  <a:pt x="126" y="158"/>
                </a:lnTo>
                <a:lnTo>
                  <a:pt x="102" y="254"/>
                </a:lnTo>
                <a:cubicBezTo>
                  <a:pt x="85" y="325"/>
                  <a:pt x="76" y="362"/>
                  <a:pt x="76" y="368"/>
                </a:cubicBezTo>
                <a:cubicBezTo>
                  <a:pt x="76" y="386"/>
                  <a:pt x="82" y="395"/>
                  <a:pt x="94" y="395"/>
                </a:cubicBezTo>
                <a:cubicBezTo>
                  <a:pt x="110" y="395"/>
                  <a:pt x="125" y="388"/>
                  <a:pt x="140" y="373"/>
                </a:cubicBezTo>
                <a:cubicBezTo>
                  <a:pt x="154" y="358"/>
                  <a:pt x="166" y="340"/>
                  <a:pt x="174" y="318"/>
                </a:cubicBezTo>
                <a:cubicBezTo>
                  <a:pt x="175" y="315"/>
                  <a:pt x="176" y="313"/>
                  <a:pt x="178" y="313"/>
                </a:cubicBezTo>
                <a:cubicBezTo>
                  <a:pt x="179" y="313"/>
                  <a:pt x="182" y="312"/>
                  <a:pt x="188" y="312"/>
                </a:cubicBezTo>
                <a:lnTo>
                  <a:pt x="190" y="312"/>
                </a:lnTo>
                <a:cubicBezTo>
                  <a:pt x="197" y="312"/>
                  <a:pt x="200" y="313"/>
                  <a:pt x="200" y="317"/>
                </a:cubicBezTo>
                <a:cubicBezTo>
                  <a:pt x="200" y="318"/>
                  <a:pt x="199" y="321"/>
                  <a:pt x="198" y="325"/>
                </a:cubicBezTo>
                <a:cubicBezTo>
                  <a:pt x="196" y="332"/>
                  <a:pt x="192" y="340"/>
                  <a:pt x="186" y="350"/>
                </a:cubicBezTo>
                <a:cubicBezTo>
                  <a:pt x="181" y="359"/>
                  <a:pt x="173" y="370"/>
                  <a:pt x="164" y="381"/>
                </a:cubicBezTo>
                <a:cubicBezTo>
                  <a:pt x="155" y="392"/>
                  <a:pt x="143" y="401"/>
                  <a:pt x="130" y="408"/>
                </a:cubicBezTo>
                <a:cubicBezTo>
                  <a:pt x="117" y="416"/>
                  <a:pt x="104" y="420"/>
                  <a:pt x="89" y="420"/>
                </a:cubicBezTo>
                <a:cubicBezTo>
                  <a:pt x="76" y="420"/>
                  <a:pt x="64" y="416"/>
                  <a:pt x="52" y="410"/>
                </a:cubicBezTo>
                <a:cubicBezTo>
                  <a:pt x="40" y="403"/>
                  <a:pt x="31" y="392"/>
                  <a:pt x="26" y="375"/>
                </a:cubicBezTo>
                <a:cubicBezTo>
                  <a:pt x="25" y="372"/>
                  <a:pt x="25" y="366"/>
                  <a:pt x="25" y="358"/>
                </a:cubicBezTo>
                <a:lnTo>
                  <a:pt x="25" y="346"/>
                </a:lnTo>
                <a:lnTo>
                  <a:pt x="48" y="254"/>
                </a:lnTo>
                <a:cubicBezTo>
                  <a:pt x="63" y="191"/>
                  <a:pt x="71" y="160"/>
                  <a:pt x="71" y="159"/>
                </a:cubicBezTo>
                <a:cubicBezTo>
                  <a:pt x="71" y="159"/>
                  <a:pt x="60" y="158"/>
                  <a:pt x="38" y="158"/>
                </a:cubicBezTo>
                <a:lnTo>
                  <a:pt x="4"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6" name="フリーフォーム: 図形 2175"/>
          <p:cNvSpPr/>
          <p:nvPr/>
        </p:nvSpPr>
        <p:spPr>
          <a:xfrm>
            <a:off x="3919320" y="1580400"/>
            <a:ext cx="144720" cy="9720"/>
          </a:xfrm>
          <a:custGeom>
            <a:avLst/>
            <a:gdLst/>
            <a:ahLst/>
            <a:cxnLst/>
            <a:rect l="0" t="0" r="r" b="b"/>
            <a:pathLst>
              <a:path w="402" h="27">
                <a:moveTo>
                  <a:pt x="0" y="22"/>
                </a:moveTo>
                <a:cubicBezTo>
                  <a:pt x="0" y="22"/>
                  <a:pt x="0" y="20"/>
                  <a:pt x="0" y="13"/>
                </a:cubicBezTo>
                <a:cubicBezTo>
                  <a:pt x="0" y="7"/>
                  <a:pt x="3" y="3"/>
                  <a:pt x="9" y="0"/>
                </a:cubicBezTo>
                <a:lnTo>
                  <a:pt x="392" y="0"/>
                </a:lnTo>
                <a:cubicBezTo>
                  <a:pt x="399" y="3"/>
                  <a:pt x="402" y="8"/>
                  <a:pt x="402" y="13"/>
                </a:cubicBezTo>
                <a:cubicBezTo>
                  <a:pt x="402" y="19"/>
                  <a:pt x="399" y="24"/>
                  <a:pt x="392" y="27"/>
                </a:cubicBezTo>
                <a:lnTo>
                  <a:pt x="9" y="27"/>
                </a:lnTo>
                <a:cubicBezTo>
                  <a:pt x="3" y="24"/>
                  <a:pt x="0" y="20"/>
                  <a:pt x="0" y="13"/>
                </a:cubicBezTo>
                <a:lnTo>
                  <a:pt x="0" y="2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7" name="フリーフォーム: 図形 2176"/>
          <p:cNvSpPr/>
          <p:nvPr/>
        </p:nvSpPr>
        <p:spPr>
          <a:xfrm>
            <a:off x="4103280" y="1486440"/>
            <a:ext cx="81720" cy="158040"/>
          </a:xfrm>
          <a:custGeom>
            <a:avLst/>
            <a:gdLst/>
            <a:ahLst/>
            <a:cxnLst/>
            <a:rect l="0" t="0" r="r" b="b"/>
            <a:pathLst>
              <a:path w="227" h="439">
                <a:moveTo>
                  <a:pt x="86" y="59"/>
                </a:moveTo>
                <a:lnTo>
                  <a:pt x="78" y="62"/>
                </a:lnTo>
                <a:cubicBezTo>
                  <a:pt x="72" y="65"/>
                  <a:pt x="63" y="67"/>
                  <a:pt x="52" y="69"/>
                </a:cubicBezTo>
                <a:cubicBezTo>
                  <a:pt x="40" y="71"/>
                  <a:pt x="27" y="73"/>
                  <a:pt x="12" y="74"/>
                </a:cubicBezTo>
                <a:lnTo>
                  <a:pt x="0" y="74"/>
                </a:lnTo>
                <a:lnTo>
                  <a:pt x="0" y="43"/>
                </a:lnTo>
                <a:lnTo>
                  <a:pt x="12" y="43"/>
                </a:lnTo>
                <a:cubicBezTo>
                  <a:pt x="34" y="43"/>
                  <a:pt x="53" y="39"/>
                  <a:pt x="71" y="34"/>
                </a:cubicBezTo>
                <a:cubicBezTo>
                  <a:pt x="88" y="28"/>
                  <a:pt x="100" y="22"/>
                  <a:pt x="107" y="17"/>
                </a:cubicBezTo>
                <a:cubicBezTo>
                  <a:pt x="114" y="12"/>
                  <a:pt x="121" y="7"/>
                  <a:pt x="126" y="2"/>
                </a:cubicBezTo>
                <a:cubicBezTo>
                  <a:pt x="127" y="1"/>
                  <a:pt x="129" y="0"/>
                  <a:pt x="134" y="0"/>
                </a:cubicBezTo>
                <a:cubicBezTo>
                  <a:pt x="138" y="0"/>
                  <a:pt x="141" y="2"/>
                  <a:pt x="145" y="4"/>
                </a:cubicBezTo>
                <a:lnTo>
                  <a:pt x="145" y="202"/>
                </a:lnTo>
                <a:lnTo>
                  <a:pt x="146" y="399"/>
                </a:lnTo>
                <a:cubicBezTo>
                  <a:pt x="149" y="402"/>
                  <a:pt x="151" y="404"/>
                  <a:pt x="153" y="405"/>
                </a:cubicBezTo>
                <a:cubicBezTo>
                  <a:pt x="156" y="406"/>
                  <a:pt x="161" y="407"/>
                  <a:pt x="169" y="408"/>
                </a:cubicBezTo>
                <a:cubicBezTo>
                  <a:pt x="178" y="409"/>
                  <a:pt x="191" y="409"/>
                  <a:pt x="210" y="409"/>
                </a:cubicBezTo>
                <a:lnTo>
                  <a:pt x="227" y="409"/>
                </a:lnTo>
                <a:lnTo>
                  <a:pt x="227" y="439"/>
                </a:lnTo>
                <a:lnTo>
                  <a:pt x="220" y="439"/>
                </a:lnTo>
                <a:cubicBezTo>
                  <a:pt x="211" y="438"/>
                  <a:pt x="176" y="437"/>
                  <a:pt x="115" y="437"/>
                </a:cubicBezTo>
                <a:cubicBezTo>
                  <a:pt x="56" y="437"/>
                  <a:pt x="21" y="438"/>
                  <a:pt x="11" y="439"/>
                </a:cubicBezTo>
                <a:lnTo>
                  <a:pt x="3" y="439"/>
                </a:lnTo>
                <a:lnTo>
                  <a:pt x="3" y="409"/>
                </a:lnTo>
                <a:lnTo>
                  <a:pt x="21" y="409"/>
                </a:lnTo>
                <a:cubicBezTo>
                  <a:pt x="31" y="409"/>
                  <a:pt x="39" y="409"/>
                  <a:pt x="46" y="409"/>
                </a:cubicBezTo>
                <a:cubicBezTo>
                  <a:pt x="53" y="409"/>
                  <a:pt x="59" y="409"/>
                  <a:pt x="63" y="408"/>
                </a:cubicBezTo>
                <a:cubicBezTo>
                  <a:pt x="67" y="408"/>
                  <a:pt x="70" y="407"/>
                  <a:pt x="73" y="406"/>
                </a:cubicBezTo>
                <a:cubicBezTo>
                  <a:pt x="76" y="406"/>
                  <a:pt x="78" y="405"/>
                  <a:pt x="78" y="405"/>
                </a:cubicBezTo>
                <a:cubicBezTo>
                  <a:pt x="79" y="405"/>
                  <a:pt x="80" y="404"/>
                  <a:pt x="82" y="402"/>
                </a:cubicBezTo>
                <a:cubicBezTo>
                  <a:pt x="85" y="400"/>
                  <a:pt x="86" y="399"/>
                  <a:pt x="86" y="399"/>
                </a:cubicBezTo>
                <a:lnTo>
                  <a:pt x="86" y="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8" name="フリーフォーム: 図形 2177"/>
          <p:cNvSpPr/>
          <p:nvPr/>
        </p:nvSpPr>
        <p:spPr>
          <a:xfrm>
            <a:off x="4244760" y="1553400"/>
            <a:ext cx="44640" cy="105840"/>
          </a:xfrm>
          <a:custGeom>
            <a:avLst/>
            <a:gdLst/>
            <a:ahLst/>
            <a:cxnLst/>
            <a:rect l="0" t="0" r="r" b="b"/>
            <a:pathLst>
              <a:path w="124" h="294">
                <a:moveTo>
                  <a:pt x="0" y="80"/>
                </a:moveTo>
                <a:cubicBezTo>
                  <a:pt x="0" y="80"/>
                  <a:pt x="0" y="72"/>
                  <a:pt x="0" y="57"/>
                </a:cubicBezTo>
                <a:cubicBezTo>
                  <a:pt x="0" y="41"/>
                  <a:pt x="5" y="28"/>
                  <a:pt x="15" y="17"/>
                </a:cubicBezTo>
                <a:cubicBezTo>
                  <a:pt x="25" y="6"/>
                  <a:pt x="39" y="0"/>
                  <a:pt x="55" y="0"/>
                </a:cubicBezTo>
                <a:cubicBezTo>
                  <a:pt x="73" y="0"/>
                  <a:pt x="88" y="8"/>
                  <a:pt x="102" y="23"/>
                </a:cubicBezTo>
                <a:cubicBezTo>
                  <a:pt x="116" y="39"/>
                  <a:pt x="124" y="66"/>
                  <a:pt x="124" y="105"/>
                </a:cubicBezTo>
                <a:cubicBezTo>
                  <a:pt x="124" y="127"/>
                  <a:pt x="121" y="148"/>
                  <a:pt x="116" y="169"/>
                </a:cubicBezTo>
                <a:cubicBezTo>
                  <a:pt x="110" y="189"/>
                  <a:pt x="103" y="207"/>
                  <a:pt x="95" y="222"/>
                </a:cubicBezTo>
                <a:cubicBezTo>
                  <a:pt x="88" y="237"/>
                  <a:pt x="80" y="250"/>
                  <a:pt x="71" y="261"/>
                </a:cubicBezTo>
                <a:cubicBezTo>
                  <a:pt x="62" y="271"/>
                  <a:pt x="55" y="280"/>
                  <a:pt x="49" y="286"/>
                </a:cubicBezTo>
                <a:cubicBezTo>
                  <a:pt x="43" y="292"/>
                  <a:pt x="39" y="295"/>
                  <a:pt x="37" y="294"/>
                </a:cubicBezTo>
                <a:cubicBezTo>
                  <a:pt x="34" y="294"/>
                  <a:pt x="30" y="291"/>
                  <a:pt x="25" y="286"/>
                </a:cubicBezTo>
                <a:cubicBezTo>
                  <a:pt x="19" y="280"/>
                  <a:pt x="16" y="276"/>
                  <a:pt x="16" y="274"/>
                </a:cubicBezTo>
                <a:cubicBezTo>
                  <a:pt x="16" y="271"/>
                  <a:pt x="20" y="266"/>
                  <a:pt x="26" y="259"/>
                </a:cubicBezTo>
                <a:cubicBezTo>
                  <a:pt x="33" y="251"/>
                  <a:pt x="41" y="242"/>
                  <a:pt x="50" y="231"/>
                </a:cubicBezTo>
                <a:cubicBezTo>
                  <a:pt x="58" y="219"/>
                  <a:pt x="66" y="203"/>
                  <a:pt x="74" y="183"/>
                </a:cubicBezTo>
                <a:cubicBezTo>
                  <a:pt x="81" y="164"/>
                  <a:pt x="86" y="141"/>
                  <a:pt x="89" y="116"/>
                </a:cubicBezTo>
                <a:lnTo>
                  <a:pt x="89" y="104"/>
                </a:lnTo>
                <a:lnTo>
                  <a:pt x="88" y="105"/>
                </a:lnTo>
                <a:cubicBezTo>
                  <a:pt x="87" y="106"/>
                  <a:pt x="85" y="107"/>
                  <a:pt x="83" y="107"/>
                </a:cubicBezTo>
                <a:cubicBezTo>
                  <a:pt x="81" y="108"/>
                  <a:pt x="79" y="109"/>
                  <a:pt x="78" y="110"/>
                </a:cubicBezTo>
                <a:cubicBezTo>
                  <a:pt x="76" y="111"/>
                  <a:pt x="73" y="112"/>
                  <a:pt x="69" y="112"/>
                </a:cubicBezTo>
                <a:cubicBezTo>
                  <a:pt x="66" y="112"/>
                  <a:pt x="62" y="112"/>
                  <a:pt x="58" y="113"/>
                </a:cubicBezTo>
                <a:cubicBezTo>
                  <a:pt x="41" y="113"/>
                  <a:pt x="28" y="107"/>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9" name="フリーフォーム: 図形 2178"/>
          <p:cNvSpPr/>
          <p:nvPr/>
        </p:nvSpPr>
        <p:spPr>
          <a:xfrm>
            <a:off x="4374720" y="1446120"/>
            <a:ext cx="177840" cy="151920"/>
          </a:xfrm>
          <a:custGeom>
            <a:avLst/>
            <a:gdLst/>
            <a:ahLst/>
            <a:cxnLst/>
            <a:rect l="0" t="0" r="r" b="b"/>
            <a:pathLst>
              <a:path w="494" h="422">
                <a:moveTo>
                  <a:pt x="0" y="144"/>
                </a:moveTo>
                <a:cubicBezTo>
                  <a:pt x="0" y="139"/>
                  <a:pt x="3" y="129"/>
                  <a:pt x="8" y="115"/>
                </a:cubicBezTo>
                <a:cubicBezTo>
                  <a:pt x="14" y="101"/>
                  <a:pt x="22" y="85"/>
                  <a:pt x="32" y="67"/>
                </a:cubicBezTo>
                <a:cubicBezTo>
                  <a:pt x="41" y="49"/>
                  <a:pt x="55" y="33"/>
                  <a:pt x="72" y="20"/>
                </a:cubicBezTo>
                <a:cubicBezTo>
                  <a:pt x="90" y="7"/>
                  <a:pt x="108" y="0"/>
                  <a:pt x="127" y="0"/>
                </a:cubicBezTo>
                <a:cubicBezTo>
                  <a:pt x="156" y="0"/>
                  <a:pt x="177" y="7"/>
                  <a:pt x="192" y="23"/>
                </a:cubicBezTo>
                <a:cubicBezTo>
                  <a:pt x="206" y="38"/>
                  <a:pt x="213" y="57"/>
                  <a:pt x="213" y="78"/>
                </a:cubicBezTo>
                <a:cubicBezTo>
                  <a:pt x="213" y="89"/>
                  <a:pt x="202" y="124"/>
                  <a:pt x="181" y="182"/>
                </a:cubicBezTo>
                <a:cubicBezTo>
                  <a:pt x="160" y="240"/>
                  <a:pt x="150" y="284"/>
                  <a:pt x="150" y="313"/>
                </a:cubicBezTo>
                <a:cubicBezTo>
                  <a:pt x="150" y="340"/>
                  <a:pt x="154" y="358"/>
                  <a:pt x="163" y="369"/>
                </a:cubicBezTo>
                <a:cubicBezTo>
                  <a:pt x="171" y="379"/>
                  <a:pt x="184" y="385"/>
                  <a:pt x="202" y="386"/>
                </a:cubicBezTo>
                <a:cubicBezTo>
                  <a:pt x="219" y="386"/>
                  <a:pt x="236" y="381"/>
                  <a:pt x="251" y="370"/>
                </a:cubicBezTo>
                <a:cubicBezTo>
                  <a:pt x="267" y="359"/>
                  <a:pt x="278" y="348"/>
                  <a:pt x="285" y="338"/>
                </a:cubicBezTo>
                <a:lnTo>
                  <a:pt x="296" y="322"/>
                </a:lnTo>
                <a:cubicBezTo>
                  <a:pt x="297" y="320"/>
                  <a:pt x="309" y="273"/>
                  <a:pt x="331" y="181"/>
                </a:cubicBezTo>
                <a:cubicBezTo>
                  <a:pt x="350" y="107"/>
                  <a:pt x="361" y="63"/>
                  <a:pt x="365" y="51"/>
                </a:cubicBezTo>
                <a:cubicBezTo>
                  <a:pt x="368" y="38"/>
                  <a:pt x="373" y="29"/>
                  <a:pt x="378" y="24"/>
                </a:cubicBezTo>
                <a:cubicBezTo>
                  <a:pt x="388" y="15"/>
                  <a:pt x="400" y="10"/>
                  <a:pt x="412" y="10"/>
                </a:cubicBezTo>
                <a:cubicBezTo>
                  <a:pt x="423" y="10"/>
                  <a:pt x="430" y="13"/>
                  <a:pt x="435" y="19"/>
                </a:cubicBezTo>
                <a:cubicBezTo>
                  <a:pt x="440" y="25"/>
                  <a:pt x="443" y="31"/>
                  <a:pt x="443" y="37"/>
                </a:cubicBezTo>
                <a:lnTo>
                  <a:pt x="371" y="333"/>
                </a:lnTo>
                <a:cubicBezTo>
                  <a:pt x="370" y="336"/>
                  <a:pt x="370" y="341"/>
                  <a:pt x="370" y="348"/>
                </a:cubicBezTo>
                <a:cubicBezTo>
                  <a:pt x="370" y="363"/>
                  <a:pt x="372" y="373"/>
                  <a:pt x="377" y="378"/>
                </a:cubicBezTo>
                <a:cubicBezTo>
                  <a:pt x="381" y="383"/>
                  <a:pt x="388" y="386"/>
                  <a:pt x="397" y="387"/>
                </a:cubicBezTo>
                <a:cubicBezTo>
                  <a:pt x="411" y="385"/>
                  <a:pt x="422" y="375"/>
                  <a:pt x="430" y="358"/>
                </a:cubicBezTo>
                <a:cubicBezTo>
                  <a:pt x="438" y="340"/>
                  <a:pt x="447" y="313"/>
                  <a:pt x="458" y="276"/>
                </a:cubicBezTo>
                <a:cubicBezTo>
                  <a:pt x="459" y="271"/>
                  <a:pt x="465" y="268"/>
                  <a:pt x="476" y="268"/>
                </a:cubicBezTo>
                <a:cubicBezTo>
                  <a:pt x="488" y="268"/>
                  <a:pt x="494" y="271"/>
                  <a:pt x="494" y="277"/>
                </a:cubicBezTo>
                <a:cubicBezTo>
                  <a:pt x="493" y="280"/>
                  <a:pt x="493" y="284"/>
                  <a:pt x="492" y="290"/>
                </a:cubicBezTo>
                <a:cubicBezTo>
                  <a:pt x="491" y="295"/>
                  <a:pt x="489" y="305"/>
                  <a:pt x="484" y="320"/>
                </a:cubicBezTo>
                <a:cubicBezTo>
                  <a:pt x="479" y="334"/>
                  <a:pt x="473" y="347"/>
                  <a:pt x="468" y="360"/>
                </a:cubicBezTo>
                <a:cubicBezTo>
                  <a:pt x="462" y="372"/>
                  <a:pt x="455" y="384"/>
                  <a:pt x="445" y="395"/>
                </a:cubicBezTo>
                <a:cubicBezTo>
                  <a:pt x="435" y="407"/>
                  <a:pt x="424" y="415"/>
                  <a:pt x="411" y="419"/>
                </a:cubicBezTo>
                <a:cubicBezTo>
                  <a:pt x="406" y="420"/>
                  <a:pt x="399" y="421"/>
                  <a:pt x="388" y="421"/>
                </a:cubicBezTo>
                <a:cubicBezTo>
                  <a:pt x="347" y="421"/>
                  <a:pt x="319" y="403"/>
                  <a:pt x="303" y="368"/>
                </a:cubicBezTo>
                <a:cubicBezTo>
                  <a:pt x="302" y="369"/>
                  <a:pt x="299" y="372"/>
                  <a:pt x="293" y="377"/>
                </a:cubicBezTo>
                <a:cubicBezTo>
                  <a:pt x="287" y="383"/>
                  <a:pt x="282" y="388"/>
                  <a:pt x="276" y="391"/>
                </a:cubicBezTo>
                <a:cubicBezTo>
                  <a:pt x="271" y="395"/>
                  <a:pt x="264" y="400"/>
                  <a:pt x="256" y="406"/>
                </a:cubicBezTo>
                <a:cubicBezTo>
                  <a:pt x="248" y="412"/>
                  <a:pt x="239" y="415"/>
                  <a:pt x="229" y="417"/>
                </a:cubicBezTo>
                <a:cubicBezTo>
                  <a:pt x="219" y="419"/>
                  <a:pt x="208" y="421"/>
                  <a:pt x="197" y="422"/>
                </a:cubicBezTo>
                <a:cubicBezTo>
                  <a:pt x="170" y="422"/>
                  <a:pt x="146" y="416"/>
                  <a:pt x="125" y="405"/>
                </a:cubicBezTo>
                <a:cubicBezTo>
                  <a:pt x="92" y="385"/>
                  <a:pt x="76" y="352"/>
                  <a:pt x="76" y="306"/>
                </a:cubicBezTo>
                <a:cubicBezTo>
                  <a:pt x="76" y="270"/>
                  <a:pt x="87" y="224"/>
                  <a:pt x="109" y="167"/>
                </a:cubicBezTo>
                <a:cubicBezTo>
                  <a:pt x="130" y="110"/>
                  <a:pt x="141" y="74"/>
                  <a:pt x="141" y="58"/>
                </a:cubicBezTo>
                <a:cubicBezTo>
                  <a:pt x="141" y="58"/>
                  <a:pt x="141" y="57"/>
                  <a:pt x="141" y="56"/>
                </a:cubicBezTo>
                <a:cubicBezTo>
                  <a:pt x="141" y="51"/>
                  <a:pt x="141" y="47"/>
                  <a:pt x="141" y="45"/>
                </a:cubicBezTo>
                <a:cubicBezTo>
                  <a:pt x="141" y="43"/>
                  <a:pt x="140" y="41"/>
                  <a:pt x="138" y="39"/>
                </a:cubicBezTo>
                <a:cubicBezTo>
                  <a:pt x="135" y="36"/>
                  <a:pt x="132" y="35"/>
                  <a:pt x="127" y="35"/>
                </a:cubicBezTo>
                <a:lnTo>
                  <a:pt x="124" y="35"/>
                </a:lnTo>
                <a:cubicBezTo>
                  <a:pt x="109" y="35"/>
                  <a:pt x="96" y="41"/>
                  <a:pt x="85" y="53"/>
                </a:cubicBezTo>
                <a:cubicBezTo>
                  <a:pt x="73" y="64"/>
                  <a:pt x="63" y="77"/>
                  <a:pt x="57" y="91"/>
                </a:cubicBezTo>
                <a:cubicBezTo>
                  <a:pt x="50" y="104"/>
                  <a:pt x="45" y="117"/>
                  <a:pt x="41" y="130"/>
                </a:cubicBezTo>
                <a:cubicBezTo>
                  <a:pt x="37" y="142"/>
                  <a:pt x="35" y="149"/>
                  <a:pt x="33" y="150"/>
                </a:cubicBezTo>
                <a:cubicBezTo>
                  <a:pt x="32" y="152"/>
                  <a:pt x="27" y="152"/>
                  <a:pt x="19" y="152"/>
                </a:cubicBezTo>
                <a:lnTo>
                  <a:pt x="6" y="152"/>
                </a:lnTo>
                <a:cubicBezTo>
                  <a:pt x="2" y="148"/>
                  <a:pt x="0" y="146"/>
                  <a:pt x="0" y="14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80" name="フリーフォーム: 図形 2179"/>
          <p:cNvSpPr/>
          <p:nvPr/>
        </p:nvSpPr>
        <p:spPr>
          <a:xfrm>
            <a:off x="4574880" y="1496160"/>
            <a:ext cx="73800" cy="151200"/>
          </a:xfrm>
          <a:custGeom>
            <a:avLst/>
            <a:gdLst/>
            <a:ahLst/>
            <a:cxnLst/>
            <a:rect l="0" t="0" r="r" b="b"/>
            <a:pathLst>
              <a:path w="205" h="420">
                <a:moveTo>
                  <a:pt x="4" y="158"/>
                </a:moveTo>
                <a:cubicBezTo>
                  <a:pt x="1" y="155"/>
                  <a:pt x="0" y="153"/>
                  <a:pt x="0" y="152"/>
                </a:cubicBezTo>
                <a:cubicBezTo>
                  <a:pt x="0" y="150"/>
                  <a:pt x="0" y="146"/>
                  <a:pt x="2" y="141"/>
                </a:cubicBezTo>
                <a:cubicBezTo>
                  <a:pt x="3" y="136"/>
                  <a:pt x="4" y="133"/>
                  <a:pt x="5" y="132"/>
                </a:cubicBezTo>
                <a:cubicBezTo>
                  <a:pt x="6" y="130"/>
                  <a:pt x="8" y="129"/>
                  <a:pt x="11" y="129"/>
                </a:cubicBezTo>
                <a:cubicBezTo>
                  <a:pt x="14" y="129"/>
                  <a:pt x="25" y="128"/>
                  <a:pt x="45" y="128"/>
                </a:cubicBezTo>
                <a:lnTo>
                  <a:pt x="80" y="128"/>
                </a:lnTo>
                <a:lnTo>
                  <a:pt x="93" y="75"/>
                </a:lnTo>
                <a:cubicBezTo>
                  <a:pt x="94" y="70"/>
                  <a:pt x="96" y="64"/>
                  <a:pt x="97" y="56"/>
                </a:cubicBezTo>
                <a:cubicBezTo>
                  <a:pt x="99" y="48"/>
                  <a:pt x="101" y="43"/>
                  <a:pt x="102" y="39"/>
                </a:cubicBezTo>
                <a:cubicBezTo>
                  <a:pt x="103" y="36"/>
                  <a:pt x="105" y="31"/>
                  <a:pt x="106" y="26"/>
                </a:cubicBezTo>
                <a:cubicBezTo>
                  <a:pt x="107" y="21"/>
                  <a:pt x="109" y="17"/>
                  <a:pt x="111" y="15"/>
                </a:cubicBezTo>
                <a:cubicBezTo>
                  <a:pt x="113" y="13"/>
                  <a:pt x="116" y="10"/>
                  <a:pt x="118" y="7"/>
                </a:cubicBezTo>
                <a:cubicBezTo>
                  <a:pt x="120" y="4"/>
                  <a:pt x="123" y="2"/>
                  <a:pt x="127" y="1"/>
                </a:cubicBezTo>
                <a:cubicBezTo>
                  <a:pt x="131" y="0"/>
                  <a:pt x="135" y="0"/>
                  <a:pt x="139" y="0"/>
                </a:cubicBezTo>
                <a:cubicBezTo>
                  <a:pt x="147" y="0"/>
                  <a:pt x="152" y="2"/>
                  <a:pt x="155" y="7"/>
                </a:cubicBezTo>
                <a:cubicBezTo>
                  <a:pt x="158" y="11"/>
                  <a:pt x="160" y="15"/>
                  <a:pt x="160" y="19"/>
                </a:cubicBezTo>
                <a:cubicBezTo>
                  <a:pt x="160" y="22"/>
                  <a:pt x="158" y="33"/>
                  <a:pt x="154" y="50"/>
                </a:cubicBezTo>
                <a:cubicBezTo>
                  <a:pt x="150" y="68"/>
                  <a:pt x="146" y="85"/>
                  <a:pt x="141" y="102"/>
                </a:cubicBezTo>
                <a:lnTo>
                  <a:pt x="134" y="127"/>
                </a:lnTo>
                <a:cubicBezTo>
                  <a:pt x="134" y="127"/>
                  <a:pt x="145" y="128"/>
                  <a:pt x="167" y="128"/>
                </a:cubicBezTo>
                <a:lnTo>
                  <a:pt x="201" y="128"/>
                </a:lnTo>
                <a:cubicBezTo>
                  <a:pt x="204" y="131"/>
                  <a:pt x="205" y="133"/>
                  <a:pt x="205" y="135"/>
                </a:cubicBezTo>
                <a:cubicBezTo>
                  <a:pt x="205" y="145"/>
                  <a:pt x="202" y="152"/>
                  <a:pt x="197" y="158"/>
                </a:cubicBezTo>
                <a:lnTo>
                  <a:pt x="126" y="158"/>
                </a:lnTo>
                <a:lnTo>
                  <a:pt x="103" y="254"/>
                </a:lnTo>
                <a:cubicBezTo>
                  <a:pt x="85" y="325"/>
                  <a:pt x="77" y="362"/>
                  <a:pt x="77" y="368"/>
                </a:cubicBezTo>
                <a:cubicBezTo>
                  <a:pt x="77" y="386"/>
                  <a:pt x="83" y="395"/>
                  <a:pt x="95" y="395"/>
                </a:cubicBezTo>
                <a:cubicBezTo>
                  <a:pt x="110" y="395"/>
                  <a:pt x="125" y="388"/>
                  <a:pt x="139" y="373"/>
                </a:cubicBezTo>
                <a:cubicBezTo>
                  <a:pt x="154" y="358"/>
                  <a:pt x="165" y="340"/>
                  <a:pt x="174" y="318"/>
                </a:cubicBezTo>
                <a:cubicBezTo>
                  <a:pt x="175" y="315"/>
                  <a:pt x="176" y="313"/>
                  <a:pt x="178" y="313"/>
                </a:cubicBezTo>
                <a:cubicBezTo>
                  <a:pt x="179" y="313"/>
                  <a:pt x="182" y="312"/>
                  <a:pt x="187" y="312"/>
                </a:cubicBezTo>
                <a:lnTo>
                  <a:pt x="190" y="312"/>
                </a:lnTo>
                <a:cubicBezTo>
                  <a:pt x="197" y="312"/>
                  <a:pt x="200" y="313"/>
                  <a:pt x="200" y="317"/>
                </a:cubicBezTo>
                <a:cubicBezTo>
                  <a:pt x="200" y="318"/>
                  <a:pt x="199" y="321"/>
                  <a:pt x="198" y="325"/>
                </a:cubicBezTo>
                <a:cubicBezTo>
                  <a:pt x="196" y="332"/>
                  <a:pt x="192" y="340"/>
                  <a:pt x="186" y="350"/>
                </a:cubicBezTo>
                <a:cubicBezTo>
                  <a:pt x="180" y="359"/>
                  <a:pt x="173" y="370"/>
                  <a:pt x="164" y="381"/>
                </a:cubicBezTo>
                <a:cubicBezTo>
                  <a:pt x="155" y="392"/>
                  <a:pt x="143" y="401"/>
                  <a:pt x="130" y="408"/>
                </a:cubicBezTo>
                <a:cubicBezTo>
                  <a:pt x="117" y="416"/>
                  <a:pt x="104" y="420"/>
                  <a:pt x="90" y="420"/>
                </a:cubicBezTo>
                <a:cubicBezTo>
                  <a:pt x="77" y="420"/>
                  <a:pt x="64" y="416"/>
                  <a:pt x="53" y="410"/>
                </a:cubicBezTo>
                <a:cubicBezTo>
                  <a:pt x="40" y="403"/>
                  <a:pt x="31" y="392"/>
                  <a:pt x="26" y="375"/>
                </a:cubicBezTo>
                <a:cubicBezTo>
                  <a:pt x="25" y="372"/>
                  <a:pt x="25" y="366"/>
                  <a:pt x="25" y="358"/>
                </a:cubicBezTo>
                <a:lnTo>
                  <a:pt x="25" y="346"/>
                </a:lnTo>
                <a:lnTo>
                  <a:pt x="49" y="254"/>
                </a:lnTo>
                <a:cubicBezTo>
                  <a:pt x="64" y="191"/>
                  <a:pt x="72" y="160"/>
                  <a:pt x="72" y="159"/>
                </a:cubicBezTo>
                <a:cubicBezTo>
                  <a:pt x="72" y="159"/>
                  <a:pt x="61" y="158"/>
                  <a:pt x="38" y="158"/>
                </a:cubicBezTo>
                <a:lnTo>
                  <a:pt x="4"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81" name="フリーフォーム: 図形 2180"/>
          <p:cNvSpPr/>
          <p:nvPr/>
        </p:nvSpPr>
        <p:spPr>
          <a:xfrm>
            <a:off x="4690800" y="134280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3" y="75"/>
                  <a:pt x="156" y="141"/>
                  <a:pt x="184" y="220"/>
                </a:cubicBezTo>
                <a:cubicBezTo>
                  <a:pt x="210" y="298"/>
                  <a:pt x="224" y="380"/>
                  <a:pt x="224" y="466"/>
                </a:cubicBezTo>
                <a:cubicBezTo>
                  <a:pt x="224" y="508"/>
                  <a:pt x="221" y="549"/>
                  <a:pt x="214" y="588"/>
                </a:cubicBezTo>
                <a:cubicBezTo>
                  <a:pt x="208" y="627"/>
                  <a:pt x="201" y="660"/>
                  <a:pt x="193" y="688"/>
                </a:cubicBezTo>
                <a:cubicBezTo>
                  <a:pt x="185" y="715"/>
                  <a:pt x="172" y="742"/>
                  <a:pt x="157" y="769"/>
                </a:cubicBezTo>
                <a:cubicBezTo>
                  <a:pt x="143" y="797"/>
                  <a:pt x="131" y="818"/>
                  <a:pt x="122" y="832"/>
                </a:cubicBezTo>
                <a:cubicBezTo>
                  <a:pt x="113" y="846"/>
                  <a:pt x="101" y="862"/>
                  <a:pt x="84" y="879"/>
                </a:cubicBezTo>
                <a:cubicBezTo>
                  <a:pt x="67" y="897"/>
                  <a:pt x="57" y="907"/>
                  <a:pt x="54" y="910"/>
                </a:cubicBezTo>
                <a:cubicBezTo>
                  <a:pt x="51" y="913"/>
                  <a:pt x="44" y="919"/>
                  <a:pt x="33" y="928"/>
                </a:cubicBezTo>
                <a:cubicBezTo>
                  <a:pt x="31" y="929"/>
                  <a:pt x="30" y="931"/>
                  <a:pt x="29" y="931"/>
                </a:cubicBezTo>
                <a:lnTo>
                  <a:pt x="18" y="931"/>
                </a:lnTo>
                <a:cubicBezTo>
                  <a:pt x="13" y="931"/>
                  <a:pt x="10" y="931"/>
                  <a:pt x="8" y="931"/>
                </a:cubicBezTo>
                <a:cubicBezTo>
                  <a:pt x="6" y="931"/>
                  <a:pt x="4" y="930"/>
                  <a:pt x="3" y="929"/>
                </a:cubicBezTo>
                <a:cubicBezTo>
                  <a:pt x="2" y="927"/>
                  <a:pt x="1" y="924"/>
                  <a:pt x="0" y="920"/>
                </a:cubicBezTo>
                <a:cubicBezTo>
                  <a:pt x="1" y="920"/>
                  <a:pt x="4" y="915"/>
                  <a:pt x="11" y="908"/>
                </a:cubicBezTo>
                <a:cubicBezTo>
                  <a:pt x="107" y="808"/>
                  <a:pt x="155" y="661"/>
                  <a:pt x="155" y="466"/>
                </a:cubicBezTo>
                <a:cubicBezTo>
                  <a:pt x="155" y="270"/>
                  <a:pt x="107" y="123"/>
                  <a:pt x="11"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82" name="テキスト ボックス 2181"/>
          <p:cNvSpPr txBox="1"/>
          <p:nvPr/>
        </p:nvSpPr>
        <p:spPr>
          <a:xfrm>
            <a:off x="2128680" y="129528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183" name="テキスト ボックス 2182"/>
          <p:cNvSpPr txBox="1"/>
          <p:nvPr/>
        </p:nvSpPr>
        <p:spPr>
          <a:xfrm>
            <a:off x="747720" y="172152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観測方程式</a:t>
            </a:r>
            <a:endParaRPr lang="en-US" sz="2170" b="0" strike="noStrike" spc="-1">
              <a:solidFill>
                <a:srgbClr val="000000"/>
              </a:solidFill>
              <a:latin typeface="Times New Roman"/>
            </a:endParaRPr>
          </a:p>
        </p:txBody>
      </p:sp>
      <p:sp>
        <p:nvSpPr>
          <p:cNvPr id="2184" name="フリーフォーム: 図形 2183"/>
          <p:cNvSpPr/>
          <p:nvPr/>
        </p:nvSpPr>
        <p:spPr>
          <a:xfrm>
            <a:off x="2288160" y="1865160"/>
            <a:ext cx="145440" cy="151920"/>
          </a:xfrm>
          <a:custGeom>
            <a:avLst/>
            <a:gdLst/>
            <a:ahLst/>
            <a:cxnLst/>
            <a:rect l="0" t="0" r="r" b="b"/>
            <a:pathLst>
              <a:path w="404" h="422">
                <a:moveTo>
                  <a:pt x="291" y="98"/>
                </a:moveTo>
                <a:cubicBezTo>
                  <a:pt x="285" y="98"/>
                  <a:pt x="268" y="94"/>
                  <a:pt x="241" y="87"/>
                </a:cubicBezTo>
                <a:cubicBezTo>
                  <a:pt x="214" y="79"/>
                  <a:pt x="195" y="76"/>
                  <a:pt x="183" y="76"/>
                </a:cubicBezTo>
                <a:cubicBezTo>
                  <a:pt x="170" y="76"/>
                  <a:pt x="160" y="77"/>
                  <a:pt x="151" y="80"/>
                </a:cubicBezTo>
                <a:cubicBezTo>
                  <a:pt x="142" y="83"/>
                  <a:pt x="135" y="86"/>
                  <a:pt x="130" y="90"/>
                </a:cubicBezTo>
                <a:cubicBezTo>
                  <a:pt x="124" y="94"/>
                  <a:pt x="120" y="97"/>
                  <a:pt x="118" y="100"/>
                </a:cubicBezTo>
                <a:cubicBezTo>
                  <a:pt x="116" y="103"/>
                  <a:pt x="114" y="107"/>
                  <a:pt x="112" y="111"/>
                </a:cubicBezTo>
                <a:lnTo>
                  <a:pt x="110" y="114"/>
                </a:lnTo>
                <a:cubicBezTo>
                  <a:pt x="108" y="116"/>
                  <a:pt x="103" y="117"/>
                  <a:pt x="96" y="117"/>
                </a:cubicBezTo>
                <a:cubicBezTo>
                  <a:pt x="83" y="117"/>
                  <a:pt x="76" y="115"/>
                  <a:pt x="76" y="110"/>
                </a:cubicBezTo>
                <a:cubicBezTo>
                  <a:pt x="76" y="107"/>
                  <a:pt x="77" y="102"/>
                  <a:pt x="79" y="97"/>
                </a:cubicBezTo>
                <a:cubicBezTo>
                  <a:pt x="87" y="71"/>
                  <a:pt x="101" y="51"/>
                  <a:pt x="119" y="33"/>
                </a:cubicBezTo>
                <a:cubicBezTo>
                  <a:pt x="138" y="16"/>
                  <a:pt x="158" y="5"/>
                  <a:pt x="181" y="2"/>
                </a:cubicBezTo>
                <a:cubicBezTo>
                  <a:pt x="188" y="0"/>
                  <a:pt x="193" y="0"/>
                  <a:pt x="196" y="0"/>
                </a:cubicBezTo>
                <a:cubicBezTo>
                  <a:pt x="212" y="0"/>
                  <a:pt x="226" y="5"/>
                  <a:pt x="238" y="16"/>
                </a:cubicBezTo>
                <a:cubicBezTo>
                  <a:pt x="251" y="26"/>
                  <a:pt x="263" y="36"/>
                  <a:pt x="274" y="46"/>
                </a:cubicBezTo>
                <a:cubicBezTo>
                  <a:pt x="286" y="56"/>
                  <a:pt x="298" y="61"/>
                  <a:pt x="310" y="62"/>
                </a:cubicBezTo>
                <a:cubicBezTo>
                  <a:pt x="324" y="62"/>
                  <a:pt x="337" y="52"/>
                  <a:pt x="351" y="31"/>
                </a:cubicBezTo>
                <a:cubicBezTo>
                  <a:pt x="365" y="11"/>
                  <a:pt x="372" y="1"/>
                  <a:pt x="372" y="1"/>
                </a:cubicBezTo>
                <a:cubicBezTo>
                  <a:pt x="373" y="0"/>
                  <a:pt x="378" y="0"/>
                  <a:pt x="386" y="0"/>
                </a:cubicBezTo>
                <a:lnTo>
                  <a:pt x="398" y="0"/>
                </a:lnTo>
                <a:cubicBezTo>
                  <a:pt x="402" y="4"/>
                  <a:pt x="404" y="6"/>
                  <a:pt x="404" y="7"/>
                </a:cubicBezTo>
                <a:cubicBezTo>
                  <a:pt x="404" y="10"/>
                  <a:pt x="402" y="14"/>
                  <a:pt x="399" y="20"/>
                </a:cubicBezTo>
                <a:cubicBezTo>
                  <a:pt x="396" y="26"/>
                  <a:pt x="392" y="33"/>
                  <a:pt x="386" y="40"/>
                </a:cubicBezTo>
                <a:cubicBezTo>
                  <a:pt x="381" y="47"/>
                  <a:pt x="375" y="53"/>
                  <a:pt x="371" y="60"/>
                </a:cubicBezTo>
                <a:cubicBezTo>
                  <a:pt x="366" y="67"/>
                  <a:pt x="361" y="73"/>
                  <a:pt x="357" y="78"/>
                </a:cubicBezTo>
                <a:lnTo>
                  <a:pt x="351" y="87"/>
                </a:lnTo>
                <a:cubicBezTo>
                  <a:pt x="324" y="119"/>
                  <a:pt x="282" y="161"/>
                  <a:pt x="223" y="213"/>
                </a:cubicBezTo>
                <a:cubicBezTo>
                  <a:pt x="166" y="265"/>
                  <a:pt x="130" y="298"/>
                  <a:pt x="116" y="313"/>
                </a:cubicBezTo>
                <a:lnTo>
                  <a:pt x="105" y="324"/>
                </a:lnTo>
                <a:lnTo>
                  <a:pt x="119" y="325"/>
                </a:lnTo>
                <a:cubicBezTo>
                  <a:pt x="133" y="325"/>
                  <a:pt x="153" y="329"/>
                  <a:pt x="179" y="336"/>
                </a:cubicBezTo>
                <a:cubicBezTo>
                  <a:pt x="205" y="342"/>
                  <a:pt x="224" y="346"/>
                  <a:pt x="237" y="346"/>
                </a:cubicBezTo>
                <a:cubicBezTo>
                  <a:pt x="261" y="346"/>
                  <a:pt x="284" y="340"/>
                  <a:pt x="304" y="328"/>
                </a:cubicBezTo>
                <a:cubicBezTo>
                  <a:pt x="323" y="316"/>
                  <a:pt x="336" y="301"/>
                  <a:pt x="343" y="282"/>
                </a:cubicBezTo>
                <a:cubicBezTo>
                  <a:pt x="345" y="276"/>
                  <a:pt x="347" y="273"/>
                  <a:pt x="349" y="271"/>
                </a:cubicBezTo>
                <a:cubicBezTo>
                  <a:pt x="351" y="270"/>
                  <a:pt x="356" y="270"/>
                  <a:pt x="363" y="270"/>
                </a:cubicBezTo>
                <a:cubicBezTo>
                  <a:pt x="375" y="270"/>
                  <a:pt x="381" y="273"/>
                  <a:pt x="381" y="279"/>
                </a:cubicBezTo>
                <a:cubicBezTo>
                  <a:pt x="381" y="282"/>
                  <a:pt x="380" y="285"/>
                  <a:pt x="380" y="287"/>
                </a:cubicBezTo>
                <a:cubicBezTo>
                  <a:pt x="369" y="326"/>
                  <a:pt x="349" y="358"/>
                  <a:pt x="318" y="383"/>
                </a:cubicBezTo>
                <a:cubicBezTo>
                  <a:pt x="288" y="409"/>
                  <a:pt x="257" y="422"/>
                  <a:pt x="226" y="422"/>
                </a:cubicBezTo>
                <a:cubicBezTo>
                  <a:pt x="210" y="422"/>
                  <a:pt x="196" y="417"/>
                  <a:pt x="183" y="406"/>
                </a:cubicBezTo>
                <a:cubicBezTo>
                  <a:pt x="171" y="396"/>
                  <a:pt x="159" y="385"/>
                  <a:pt x="147" y="375"/>
                </a:cubicBezTo>
                <a:cubicBezTo>
                  <a:pt x="135" y="364"/>
                  <a:pt x="124" y="359"/>
                  <a:pt x="112" y="359"/>
                </a:cubicBezTo>
                <a:cubicBezTo>
                  <a:pt x="85" y="359"/>
                  <a:pt x="60" y="378"/>
                  <a:pt x="38" y="415"/>
                </a:cubicBezTo>
                <a:cubicBezTo>
                  <a:pt x="35" y="420"/>
                  <a:pt x="29" y="422"/>
                  <a:pt x="23" y="422"/>
                </a:cubicBezTo>
                <a:lnTo>
                  <a:pt x="18" y="422"/>
                </a:lnTo>
                <a:lnTo>
                  <a:pt x="6" y="422"/>
                </a:lnTo>
                <a:cubicBezTo>
                  <a:pt x="2" y="418"/>
                  <a:pt x="0" y="416"/>
                  <a:pt x="0" y="414"/>
                </a:cubicBezTo>
                <a:cubicBezTo>
                  <a:pt x="0" y="404"/>
                  <a:pt x="18" y="378"/>
                  <a:pt x="54" y="334"/>
                </a:cubicBezTo>
                <a:cubicBezTo>
                  <a:pt x="78" y="306"/>
                  <a:pt x="119" y="266"/>
                  <a:pt x="177" y="213"/>
                </a:cubicBezTo>
                <a:cubicBezTo>
                  <a:pt x="235" y="160"/>
                  <a:pt x="270" y="127"/>
                  <a:pt x="285" y="112"/>
                </a:cubicBezTo>
                <a:cubicBezTo>
                  <a:pt x="292" y="102"/>
                  <a:pt x="295" y="98"/>
                  <a:pt x="291" y="9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85" name="フリーフォーム: 図形 2184"/>
          <p:cNvSpPr/>
          <p:nvPr/>
        </p:nvSpPr>
        <p:spPr>
          <a:xfrm>
            <a:off x="2447640" y="1915200"/>
            <a:ext cx="74160" cy="151200"/>
          </a:xfrm>
          <a:custGeom>
            <a:avLst/>
            <a:gdLst/>
            <a:ahLst/>
            <a:cxnLst/>
            <a:rect l="0" t="0" r="r" b="b"/>
            <a:pathLst>
              <a:path w="206" h="420">
                <a:moveTo>
                  <a:pt x="5" y="158"/>
                </a:moveTo>
                <a:cubicBezTo>
                  <a:pt x="2" y="155"/>
                  <a:pt x="0" y="153"/>
                  <a:pt x="0" y="152"/>
                </a:cubicBezTo>
                <a:cubicBezTo>
                  <a:pt x="0" y="150"/>
                  <a:pt x="1" y="146"/>
                  <a:pt x="2" y="141"/>
                </a:cubicBezTo>
                <a:cubicBezTo>
                  <a:pt x="4" y="136"/>
                  <a:pt x="5" y="133"/>
                  <a:pt x="6" y="132"/>
                </a:cubicBezTo>
                <a:cubicBezTo>
                  <a:pt x="7" y="130"/>
                  <a:pt x="8" y="129"/>
                  <a:pt x="12" y="129"/>
                </a:cubicBezTo>
                <a:cubicBezTo>
                  <a:pt x="15" y="129"/>
                  <a:pt x="26" y="128"/>
                  <a:pt x="46" y="128"/>
                </a:cubicBezTo>
                <a:lnTo>
                  <a:pt x="81" y="128"/>
                </a:lnTo>
                <a:lnTo>
                  <a:pt x="93" y="75"/>
                </a:lnTo>
                <a:cubicBezTo>
                  <a:pt x="95" y="71"/>
                  <a:pt x="96" y="64"/>
                  <a:pt x="98" y="56"/>
                </a:cubicBezTo>
                <a:cubicBezTo>
                  <a:pt x="100" y="48"/>
                  <a:pt x="101" y="43"/>
                  <a:pt x="103" y="39"/>
                </a:cubicBezTo>
                <a:cubicBezTo>
                  <a:pt x="104" y="36"/>
                  <a:pt x="105" y="31"/>
                  <a:pt x="107" y="26"/>
                </a:cubicBezTo>
                <a:cubicBezTo>
                  <a:pt x="108" y="21"/>
                  <a:pt x="110" y="17"/>
                  <a:pt x="112" y="15"/>
                </a:cubicBezTo>
                <a:cubicBezTo>
                  <a:pt x="114" y="13"/>
                  <a:pt x="116" y="10"/>
                  <a:pt x="118" y="7"/>
                </a:cubicBezTo>
                <a:cubicBezTo>
                  <a:pt x="121" y="4"/>
                  <a:pt x="124" y="2"/>
                  <a:pt x="128" y="1"/>
                </a:cubicBezTo>
                <a:cubicBezTo>
                  <a:pt x="132" y="0"/>
                  <a:pt x="136" y="0"/>
                  <a:pt x="139" y="0"/>
                </a:cubicBezTo>
                <a:cubicBezTo>
                  <a:pt x="147" y="0"/>
                  <a:pt x="153" y="3"/>
                  <a:pt x="156" y="7"/>
                </a:cubicBezTo>
                <a:cubicBezTo>
                  <a:pt x="159" y="11"/>
                  <a:pt x="161" y="16"/>
                  <a:pt x="161" y="19"/>
                </a:cubicBezTo>
                <a:cubicBezTo>
                  <a:pt x="161" y="23"/>
                  <a:pt x="159" y="33"/>
                  <a:pt x="155" y="50"/>
                </a:cubicBezTo>
                <a:cubicBezTo>
                  <a:pt x="151" y="68"/>
                  <a:pt x="146" y="85"/>
                  <a:pt x="141" y="102"/>
                </a:cubicBezTo>
                <a:lnTo>
                  <a:pt x="135" y="127"/>
                </a:lnTo>
                <a:cubicBezTo>
                  <a:pt x="135" y="128"/>
                  <a:pt x="146" y="128"/>
                  <a:pt x="168" y="128"/>
                </a:cubicBezTo>
                <a:lnTo>
                  <a:pt x="201" y="128"/>
                </a:lnTo>
                <a:cubicBezTo>
                  <a:pt x="204" y="131"/>
                  <a:pt x="206" y="133"/>
                  <a:pt x="206" y="135"/>
                </a:cubicBezTo>
                <a:cubicBezTo>
                  <a:pt x="206" y="145"/>
                  <a:pt x="203" y="153"/>
                  <a:pt x="197" y="158"/>
                </a:cubicBezTo>
                <a:lnTo>
                  <a:pt x="127" y="158"/>
                </a:lnTo>
                <a:lnTo>
                  <a:pt x="103" y="254"/>
                </a:lnTo>
                <a:cubicBezTo>
                  <a:pt x="86" y="325"/>
                  <a:pt x="78" y="362"/>
                  <a:pt x="78" y="368"/>
                </a:cubicBezTo>
                <a:cubicBezTo>
                  <a:pt x="78" y="386"/>
                  <a:pt x="84" y="395"/>
                  <a:pt x="95" y="395"/>
                </a:cubicBezTo>
                <a:cubicBezTo>
                  <a:pt x="111" y="395"/>
                  <a:pt x="126" y="388"/>
                  <a:pt x="140" y="373"/>
                </a:cubicBezTo>
                <a:cubicBezTo>
                  <a:pt x="155" y="358"/>
                  <a:pt x="166" y="340"/>
                  <a:pt x="175" y="317"/>
                </a:cubicBezTo>
                <a:cubicBezTo>
                  <a:pt x="176" y="314"/>
                  <a:pt x="177" y="313"/>
                  <a:pt x="178" y="312"/>
                </a:cubicBezTo>
                <a:cubicBezTo>
                  <a:pt x="180" y="312"/>
                  <a:pt x="183" y="311"/>
                  <a:pt x="188" y="311"/>
                </a:cubicBezTo>
                <a:lnTo>
                  <a:pt x="191" y="311"/>
                </a:lnTo>
                <a:cubicBezTo>
                  <a:pt x="197" y="311"/>
                  <a:pt x="201" y="313"/>
                  <a:pt x="201" y="316"/>
                </a:cubicBezTo>
                <a:cubicBezTo>
                  <a:pt x="201" y="317"/>
                  <a:pt x="200" y="320"/>
                  <a:pt x="199" y="325"/>
                </a:cubicBezTo>
                <a:cubicBezTo>
                  <a:pt x="196" y="332"/>
                  <a:pt x="193" y="340"/>
                  <a:pt x="187" y="350"/>
                </a:cubicBezTo>
                <a:cubicBezTo>
                  <a:pt x="181" y="360"/>
                  <a:pt x="174" y="370"/>
                  <a:pt x="164" y="381"/>
                </a:cubicBezTo>
                <a:cubicBezTo>
                  <a:pt x="155" y="392"/>
                  <a:pt x="144" y="401"/>
                  <a:pt x="131" y="409"/>
                </a:cubicBezTo>
                <a:cubicBezTo>
                  <a:pt x="118" y="416"/>
                  <a:pt x="104" y="420"/>
                  <a:pt x="91" y="420"/>
                </a:cubicBezTo>
                <a:cubicBezTo>
                  <a:pt x="78" y="420"/>
                  <a:pt x="65" y="416"/>
                  <a:pt x="53" y="410"/>
                </a:cubicBezTo>
                <a:cubicBezTo>
                  <a:pt x="42" y="403"/>
                  <a:pt x="32" y="392"/>
                  <a:pt x="27" y="376"/>
                </a:cubicBezTo>
                <a:cubicBezTo>
                  <a:pt x="26" y="372"/>
                  <a:pt x="25" y="366"/>
                  <a:pt x="25" y="358"/>
                </a:cubicBezTo>
                <a:lnTo>
                  <a:pt x="25" y="346"/>
                </a:lnTo>
                <a:lnTo>
                  <a:pt x="49" y="253"/>
                </a:lnTo>
                <a:cubicBezTo>
                  <a:pt x="65" y="191"/>
                  <a:pt x="73" y="160"/>
                  <a:pt x="73" y="160"/>
                </a:cubicBezTo>
                <a:cubicBezTo>
                  <a:pt x="73" y="159"/>
                  <a:pt x="62" y="158"/>
                  <a:pt x="40" y="158"/>
                </a:cubicBezTo>
                <a:lnTo>
                  <a:pt x="5"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86" name="フリーフォーム: 図形 2185"/>
          <p:cNvSpPr/>
          <p:nvPr/>
        </p:nvSpPr>
        <p:spPr>
          <a:xfrm>
            <a:off x="2656800" y="1890360"/>
            <a:ext cx="223920" cy="78480"/>
          </a:xfrm>
          <a:custGeom>
            <a:avLst/>
            <a:gdLst/>
            <a:ahLst/>
            <a:cxnLst/>
            <a:rect l="0" t="0" r="r" b="b"/>
            <a:pathLst>
              <a:path w="622" h="218">
                <a:moveTo>
                  <a:pt x="0" y="188"/>
                </a:moveTo>
                <a:cubicBezTo>
                  <a:pt x="0" y="141"/>
                  <a:pt x="15" y="98"/>
                  <a:pt x="43" y="58"/>
                </a:cubicBezTo>
                <a:cubicBezTo>
                  <a:pt x="72" y="19"/>
                  <a:pt x="109" y="0"/>
                  <a:pt x="156" y="0"/>
                </a:cubicBezTo>
                <a:cubicBezTo>
                  <a:pt x="179" y="0"/>
                  <a:pt x="202" y="5"/>
                  <a:pt x="225" y="16"/>
                </a:cubicBezTo>
                <a:cubicBezTo>
                  <a:pt x="247" y="27"/>
                  <a:pt x="267" y="41"/>
                  <a:pt x="286" y="58"/>
                </a:cubicBezTo>
                <a:cubicBezTo>
                  <a:pt x="305" y="76"/>
                  <a:pt x="323" y="92"/>
                  <a:pt x="341" y="108"/>
                </a:cubicBezTo>
                <a:cubicBezTo>
                  <a:pt x="359" y="123"/>
                  <a:pt x="379" y="137"/>
                  <a:pt x="400" y="148"/>
                </a:cubicBezTo>
                <a:cubicBezTo>
                  <a:pt x="421" y="160"/>
                  <a:pt x="443" y="166"/>
                  <a:pt x="466" y="166"/>
                </a:cubicBezTo>
                <a:cubicBezTo>
                  <a:pt x="504" y="166"/>
                  <a:pt x="535" y="152"/>
                  <a:pt x="559" y="122"/>
                </a:cubicBezTo>
                <a:cubicBezTo>
                  <a:pt x="584" y="93"/>
                  <a:pt x="596" y="61"/>
                  <a:pt x="596" y="27"/>
                </a:cubicBezTo>
                <a:cubicBezTo>
                  <a:pt x="596" y="19"/>
                  <a:pt x="597" y="13"/>
                  <a:pt x="599" y="8"/>
                </a:cubicBezTo>
                <a:cubicBezTo>
                  <a:pt x="602" y="3"/>
                  <a:pt x="605" y="0"/>
                  <a:pt x="609" y="0"/>
                </a:cubicBezTo>
                <a:cubicBezTo>
                  <a:pt x="617" y="0"/>
                  <a:pt x="622" y="10"/>
                  <a:pt x="622" y="30"/>
                </a:cubicBezTo>
                <a:cubicBezTo>
                  <a:pt x="622" y="77"/>
                  <a:pt x="608" y="120"/>
                  <a:pt x="580" y="159"/>
                </a:cubicBezTo>
                <a:cubicBezTo>
                  <a:pt x="552" y="198"/>
                  <a:pt x="516" y="217"/>
                  <a:pt x="473" y="217"/>
                </a:cubicBezTo>
                <a:lnTo>
                  <a:pt x="466" y="217"/>
                </a:lnTo>
                <a:cubicBezTo>
                  <a:pt x="443" y="217"/>
                  <a:pt x="420" y="212"/>
                  <a:pt x="398" y="201"/>
                </a:cubicBezTo>
                <a:cubicBezTo>
                  <a:pt x="375" y="189"/>
                  <a:pt x="354" y="176"/>
                  <a:pt x="334" y="160"/>
                </a:cubicBezTo>
                <a:cubicBezTo>
                  <a:pt x="315" y="143"/>
                  <a:pt x="297" y="127"/>
                  <a:pt x="279" y="111"/>
                </a:cubicBezTo>
                <a:cubicBezTo>
                  <a:pt x="262" y="95"/>
                  <a:pt x="243" y="81"/>
                  <a:pt x="221" y="69"/>
                </a:cubicBezTo>
                <a:cubicBezTo>
                  <a:pt x="199" y="57"/>
                  <a:pt x="178" y="51"/>
                  <a:pt x="157" y="52"/>
                </a:cubicBezTo>
                <a:cubicBezTo>
                  <a:pt x="129" y="52"/>
                  <a:pt x="105" y="59"/>
                  <a:pt x="84" y="76"/>
                </a:cubicBezTo>
                <a:cubicBezTo>
                  <a:pt x="62" y="94"/>
                  <a:pt x="47" y="115"/>
                  <a:pt x="38" y="139"/>
                </a:cubicBezTo>
                <a:cubicBezTo>
                  <a:pt x="30" y="163"/>
                  <a:pt x="25" y="183"/>
                  <a:pt x="24" y="197"/>
                </a:cubicBezTo>
                <a:cubicBezTo>
                  <a:pt x="22" y="211"/>
                  <a:pt x="18" y="218"/>
                  <a:pt x="13" y="218"/>
                </a:cubicBezTo>
                <a:cubicBezTo>
                  <a:pt x="5" y="218"/>
                  <a:pt x="0" y="208"/>
                  <a:pt x="0" y="18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87" name="フリーフォーム: 図形 2186"/>
          <p:cNvSpPr/>
          <p:nvPr/>
        </p:nvSpPr>
        <p:spPr>
          <a:xfrm>
            <a:off x="2979000" y="1865160"/>
            <a:ext cx="180000" cy="213120"/>
          </a:xfrm>
          <a:custGeom>
            <a:avLst/>
            <a:gdLst/>
            <a:ahLst/>
            <a:cxnLst/>
            <a:rect l="0" t="0" r="r" b="b"/>
            <a:pathLst>
              <a:path w="500" h="592">
                <a:moveTo>
                  <a:pt x="58" y="144"/>
                </a:moveTo>
                <a:cubicBezTo>
                  <a:pt x="58" y="142"/>
                  <a:pt x="59" y="140"/>
                  <a:pt x="60" y="137"/>
                </a:cubicBezTo>
                <a:cubicBezTo>
                  <a:pt x="60" y="133"/>
                  <a:pt x="62" y="127"/>
                  <a:pt x="64" y="116"/>
                </a:cubicBezTo>
                <a:cubicBezTo>
                  <a:pt x="67" y="106"/>
                  <a:pt x="70" y="96"/>
                  <a:pt x="73" y="87"/>
                </a:cubicBezTo>
                <a:cubicBezTo>
                  <a:pt x="77" y="79"/>
                  <a:pt x="82" y="68"/>
                  <a:pt x="87" y="57"/>
                </a:cubicBezTo>
                <a:cubicBezTo>
                  <a:pt x="93" y="45"/>
                  <a:pt x="99" y="35"/>
                  <a:pt x="106" y="29"/>
                </a:cubicBezTo>
                <a:cubicBezTo>
                  <a:pt x="113" y="22"/>
                  <a:pt x="121" y="15"/>
                  <a:pt x="130" y="8"/>
                </a:cubicBezTo>
                <a:cubicBezTo>
                  <a:pt x="140" y="1"/>
                  <a:pt x="150" y="-1"/>
                  <a:pt x="161" y="0"/>
                </a:cubicBezTo>
                <a:cubicBezTo>
                  <a:pt x="207" y="0"/>
                  <a:pt x="237" y="20"/>
                  <a:pt x="250" y="59"/>
                </a:cubicBezTo>
                <a:lnTo>
                  <a:pt x="260" y="51"/>
                </a:lnTo>
                <a:cubicBezTo>
                  <a:pt x="298" y="17"/>
                  <a:pt x="335" y="0"/>
                  <a:pt x="369" y="0"/>
                </a:cubicBezTo>
                <a:cubicBezTo>
                  <a:pt x="410" y="0"/>
                  <a:pt x="442" y="14"/>
                  <a:pt x="465" y="44"/>
                </a:cubicBezTo>
                <a:cubicBezTo>
                  <a:pt x="488" y="73"/>
                  <a:pt x="500" y="108"/>
                  <a:pt x="500" y="150"/>
                </a:cubicBezTo>
                <a:cubicBezTo>
                  <a:pt x="500" y="217"/>
                  <a:pt x="476" y="278"/>
                  <a:pt x="428" y="335"/>
                </a:cubicBezTo>
                <a:cubicBezTo>
                  <a:pt x="381" y="391"/>
                  <a:pt x="327" y="420"/>
                  <a:pt x="268" y="420"/>
                </a:cubicBezTo>
                <a:cubicBezTo>
                  <a:pt x="254" y="420"/>
                  <a:pt x="242" y="418"/>
                  <a:pt x="232" y="415"/>
                </a:cubicBezTo>
                <a:cubicBezTo>
                  <a:pt x="225" y="412"/>
                  <a:pt x="218" y="407"/>
                  <a:pt x="210" y="401"/>
                </a:cubicBezTo>
                <a:cubicBezTo>
                  <a:pt x="203" y="394"/>
                  <a:pt x="197" y="389"/>
                  <a:pt x="193" y="385"/>
                </a:cubicBezTo>
                <a:lnTo>
                  <a:pt x="186" y="377"/>
                </a:lnTo>
                <a:cubicBezTo>
                  <a:pt x="185" y="378"/>
                  <a:pt x="179" y="405"/>
                  <a:pt x="166" y="459"/>
                </a:cubicBezTo>
                <a:cubicBezTo>
                  <a:pt x="153" y="513"/>
                  <a:pt x="146" y="540"/>
                  <a:pt x="146" y="540"/>
                </a:cubicBezTo>
                <a:cubicBezTo>
                  <a:pt x="146" y="544"/>
                  <a:pt x="149" y="546"/>
                  <a:pt x="153" y="547"/>
                </a:cubicBezTo>
                <a:cubicBezTo>
                  <a:pt x="158" y="547"/>
                  <a:pt x="170" y="548"/>
                  <a:pt x="188" y="550"/>
                </a:cubicBezTo>
                <a:lnTo>
                  <a:pt x="211" y="550"/>
                </a:lnTo>
                <a:cubicBezTo>
                  <a:pt x="215" y="554"/>
                  <a:pt x="217" y="557"/>
                  <a:pt x="217" y="558"/>
                </a:cubicBezTo>
                <a:cubicBezTo>
                  <a:pt x="217" y="559"/>
                  <a:pt x="216" y="565"/>
                  <a:pt x="214" y="575"/>
                </a:cubicBezTo>
                <a:cubicBezTo>
                  <a:pt x="212" y="582"/>
                  <a:pt x="210" y="587"/>
                  <a:pt x="208" y="589"/>
                </a:cubicBezTo>
                <a:cubicBezTo>
                  <a:pt x="206" y="591"/>
                  <a:pt x="202" y="592"/>
                  <a:pt x="196" y="592"/>
                </a:cubicBezTo>
                <a:cubicBezTo>
                  <a:pt x="195" y="592"/>
                  <a:pt x="192" y="592"/>
                  <a:pt x="186" y="592"/>
                </a:cubicBezTo>
                <a:cubicBezTo>
                  <a:pt x="180" y="592"/>
                  <a:pt x="170" y="592"/>
                  <a:pt x="154" y="591"/>
                </a:cubicBezTo>
                <a:cubicBezTo>
                  <a:pt x="139" y="591"/>
                  <a:pt x="120" y="591"/>
                  <a:pt x="97" y="591"/>
                </a:cubicBezTo>
                <a:cubicBezTo>
                  <a:pt x="53" y="591"/>
                  <a:pt x="26" y="591"/>
                  <a:pt x="14" y="592"/>
                </a:cubicBezTo>
                <a:lnTo>
                  <a:pt x="7" y="592"/>
                </a:lnTo>
                <a:cubicBezTo>
                  <a:pt x="2" y="588"/>
                  <a:pt x="0" y="585"/>
                  <a:pt x="0" y="582"/>
                </a:cubicBezTo>
                <a:cubicBezTo>
                  <a:pt x="1" y="565"/>
                  <a:pt x="5" y="555"/>
                  <a:pt x="12" y="550"/>
                </a:cubicBezTo>
                <a:lnTo>
                  <a:pt x="31" y="550"/>
                </a:lnTo>
                <a:cubicBezTo>
                  <a:pt x="52" y="549"/>
                  <a:pt x="64" y="545"/>
                  <a:pt x="67" y="538"/>
                </a:cubicBezTo>
                <a:cubicBezTo>
                  <a:pt x="69" y="535"/>
                  <a:pt x="88" y="461"/>
                  <a:pt x="124" y="315"/>
                </a:cubicBezTo>
                <a:cubicBezTo>
                  <a:pt x="160" y="171"/>
                  <a:pt x="179" y="94"/>
                  <a:pt x="180" y="85"/>
                </a:cubicBezTo>
                <a:cubicBezTo>
                  <a:pt x="181" y="82"/>
                  <a:pt x="181" y="78"/>
                  <a:pt x="181" y="72"/>
                </a:cubicBezTo>
                <a:cubicBezTo>
                  <a:pt x="181" y="47"/>
                  <a:pt x="174" y="34"/>
                  <a:pt x="158" y="34"/>
                </a:cubicBezTo>
                <a:cubicBezTo>
                  <a:pt x="144" y="34"/>
                  <a:pt x="133" y="43"/>
                  <a:pt x="124" y="60"/>
                </a:cubicBezTo>
                <a:cubicBezTo>
                  <a:pt x="114" y="78"/>
                  <a:pt x="107" y="97"/>
                  <a:pt x="102" y="117"/>
                </a:cubicBezTo>
                <a:cubicBezTo>
                  <a:pt x="97" y="137"/>
                  <a:pt x="94" y="149"/>
                  <a:pt x="91" y="150"/>
                </a:cubicBezTo>
                <a:cubicBezTo>
                  <a:pt x="90" y="152"/>
                  <a:pt x="85" y="152"/>
                  <a:pt x="76" y="152"/>
                </a:cubicBezTo>
                <a:lnTo>
                  <a:pt x="63" y="152"/>
                </a:lnTo>
                <a:cubicBezTo>
                  <a:pt x="60" y="149"/>
                  <a:pt x="58" y="146"/>
                  <a:pt x="58" y="144"/>
                </a:cubicBezTo>
                <a:moveTo>
                  <a:pt x="202" y="316"/>
                </a:moveTo>
                <a:cubicBezTo>
                  <a:pt x="215" y="363"/>
                  <a:pt x="238" y="387"/>
                  <a:pt x="271" y="387"/>
                </a:cubicBezTo>
                <a:cubicBezTo>
                  <a:pt x="289" y="387"/>
                  <a:pt x="307" y="380"/>
                  <a:pt x="325" y="365"/>
                </a:cubicBezTo>
                <a:cubicBezTo>
                  <a:pt x="342" y="351"/>
                  <a:pt x="356" y="333"/>
                  <a:pt x="367" y="311"/>
                </a:cubicBezTo>
                <a:cubicBezTo>
                  <a:pt x="379" y="290"/>
                  <a:pt x="390" y="257"/>
                  <a:pt x="401" y="211"/>
                </a:cubicBezTo>
                <a:cubicBezTo>
                  <a:pt x="412" y="165"/>
                  <a:pt x="418" y="131"/>
                  <a:pt x="419" y="109"/>
                </a:cubicBezTo>
                <a:lnTo>
                  <a:pt x="419" y="103"/>
                </a:lnTo>
                <a:cubicBezTo>
                  <a:pt x="419" y="57"/>
                  <a:pt x="400" y="34"/>
                  <a:pt x="362" y="34"/>
                </a:cubicBezTo>
                <a:cubicBezTo>
                  <a:pt x="355" y="34"/>
                  <a:pt x="348" y="35"/>
                  <a:pt x="341" y="37"/>
                </a:cubicBezTo>
                <a:cubicBezTo>
                  <a:pt x="335" y="39"/>
                  <a:pt x="328" y="42"/>
                  <a:pt x="321" y="45"/>
                </a:cubicBezTo>
                <a:cubicBezTo>
                  <a:pt x="314" y="49"/>
                  <a:pt x="308" y="53"/>
                  <a:pt x="302" y="57"/>
                </a:cubicBezTo>
                <a:cubicBezTo>
                  <a:pt x="297" y="62"/>
                  <a:pt x="291" y="66"/>
                  <a:pt x="286" y="71"/>
                </a:cubicBezTo>
                <a:cubicBezTo>
                  <a:pt x="282" y="76"/>
                  <a:pt x="277" y="81"/>
                  <a:pt x="273" y="85"/>
                </a:cubicBezTo>
                <a:cubicBezTo>
                  <a:pt x="268" y="90"/>
                  <a:pt x="265" y="94"/>
                  <a:pt x="262" y="98"/>
                </a:cubicBezTo>
                <a:cubicBezTo>
                  <a:pt x="260" y="103"/>
                  <a:pt x="257" y="106"/>
                  <a:pt x="255" y="108"/>
                </a:cubicBezTo>
                <a:lnTo>
                  <a:pt x="252" y="111"/>
                </a:lnTo>
                <a:cubicBezTo>
                  <a:pt x="252" y="112"/>
                  <a:pt x="251" y="116"/>
                  <a:pt x="249" y="124"/>
                </a:cubicBezTo>
                <a:cubicBezTo>
                  <a:pt x="247" y="132"/>
                  <a:pt x="244" y="146"/>
                  <a:pt x="239" y="165"/>
                </a:cubicBezTo>
                <a:cubicBezTo>
                  <a:pt x="234" y="185"/>
                  <a:pt x="230" y="201"/>
                  <a:pt x="226" y="214"/>
                </a:cubicBezTo>
                <a:cubicBezTo>
                  <a:pt x="210" y="279"/>
                  <a:pt x="202" y="314"/>
                  <a:pt x="202" y="31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88" name="フリーフォーム: 図形 2187"/>
          <p:cNvSpPr/>
          <p:nvPr/>
        </p:nvSpPr>
        <p:spPr>
          <a:xfrm>
            <a:off x="3192120" y="1761840"/>
            <a:ext cx="80280" cy="335160"/>
          </a:xfrm>
          <a:custGeom>
            <a:avLst/>
            <a:gdLst/>
            <a:ahLst/>
            <a:cxnLst/>
            <a:rect l="0" t="0" r="r" b="b"/>
            <a:pathLst>
              <a:path w="223" h="931">
                <a:moveTo>
                  <a:pt x="0" y="466"/>
                </a:moveTo>
                <a:cubicBezTo>
                  <a:pt x="0" y="424"/>
                  <a:pt x="3" y="383"/>
                  <a:pt x="9" y="345"/>
                </a:cubicBezTo>
                <a:cubicBezTo>
                  <a:pt x="15" y="306"/>
                  <a:pt x="22" y="273"/>
                  <a:pt x="30" y="245"/>
                </a:cubicBezTo>
                <a:cubicBezTo>
                  <a:pt x="38" y="216"/>
                  <a:pt x="50" y="189"/>
                  <a:pt x="65" y="162"/>
                </a:cubicBezTo>
                <a:cubicBezTo>
                  <a:pt x="80" y="135"/>
                  <a:pt x="91" y="115"/>
                  <a:pt x="100" y="100"/>
                </a:cubicBezTo>
                <a:cubicBezTo>
                  <a:pt x="109" y="85"/>
                  <a:pt x="122" y="69"/>
                  <a:pt x="140" y="51"/>
                </a:cubicBezTo>
                <a:cubicBezTo>
                  <a:pt x="157" y="34"/>
                  <a:pt x="168" y="24"/>
                  <a:pt x="171" y="20"/>
                </a:cubicBezTo>
                <a:cubicBezTo>
                  <a:pt x="174" y="16"/>
                  <a:pt x="182" y="10"/>
                  <a:pt x="194" y="0"/>
                </a:cubicBezTo>
                <a:lnTo>
                  <a:pt x="206" y="0"/>
                </a:lnTo>
                <a:lnTo>
                  <a:pt x="210" y="0"/>
                </a:lnTo>
                <a:cubicBezTo>
                  <a:pt x="219" y="0"/>
                  <a:pt x="223" y="3"/>
                  <a:pt x="223" y="9"/>
                </a:cubicBezTo>
                <a:cubicBezTo>
                  <a:pt x="223" y="11"/>
                  <a:pt x="218" y="17"/>
                  <a:pt x="207" y="28"/>
                </a:cubicBezTo>
                <a:cubicBezTo>
                  <a:pt x="197" y="39"/>
                  <a:pt x="184" y="56"/>
                  <a:pt x="169" y="77"/>
                </a:cubicBezTo>
                <a:cubicBezTo>
                  <a:pt x="154" y="99"/>
                  <a:pt x="139" y="126"/>
                  <a:pt x="122" y="157"/>
                </a:cubicBezTo>
                <a:cubicBezTo>
                  <a:pt x="107" y="189"/>
                  <a:pt x="94" y="233"/>
                  <a:pt x="83" y="287"/>
                </a:cubicBezTo>
                <a:cubicBezTo>
                  <a:pt x="73" y="341"/>
                  <a:pt x="67" y="401"/>
                  <a:pt x="67" y="466"/>
                </a:cubicBezTo>
                <a:cubicBezTo>
                  <a:pt x="67" y="532"/>
                  <a:pt x="73" y="592"/>
                  <a:pt x="83" y="645"/>
                </a:cubicBezTo>
                <a:cubicBezTo>
                  <a:pt x="94" y="698"/>
                  <a:pt x="107" y="741"/>
                  <a:pt x="121" y="774"/>
                </a:cubicBezTo>
                <a:cubicBezTo>
                  <a:pt x="137" y="807"/>
                  <a:pt x="153" y="834"/>
                  <a:pt x="168" y="854"/>
                </a:cubicBezTo>
                <a:cubicBezTo>
                  <a:pt x="184" y="875"/>
                  <a:pt x="197" y="891"/>
                  <a:pt x="207" y="904"/>
                </a:cubicBezTo>
                <a:cubicBezTo>
                  <a:pt x="218" y="916"/>
                  <a:pt x="223" y="922"/>
                  <a:pt x="223" y="923"/>
                </a:cubicBezTo>
                <a:cubicBezTo>
                  <a:pt x="223" y="929"/>
                  <a:pt x="218" y="931"/>
                  <a:pt x="209" y="931"/>
                </a:cubicBezTo>
                <a:lnTo>
                  <a:pt x="206" y="931"/>
                </a:lnTo>
                <a:lnTo>
                  <a:pt x="194" y="931"/>
                </a:lnTo>
                <a:lnTo>
                  <a:pt x="168" y="909"/>
                </a:lnTo>
                <a:cubicBezTo>
                  <a:pt x="109" y="856"/>
                  <a:pt x="66" y="791"/>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89" name="フリーフォーム: 図形 2188"/>
          <p:cNvSpPr/>
          <p:nvPr/>
        </p:nvSpPr>
        <p:spPr>
          <a:xfrm>
            <a:off x="3302640" y="1865160"/>
            <a:ext cx="145080" cy="151920"/>
          </a:xfrm>
          <a:custGeom>
            <a:avLst/>
            <a:gdLst/>
            <a:ahLst/>
            <a:cxnLst/>
            <a:rect l="0" t="0" r="r" b="b"/>
            <a:pathLst>
              <a:path w="403" h="422">
                <a:moveTo>
                  <a:pt x="291" y="98"/>
                </a:moveTo>
                <a:cubicBezTo>
                  <a:pt x="285" y="98"/>
                  <a:pt x="267" y="94"/>
                  <a:pt x="240" y="87"/>
                </a:cubicBezTo>
                <a:cubicBezTo>
                  <a:pt x="214" y="79"/>
                  <a:pt x="194" y="76"/>
                  <a:pt x="182" y="76"/>
                </a:cubicBezTo>
                <a:cubicBezTo>
                  <a:pt x="169" y="76"/>
                  <a:pt x="159" y="77"/>
                  <a:pt x="150" y="80"/>
                </a:cubicBezTo>
                <a:cubicBezTo>
                  <a:pt x="142" y="83"/>
                  <a:pt x="134" y="86"/>
                  <a:pt x="129" y="90"/>
                </a:cubicBezTo>
                <a:cubicBezTo>
                  <a:pt x="123" y="94"/>
                  <a:pt x="120" y="97"/>
                  <a:pt x="118" y="100"/>
                </a:cubicBezTo>
                <a:cubicBezTo>
                  <a:pt x="116" y="103"/>
                  <a:pt x="114" y="107"/>
                  <a:pt x="111" y="111"/>
                </a:cubicBezTo>
                <a:lnTo>
                  <a:pt x="109" y="114"/>
                </a:lnTo>
                <a:cubicBezTo>
                  <a:pt x="107" y="116"/>
                  <a:pt x="103" y="117"/>
                  <a:pt x="95" y="117"/>
                </a:cubicBezTo>
                <a:cubicBezTo>
                  <a:pt x="82" y="117"/>
                  <a:pt x="76" y="115"/>
                  <a:pt x="76" y="110"/>
                </a:cubicBezTo>
                <a:cubicBezTo>
                  <a:pt x="76" y="107"/>
                  <a:pt x="77" y="102"/>
                  <a:pt x="79" y="97"/>
                </a:cubicBezTo>
                <a:cubicBezTo>
                  <a:pt x="87" y="71"/>
                  <a:pt x="100" y="51"/>
                  <a:pt x="119" y="33"/>
                </a:cubicBezTo>
                <a:cubicBezTo>
                  <a:pt x="137" y="16"/>
                  <a:pt x="158" y="5"/>
                  <a:pt x="180" y="2"/>
                </a:cubicBezTo>
                <a:cubicBezTo>
                  <a:pt x="187" y="0"/>
                  <a:pt x="193" y="0"/>
                  <a:pt x="196" y="0"/>
                </a:cubicBezTo>
                <a:cubicBezTo>
                  <a:pt x="211" y="0"/>
                  <a:pt x="225" y="5"/>
                  <a:pt x="238" y="16"/>
                </a:cubicBezTo>
                <a:cubicBezTo>
                  <a:pt x="250" y="26"/>
                  <a:pt x="262" y="36"/>
                  <a:pt x="274" y="46"/>
                </a:cubicBezTo>
                <a:cubicBezTo>
                  <a:pt x="285" y="56"/>
                  <a:pt x="297" y="61"/>
                  <a:pt x="309" y="62"/>
                </a:cubicBezTo>
                <a:cubicBezTo>
                  <a:pt x="323" y="62"/>
                  <a:pt x="337" y="52"/>
                  <a:pt x="350" y="31"/>
                </a:cubicBezTo>
                <a:cubicBezTo>
                  <a:pt x="364" y="11"/>
                  <a:pt x="371" y="1"/>
                  <a:pt x="372" y="1"/>
                </a:cubicBezTo>
                <a:cubicBezTo>
                  <a:pt x="372" y="0"/>
                  <a:pt x="377" y="0"/>
                  <a:pt x="386" y="0"/>
                </a:cubicBezTo>
                <a:lnTo>
                  <a:pt x="398" y="0"/>
                </a:lnTo>
                <a:cubicBezTo>
                  <a:pt x="401" y="4"/>
                  <a:pt x="403" y="6"/>
                  <a:pt x="403" y="7"/>
                </a:cubicBezTo>
                <a:cubicBezTo>
                  <a:pt x="403" y="10"/>
                  <a:pt x="402" y="14"/>
                  <a:pt x="399" y="20"/>
                </a:cubicBezTo>
                <a:cubicBezTo>
                  <a:pt x="396" y="26"/>
                  <a:pt x="391" y="33"/>
                  <a:pt x="386" y="40"/>
                </a:cubicBezTo>
                <a:cubicBezTo>
                  <a:pt x="380" y="47"/>
                  <a:pt x="375" y="53"/>
                  <a:pt x="370" y="60"/>
                </a:cubicBezTo>
                <a:cubicBezTo>
                  <a:pt x="365" y="67"/>
                  <a:pt x="361" y="73"/>
                  <a:pt x="357" y="78"/>
                </a:cubicBezTo>
                <a:lnTo>
                  <a:pt x="350" y="87"/>
                </a:lnTo>
                <a:cubicBezTo>
                  <a:pt x="324" y="119"/>
                  <a:pt x="281" y="161"/>
                  <a:pt x="223" y="213"/>
                </a:cubicBezTo>
                <a:cubicBezTo>
                  <a:pt x="165" y="265"/>
                  <a:pt x="129" y="298"/>
                  <a:pt x="116" y="313"/>
                </a:cubicBezTo>
                <a:lnTo>
                  <a:pt x="105" y="324"/>
                </a:lnTo>
                <a:lnTo>
                  <a:pt x="119" y="325"/>
                </a:lnTo>
                <a:cubicBezTo>
                  <a:pt x="132" y="325"/>
                  <a:pt x="152" y="329"/>
                  <a:pt x="178" y="336"/>
                </a:cubicBezTo>
                <a:cubicBezTo>
                  <a:pt x="204" y="342"/>
                  <a:pt x="224" y="346"/>
                  <a:pt x="237" y="346"/>
                </a:cubicBezTo>
                <a:cubicBezTo>
                  <a:pt x="260" y="346"/>
                  <a:pt x="283" y="340"/>
                  <a:pt x="303" y="328"/>
                </a:cubicBezTo>
                <a:cubicBezTo>
                  <a:pt x="323" y="316"/>
                  <a:pt x="336" y="301"/>
                  <a:pt x="342" y="282"/>
                </a:cubicBezTo>
                <a:cubicBezTo>
                  <a:pt x="344" y="276"/>
                  <a:pt x="347" y="273"/>
                  <a:pt x="348" y="271"/>
                </a:cubicBezTo>
                <a:cubicBezTo>
                  <a:pt x="350" y="270"/>
                  <a:pt x="355" y="270"/>
                  <a:pt x="362" y="270"/>
                </a:cubicBezTo>
                <a:cubicBezTo>
                  <a:pt x="374" y="270"/>
                  <a:pt x="380" y="273"/>
                  <a:pt x="380" y="279"/>
                </a:cubicBezTo>
                <a:cubicBezTo>
                  <a:pt x="380" y="282"/>
                  <a:pt x="380" y="285"/>
                  <a:pt x="379" y="287"/>
                </a:cubicBezTo>
                <a:cubicBezTo>
                  <a:pt x="369" y="326"/>
                  <a:pt x="348" y="358"/>
                  <a:pt x="318" y="383"/>
                </a:cubicBezTo>
                <a:cubicBezTo>
                  <a:pt x="287" y="409"/>
                  <a:pt x="256" y="422"/>
                  <a:pt x="226" y="422"/>
                </a:cubicBezTo>
                <a:cubicBezTo>
                  <a:pt x="209" y="422"/>
                  <a:pt x="195" y="417"/>
                  <a:pt x="183" y="406"/>
                </a:cubicBezTo>
                <a:cubicBezTo>
                  <a:pt x="170" y="396"/>
                  <a:pt x="158" y="385"/>
                  <a:pt x="147" y="375"/>
                </a:cubicBezTo>
                <a:cubicBezTo>
                  <a:pt x="135" y="364"/>
                  <a:pt x="123" y="359"/>
                  <a:pt x="111" y="359"/>
                </a:cubicBezTo>
                <a:cubicBezTo>
                  <a:pt x="84" y="359"/>
                  <a:pt x="59" y="378"/>
                  <a:pt x="38" y="415"/>
                </a:cubicBezTo>
                <a:cubicBezTo>
                  <a:pt x="34" y="420"/>
                  <a:pt x="29" y="422"/>
                  <a:pt x="22" y="422"/>
                </a:cubicBezTo>
                <a:lnTo>
                  <a:pt x="17" y="422"/>
                </a:lnTo>
                <a:lnTo>
                  <a:pt x="5" y="422"/>
                </a:lnTo>
                <a:cubicBezTo>
                  <a:pt x="1" y="418"/>
                  <a:pt x="0" y="416"/>
                  <a:pt x="0" y="414"/>
                </a:cubicBezTo>
                <a:cubicBezTo>
                  <a:pt x="0" y="404"/>
                  <a:pt x="18" y="378"/>
                  <a:pt x="53" y="334"/>
                </a:cubicBezTo>
                <a:cubicBezTo>
                  <a:pt x="78" y="306"/>
                  <a:pt x="119" y="266"/>
                  <a:pt x="176" y="213"/>
                </a:cubicBezTo>
                <a:cubicBezTo>
                  <a:pt x="234" y="160"/>
                  <a:pt x="270" y="127"/>
                  <a:pt x="284" y="112"/>
                </a:cubicBezTo>
                <a:cubicBezTo>
                  <a:pt x="292" y="102"/>
                  <a:pt x="294" y="98"/>
                  <a:pt x="291" y="9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90" name="フリーフォーム: 図形 2189"/>
          <p:cNvSpPr/>
          <p:nvPr/>
        </p:nvSpPr>
        <p:spPr>
          <a:xfrm>
            <a:off x="3486240" y="1762200"/>
            <a:ext cx="13680" cy="334800"/>
          </a:xfrm>
          <a:custGeom>
            <a:avLst/>
            <a:gdLst/>
            <a:ahLst/>
            <a:cxnLst/>
            <a:rect l="0" t="0" r="r" b="b"/>
            <a:pathLst>
              <a:path w="38" h="930">
                <a:moveTo>
                  <a:pt x="19" y="930"/>
                </a:moveTo>
                <a:lnTo>
                  <a:pt x="17" y="930"/>
                </a:lnTo>
                <a:cubicBezTo>
                  <a:pt x="10" y="930"/>
                  <a:pt x="4" y="926"/>
                  <a:pt x="0" y="917"/>
                </a:cubicBezTo>
                <a:lnTo>
                  <a:pt x="0" y="465"/>
                </a:lnTo>
                <a:lnTo>
                  <a:pt x="1" y="12"/>
                </a:lnTo>
                <a:cubicBezTo>
                  <a:pt x="7" y="4"/>
                  <a:pt x="13" y="0"/>
                  <a:pt x="19" y="0"/>
                </a:cubicBezTo>
                <a:cubicBezTo>
                  <a:pt x="27" y="0"/>
                  <a:pt x="34" y="4"/>
                  <a:pt x="38" y="14"/>
                </a:cubicBezTo>
                <a:lnTo>
                  <a:pt x="38" y="917"/>
                </a:lnTo>
                <a:cubicBezTo>
                  <a:pt x="33" y="926"/>
                  <a:pt x="27" y="930"/>
                  <a:pt x="21" y="930"/>
                </a:cubicBezTo>
                <a:lnTo>
                  <a:pt x="19" y="93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91" name="フリーフォーム: 図形 2190"/>
          <p:cNvSpPr/>
          <p:nvPr/>
        </p:nvSpPr>
        <p:spPr>
          <a:xfrm>
            <a:off x="3551400" y="1865160"/>
            <a:ext cx="163440" cy="151920"/>
          </a:xfrm>
          <a:custGeom>
            <a:avLst/>
            <a:gdLst/>
            <a:ahLst/>
            <a:cxnLst/>
            <a:rect l="0" t="0" r="r" b="b"/>
            <a:pathLst>
              <a:path w="454" h="422">
                <a:moveTo>
                  <a:pt x="15" y="143"/>
                </a:moveTo>
                <a:cubicBezTo>
                  <a:pt x="20" y="117"/>
                  <a:pt x="37" y="87"/>
                  <a:pt x="66" y="52"/>
                </a:cubicBezTo>
                <a:cubicBezTo>
                  <a:pt x="95" y="18"/>
                  <a:pt x="131" y="0"/>
                  <a:pt x="174" y="0"/>
                </a:cubicBezTo>
                <a:cubicBezTo>
                  <a:pt x="195" y="0"/>
                  <a:pt x="215" y="5"/>
                  <a:pt x="233" y="17"/>
                </a:cubicBezTo>
                <a:cubicBezTo>
                  <a:pt x="251" y="28"/>
                  <a:pt x="264" y="42"/>
                  <a:pt x="273" y="58"/>
                </a:cubicBezTo>
                <a:cubicBezTo>
                  <a:pt x="299" y="19"/>
                  <a:pt x="331" y="0"/>
                  <a:pt x="368" y="0"/>
                </a:cubicBezTo>
                <a:cubicBezTo>
                  <a:pt x="391" y="0"/>
                  <a:pt x="411" y="7"/>
                  <a:pt x="428" y="20"/>
                </a:cubicBezTo>
                <a:cubicBezTo>
                  <a:pt x="444" y="34"/>
                  <a:pt x="453" y="52"/>
                  <a:pt x="454" y="75"/>
                </a:cubicBezTo>
                <a:cubicBezTo>
                  <a:pt x="454" y="94"/>
                  <a:pt x="449" y="109"/>
                  <a:pt x="441" y="120"/>
                </a:cubicBezTo>
                <a:cubicBezTo>
                  <a:pt x="432" y="131"/>
                  <a:pt x="424" y="138"/>
                  <a:pt x="416" y="140"/>
                </a:cubicBezTo>
                <a:cubicBezTo>
                  <a:pt x="407" y="143"/>
                  <a:pt x="400" y="144"/>
                  <a:pt x="394" y="144"/>
                </a:cubicBezTo>
                <a:cubicBezTo>
                  <a:pt x="382" y="144"/>
                  <a:pt x="373" y="141"/>
                  <a:pt x="365" y="134"/>
                </a:cubicBezTo>
                <a:cubicBezTo>
                  <a:pt x="358" y="127"/>
                  <a:pt x="354" y="118"/>
                  <a:pt x="354" y="107"/>
                </a:cubicBezTo>
                <a:cubicBezTo>
                  <a:pt x="354" y="77"/>
                  <a:pt x="370" y="58"/>
                  <a:pt x="401" y="47"/>
                </a:cubicBezTo>
                <a:cubicBezTo>
                  <a:pt x="394" y="39"/>
                  <a:pt x="381" y="35"/>
                  <a:pt x="363" y="35"/>
                </a:cubicBezTo>
                <a:cubicBezTo>
                  <a:pt x="355" y="35"/>
                  <a:pt x="349" y="36"/>
                  <a:pt x="346" y="37"/>
                </a:cubicBezTo>
                <a:cubicBezTo>
                  <a:pt x="322" y="47"/>
                  <a:pt x="304" y="67"/>
                  <a:pt x="293" y="99"/>
                </a:cubicBezTo>
                <a:cubicBezTo>
                  <a:pt x="255" y="236"/>
                  <a:pt x="237" y="316"/>
                  <a:pt x="237" y="339"/>
                </a:cubicBezTo>
                <a:cubicBezTo>
                  <a:pt x="237" y="357"/>
                  <a:pt x="242" y="369"/>
                  <a:pt x="252" y="377"/>
                </a:cubicBezTo>
                <a:cubicBezTo>
                  <a:pt x="262" y="384"/>
                  <a:pt x="273" y="388"/>
                  <a:pt x="284" y="388"/>
                </a:cubicBezTo>
                <a:cubicBezTo>
                  <a:pt x="308" y="388"/>
                  <a:pt x="331" y="378"/>
                  <a:pt x="353" y="357"/>
                </a:cubicBezTo>
                <a:cubicBezTo>
                  <a:pt x="376" y="337"/>
                  <a:pt x="391" y="311"/>
                  <a:pt x="399" y="282"/>
                </a:cubicBezTo>
                <a:cubicBezTo>
                  <a:pt x="401" y="275"/>
                  <a:pt x="402" y="272"/>
                  <a:pt x="404" y="271"/>
                </a:cubicBezTo>
                <a:cubicBezTo>
                  <a:pt x="406" y="271"/>
                  <a:pt x="411" y="270"/>
                  <a:pt x="419" y="270"/>
                </a:cubicBezTo>
                <a:lnTo>
                  <a:pt x="423" y="270"/>
                </a:lnTo>
                <a:cubicBezTo>
                  <a:pt x="432" y="270"/>
                  <a:pt x="437" y="272"/>
                  <a:pt x="437" y="277"/>
                </a:cubicBezTo>
                <a:cubicBezTo>
                  <a:pt x="437" y="278"/>
                  <a:pt x="436" y="281"/>
                  <a:pt x="435" y="287"/>
                </a:cubicBezTo>
                <a:cubicBezTo>
                  <a:pt x="425" y="323"/>
                  <a:pt x="406" y="354"/>
                  <a:pt x="377" y="381"/>
                </a:cubicBezTo>
                <a:cubicBezTo>
                  <a:pt x="349" y="409"/>
                  <a:pt x="316" y="422"/>
                  <a:pt x="277" y="422"/>
                </a:cubicBezTo>
                <a:cubicBezTo>
                  <a:pt x="233" y="422"/>
                  <a:pt x="201" y="403"/>
                  <a:pt x="178" y="364"/>
                </a:cubicBezTo>
                <a:cubicBezTo>
                  <a:pt x="153" y="402"/>
                  <a:pt x="124" y="421"/>
                  <a:pt x="91" y="421"/>
                </a:cubicBezTo>
                <a:lnTo>
                  <a:pt x="85" y="421"/>
                </a:lnTo>
                <a:cubicBezTo>
                  <a:pt x="55" y="421"/>
                  <a:pt x="33" y="413"/>
                  <a:pt x="20" y="397"/>
                </a:cubicBezTo>
                <a:cubicBezTo>
                  <a:pt x="7" y="381"/>
                  <a:pt x="0" y="364"/>
                  <a:pt x="0" y="346"/>
                </a:cubicBezTo>
                <a:cubicBezTo>
                  <a:pt x="0" y="326"/>
                  <a:pt x="6" y="310"/>
                  <a:pt x="17" y="298"/>
                </a:cubicBezTo>
                <a:cubicBezTo>
                  <a:pt x="29" y="285"/>
                  <a:pt x="43" y="279"/>
                  <a:pt x="59" y="279"/>
                </a:cubicBezTo>
                <a:cubicBezTo>
                  <a:pt x="86" y="279"/>
                  <a:pt x="99" y="292"/>
                  <a:pt x="99" y="318"/>
                </a:cubicBezTo>
                <a:cubicBezTo>
                  <a:pt x="99" y="330"/>
                  <a:pt x="95" y="341"/>
                  <a:pt x="88" y="351"/>
                </a:cubicBezTo>
                <a:cubicBezTo>
                  <a:pt x="81" y="360"/>
                  <a:pt x="73" y="366"/>
                  <a:pt x="67" y="369"/>
                </a:cubicBezTo>
                <a:cubicBezTo>
                  <a:pt x="60" y="372"/>
                  <a:pt x="56" y="374"/>
                  <a:pt x="55" y="374"/>
                </a:cubicBezTo>
                <a:lnTo>
                  <a:pt x="52" y="375"/>
                </a:lnTo>
                <a:cubicBezTo>
                  <a:pt x="52" y="375"/>
                  <a:pt x="54" y="377"/>
                  <a:pt x="57" y="378"/>
                </a:cubicBezTo>
                <a:cubicBezTo>
                  <a:pt x="61" y="380"/>
                  <a:pt x="66" y="382"/>
                  <a:pt x="72" y="385"/>
                </a:cubicBezTo>
                <a:cubicBezTo>
                  <a:pt x="78" y="387"/>
                  <a:pt x="84" y="388"/>
                  <a:pt x="90" y="388"/>
                </a:cubicBezTo>
                <a:cubicBezTo>
                  <a:pt x="112" y="388"/>
                  <a:pt x="131" y="374"/>
                  <a:pt x="148" y="346"/>
                </a:cubicBezTo>
                <a:cubicBezTo>
                  <a:pt x="153" y="336"/>
                  <a:pt x="160" y="315"/>
                  <a:pt x="169" y="283"/>
                </a:cubicBezTo>
                <a:cubicBezTo>
                  <a:pt x="178" y="250"/>
                  <a:pt x="186" y="217"/>
                  <a:pt x="195" y="182"/>
                </a:cubicBezTo>
                <a:cubicBezTo>
                  <a:pt x="204" y="147"/>
                  <a:pt x="209" y="127"/>
                  <a:pt x="210" y="121"/>
                </a:cubicBezTo>
                <a:cubicBezTo>
                  <a:pt x="213" y="104"/>
                  <a:pt x="215" y="92"/>
                  <a:pt x="215" y="85"/>
                </a:cubicBezTo>
                <a:cubicBezTo>
                  <a:pt x="215" y="66"/>
                  <a:pt x="210" y="54"/>
                  <a:pt x="201" y="46"/>
                </a:cubicBezTo>
                <a:cubicBezTo>
                  <a:pt x="191" y="39"/>
                  <a:pt x="181" y="35"/>
                  <a:pt x="169" y="35"/>
                </a:cubicBezTo>
                <a:cubicBezTo>
                  <a:pt x="144" y="35"/>
                  <a:pt x="121" y="45"/>
                  <a:pt x="99" y="65"/>
                </a:cubicBezTo>
                <a:cubicBezTo>
                  <a:pt x="77" y="86"/>
                  <a:pt x="62" y="111"/>
                  <a:pt x="54" y="142"/>
                </a:cubicBezTo>
                <a:cubicBezTo>
                  <a:pt x="52" y="148"/>
                  <a:pt x="51" y="151"/>
                  <a:pt x="49" y="151"/>
                </a:cubicBezTo>
                <a:cubicBezTo>
                  <a:pt x="47" y="152"/>
                  <a:pt x="42" y="153"/>
                  <a:pt x="34" y="153"/>
                </a:cubicBezTo>
                <a:lnTo>
                  <a:pt x="21" y="153"/>
                </a:lnTo>
                <a:cubicBezTo>
                  <a:pt x="17" y="150"/>
                  <a:pt x="15" y="146"/>
                  <a:pt x="15" y="14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92" name="フリーフォーム: 図形 2191"/>
          <p:cNvSpPr/>
          <p:nvPr/>
        </p:nvSpPr>
        <p:spPr>
          <a:xfrm>
            <a:off x="3746520" y="1915200"/>
            <a:ext cx="74160" cy="151200"/>
          </a:xfrm>
          <a:custGeom>
            <a:avLst/>
            <a:gdLst/>
            <a:ahLst/>
            <a:cxnLst/>
            <a:rect l="0" t="0" r="r" b="b"/>
            <a:pathLst>
              <a:path w="206" h="420">
                <a:moveTo>
                  <a:pt x="5" y="158"/>
                </a:moveTo>
                <a:cubicBezTo>
                  <a:pt x="2" y="155"/>
                  <a:pt x="0" y="153"/>
                  <a:pt x="0" y="152"/>
                </a:cubicBezTo>
                <a:cubicBezTo>
                  <a:pt x="0" y="150"/>
                  <a:pt x="1" y="146"/>
                  <a:pt x="2" y="141"/>
                </a:cubicBezTo>
                <a:cubicBezTo>
                  <a:pt x="4" y="136"/>
                  <a:pt x="5" y="133"/>
                  <a:pt x="6" y="132"/>
                </a:cubicBezTo>
                <a:cubicBezTo>
                  <a:pt x="6" y="130"/>
                  <a:pt x="8" y="129"/>
                  <a:pt x="12" y="129"/>
                </a:cubicBezTo>
                <a:cubicBezTo>
                  <a:pt x="15" y="129"/>
                  <a:pt x="26" y="128"/>
                  <a:pt x="45" y="128"/>
                </a:cubicBezTo>
                <a:lnTo>
                  <a:pt x="80" y="128"/>
                </a:lnTo>
                <a:lnTo>
                  <a:pt x="92" y="75"/>
                </a:lnTo>
                <a:cubicBezTo>
                  <a:pt x="94" y="71"/>
                  <a:pt x="95" y="64"/>
                  <a:pt x="97" y="56"/>
                </a:cubicBezTo>
                <a:cubicBezTo>
                  <a:pt x="100" y="48"/>
                  <a:pt x="101" y="43"/>
                  <a:pt x="103" y="39"/>
                </a:cubicBezTo>
                <a:cubicBezTo>
                  <a:pt x="104" y="36"/>
                  <a:pt x="105" y="31"/>
                  <a:pt x="107" y="26"/>
                </a:cubicBezTo>
                <a:cubicBezTo>
                  <a:pt x="108" y="21"/>
                  <a:pt x="110" y="17"/>
                  <a:pt x="112" y="15"/>
                </a:cubicBezTo>
                <a:cubicBezTo>
                  <a:pt x="114" y="13"/>
                  <a:pt x="116" y="10"/>
                  <a:pt x="118" y="7"/>
                </a:cubicBezTo>
                <a:cubicBezTo>
                  <a:pt x="121" y="4"/>
                  <a:pt x="124" y="2"/>
                  <a:pt x="128" y="1"/>
                </a:cubicBezTo>
                <a:cubicBezTo>
                  <a:pt x="132" y="0"/>
                  <a:pt x="136" y="0"/>
                  <a:pt x="139" y="0"/>
                </a:cubicBezTo>
                <a:cubicBezTo>
                  <a:pt x="147" y="0"/>
                  <a:pt x="153" y="3"/>
                  <a:pt x="156" y="7"/>
                </a:cubicBezTo>
                <a:cubicBezTo>
                  <a:pt x="159" y="11"/>
                  <a:pt x="161" y="16"/>
                  <a:pt x="161" y="19"/>
                </a:cubicBezTo>
                <a:cubicBezTo>
                  <a:pt x="161" y="23"/>
                  <a:pt x="159" y="33"/>
                  <a:pt x="155" y="50"/>
                </a:cubicBezTo>
                <a:cubicBezTo>
                  <a:pt x="151" y="68"/>
                  <a:pt x="146" y="85"/>
                  <a:pt x="141" y="102"/>
                </a:cubicBezTo>
                <a:lnTo>
                  <a:pt x="135" y="127"/>
                </a:lnTo>
                <a:cubicBezTo>
                  <a:pt x="135" y="128"/>
                  <a:pt x="146" y="128"/>
                  <a:pt x="168" y="128"/>
                </a:cubicBezTo>
                <a:lnTo>
                  <a:pt x="201" y="128"/>
                </a:lnTo>
                <a:cubicBezTo>
                  <a:pt x="204" y="131"/>
                  <a:pt x="206" y="133"/>
                  <a:pt x="206" y="135"/>
                </a:cubicBezTo>
                <a:cubicBezTo>
                  <a:pt x="206" y="145"/>
                  <a:pt x="203" y="153"/>
                  <a:pt x="197" y="158"/>
                </a:cubicBezTo>
                <a:lnTo>
                  <a:pt x="127" y="158"/>
                </a:lnTo>
                <a:lnTo>
                  <a:pt x="103" y="254"/>
                </a:lnTo>
                <a:cubicBezTo>
                  <a:pt x="85" y="325"/>
                  <a:pt x="77" y="362"/>
                  <a:pt x="77" y="368"/>
                </a:cubicBezTo>
                <a:cubicBezTo>
                  <a:pt x="77" y="386"/>
                  <a:pt x="83" y="395"/>
                  <a:pt x="94" y="395"/>
                </a:cubicBezTo>
                <a:cubicBezTo>
                  <a:pt x="111" y="395"/>
                  <a:pt x="126" y="388"/>
                  <a:pt x="140" y="373"/>
                </a:cubicBezTo>
                <a:cubicBezTo>
                  <a:pt x="155" y="358"/>
                  <a:pt x="166" y="340"/>
                  <a:pt x="175" y="317"/>
                </a:cubicBezTo>
                <a:cubicBezTo>
                  <a:pt x="176" y="314"/>
                  <a:pt x="177" y="313"/>
                  <a:pt x="178" y="312"/>
                </a:cubicBezTo>
                <a:cubicBezTo>
                  <a:pt x="180" y="312"/>
                  <a:pt x="183" y="311"/>
                  <a:pt x="188" y="311"/>
                </a:cubicBezTo>
                <a:lnTo>
                  <a:pt x="191" y="311"/>
                </a:lnTo>
                <a:cubicBezTo>
                  <a:pt x="197" y="311"/>
                  <a:pt x="201" y="313"/>
                  <a:pt x="201" y="316"/>
                </a:cubicBezTo>
                <a:cubicBezTo>
                  <a:pt x="201" y="317"/>
                  <a:pt x="200" y="320"/>
                  <a:pt x="199" y="325"/>
                </a:cubicBezTo>
                <a:cubicBezTo>
                  <a:pt x="196" y="332"/>
                  <a:pt x="193" y="340"/>
                  <a:pt x="187" y="350"/>
                </a:cubicBezTo>
                <a:cubicBezTo>
                  <a:pt x="181" y="360"/>
                  <a:pt x="174" y="370"/>
                  <a:pt x="164" y="381"/>
                </a:cubicBezTo>
                <a:cubicBezTo>
                  <a:pt x="155" y="392"/>
                  <a:pt x="144" y="401"/>
                  <a:pt x="131" y="409"/>
                </a:cubicBezTo>
                <a:cubicBezTo>
                  <a:pt x="118" y="416"/>
                  <a:pt x="104" y="420"/>
                  <a:pt x="90" y="420"/>
                </a:cubicBezTo>
                <a:cubicBezTo>
                  <a:pt x="77" y="420"/>
                  <a:pt x="64" y="416"/>
                  <a:pt x="52" y="410"/>
                </a:cubicBezTo>
                <a:cubicBezTo>
                  <a:pt x="40" y="403"/>
                  <a:pt x="32" y="392"/>
                  <a:pt x="27" y="376"/>
                </a:cubicBezTo>
                <a:cubicBezTo>
                  <a:pt x="26" y="372"/>
                  <a:pt x="25" y="366"/>
                  <a:pt x="25" y="358"/>
                </a:cubicBezTo>
                <a:lnTo>
                  <a:pt x="25" y="346"/>
                </a:lnTo>
                <a:lnTo>
                  <a:pt x="48" y="253"/>
                </a:lnTo>
                <a:cubicBezTo>
                  <a:pt x="64" y="191"/>
                  <a:pt x="72" y="160"/>
                  <a:pt x="72" y="160"/>
                </a:cubicBezTo>
                <a:cubicBezTo>
                  <a:pt x="72" y="159"/>
                  <a:pt x="61" y="158"/>
                  <a:pt x="38" y="158"/>
                </a:cubicBezTo>
                <a:lnTo>
                  <a:pt x="5"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93" name="フリーフォーム: 図形 2192"/>
          <p:cNvSpPr/>
          <p:nvPr/>
        </p:nvSpPr>
        <p:spPr>
          <a:xfrm>
            <a:off x="3862800" y="1761840"/>
            <a:ext cx="80280" cy="335160"/>
          </a:xfrm>
          <a:custGeom>
            <a:avLst/>
            <a:gdLst/>
            <a:ahLst/>
            <a:cxnLst/>
            <a:rect l="0" t="0" r="r" b="b"/>
            <a:pathLst>
              <a:path w="223" h="931">
                <a:moveTo>
                  <a:pt x="5" y="1"/>
                </a:moveTo>
                <a:lnTo>
                  <a:pt x="8" y="0"/>
                </a:lnTo>
                <a:cubicBezTo>
                  <a:pt x="11" y="0"/>
                  <a:pt x="15" y="0"/>
                  <a:pt x="18" y="0"/>
                </a:cubicBezTo>
                <a:lnTo>
                  <a:pt x="29" y="0"/>
                </a:lnTo>
                <a:lnTo>
                  <a:pt x="56" y="23"/>
                </a:lnTo>
                <a:cubicBezTo>
                  <a:pt x="114" y="75"/>
                  <a:pt x="157" y="141"/>
                  <a:pt x="183" y="220"/>
                </a:cubicBezTo>
                <a:cubicBezTo>
                  <a:pt x="210" y="300"/>
                  <a:pt x="223" y="381"/>
                  <a:pt x="223" y="466"/>
                </a:cubicBezTo>
                <a:cubicBezTo>
                  <a:pt x="223" y="509"/>
                  <a:pt x="220" y="549"/>
                  <a:pt x="214" y="588"/>
                </a:cubicBezTo>
                <a:cubicBezTo>
                  <a:pt x="208" y="627"/>
                  <a:pt x="201" y="660"/>
                  <a:pt x="193" y="688"/>
                </a:cubicBezTo>
                <a:cubicBezTo>
                  <a:pt x="185" y="715"/>
                  <a:pt x="173" y="742"/>
                  <a:pt x="158" y="770"/>
                </a:cubicBezTo>
                <a:cubicBezTo>
                  <a:pt x="143" y="797"/>
                  <a:pt x="132" y="818"/>
                  <a:pt x="123" y="832"/>
                </a:cubicBezTo>
                <a:cubicBezTo>
                  <a:pt x="114" y="846"/>
                  <a:pt x="101" y="862"/>
                  <a:pt x="85" y="879"/>
                </a:cubicBezTo>
                <a:cubicBezTo>
                  <a:pt x="68" y="897"/>
                  <a:pt x="58" y="907"/>
                  <a:pt x="55" y="910"/>
                </a:cubicBezTo>
                <a:cubicBezTo>
                  <a:pt x="52" y="913"/>
                  <a:pt x="45" y="919"/>
                  <a:pt x="33" y="928"/>
                </a:cubicBezTo>
                <a:cubicBezTo>
                  <a:pt x="31" y="930"/>
                  <a:pt x="29" y="931"/>
                  <a:pt x="29" y="931"/>
                </a:cubicBezTo>
                <a:lnTo>
                  <a:pt x="18" y="931"/>
                </a:lnTo>
                <a:cubicBezTo>
                  <a:pt x="13" y="931"/>
                  <a:pt x="9" y="931"/>
                  <a:pt x="7" y="931"/>
                </a:cubicBezTo>
                <a:cubicBezTo>
                  <a:pt x="6" y="931"/>
                  <a:pt x="4" y="931"/>
                  <a:pt x="3" y="929"/>
                </a:cubicBezTo>
                <a:cubicBezTo>
                  <a:pt x="2" y="927"/>
                  <a:pt x="1" y="924"/>
                  <a:pt x="0" y="920"/>
                </a:cubicBezTo>
                <a:cubicBezTo>
                  <a:pt x="1" y="920"/>
                  <a:pt x="4" y="916"/>
                  <a:pt x="10" y="908"/>
                </a:cubicBezTo>
                <a:cubicBezTo>
                  <a:pt x="107" y="808"/>
                  <a:pt x="155" y="661"/>
                  <a:pt x="155" y="466"/>
                </a:cubicBezTo>
                <a:cubicBezTo>
                  <a:pt x="155" y="272"/>
                  <a:pt x="107" y="123"/>
                  <a:pt x="10" y="24"/>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94" name="フリーフォーム: 図形 2193"/>
          <p:cNvSpPr/>
          <p:nvPr/>
        </p:nvSpPr>
        <p:spPr>
          <a:xfrm>
            <a:off x="1047600" y="2428560"/>
            <a:ext cx="95400" cy="95760"/>
          </a:xfrm>
          <a:custGeom>
            <a:avLst/>
            <a:gdLst/>
            <a:ahLst/>
            <a:cxnLst/>
            <a:rect l="0" t="0" r="r" b="b"/>
            <a:pathLst>
              <a:path w="265" h="266">
                <a:moveTo>
                  <a:pt x="265" y="133"/>
                </a:moveTo>
                <a:cubicBezTo>
                  <a:pt x="265" y="150"/>
                  <a:pt x="262" y="167"/>
                  <a:pt x="255" y="183"/>
                </a:cubicBezTo>
                <a:cubicBezTo>
                  <a:pt x="249" y="199"/>
                  <a:pt x="239" y="214"/>
                  <a:pt x="227" y="226"/>
                </a:cubicBezTo>
                <a:cubicBezTo>
                  <a:pt x="214" y="239"/>
                  <a:pt x="200" y="248"/>
                  <a:pt x="184" y="256"/>
                </a:cubicBezTo>
                <a:cubicBezTo>
                  <a:pt x="168" y="263"/>
                  <a:pt x="151" y="266"/>
                  <a:pt x="133" y="266"/>
                </a:cubicBezTo>
                <a:cubicBezTo>
                  <a:pt x="115" y="266"/>
                  <a:pt x="98" y="263"/>
                  <a:pt x="82" y="256"/>
                </a:cubicBezTo>
                <a:cubicBezTo>
                  <a:pt x="65" y="248"/>
                  <a:pt x="51" y="239"/>
                  <a:pt x="39" y="226"/>
                </a:cubicBezTo>
                <a:cubicBezTo>
                  <a:pt x="26" y="214"/>
                  <a:pt x="17" y="199"/>
                  <a:pt x="10" y="183"/>
                </a:cubicBezTo>
                <a:cubicBezTo>
                  <a:pt x="3" y="167"/>
                  <a:pt x="0" y="150"/>
                  <a:pt x="0" y="133"/>
                </a:cubicBezTo>
                <a:cubicBezTo>
                  <a:pt x="0" y="115"/>
                  <a:pt x="3" y="98"/>
                  <a:pt x="10" y="82"/>
                </a:cubicBezTo>
                <a:cubicBezTo>
                  <a:pt x="17" y="66"/>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95" name="テキスト ボックス 2194"/>
          <p:cNvSpPr txBox="1"/>
          <p:nvPr/>
        </p:nvSpPr>
        <p:spPr>
          <a:xfrm>
            <a:off x="2128680" y="1714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196" name="テキスト ボックス 2195"/>
          <p:cNvSpPr txBox="1"/>
          <p:nvPr/>
        </p:nvSpPr>
        <p:spPr>
          <a:xfrm>
            <a:off x="1300320" y="228348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失</a:t>
            </a:r>
            <a:endParaRPr lang="en-US" sz="2170" b="0" strike="noStrike" spc="-1">
              <a:solidFill>
                <a:srgbClr val="000000"/>
              </a:solidFill>
              <a:latin typeface="Times New Roman"/>
            </a:endParaRPr>
          </a:p>
        </p:txBody>
      </p:sp>
      <p:sp>
        <p:nvSpPr>
          <p:cNvPr id="2197" name="テキスト ボックス 2196"/>
          <p:cNvSpPr txBox="1"/>
          <p:nvPr/>
        </p:nvSpPr>
        <p:spPr>
          <a:xfrm>
            <a:off x="1576440" y="22766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198" name="フリーフォーム: 図形 2197"/>
          <p:cNvSpPr/>
          <p:nvPr/>
        </p:nvSpPr>
        <p:spPr>
          <a:xfrm>
            <a:off x="1599840" y="2847960"/>
            <a:ext cx="95760" cy="95400"/>
          </a:xfrm>
          <a:custGeom>
            <a:avLst/>
            <a:gdLst/>
            <a:ahLst/>
            <a:cxnLst/>
            <a:rect l="0" t="0" r="r" b="b"/>
            <a:pathLst>
              <a:path w="266" h="265">
                <a:moveTo>
                  <a:pt x="266" y="132"/>
                </a:moveTo>
                <a:cubicBezTo>
                  <a:pt x="266" y="150"/>
                  <a:pt x="263" y="167"/>
                  <a:pt x="256" y="183"/>
                </a:cubicBezTo>
                <a:cubicBezTo>
                  <a:pt x="249" y="200"/>
                  <a:pt x="240" y="214"/>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4"/>
                  <a:pt x="17" y="200"/>
                  <a:pt x="11" y="183"/>
                </a:cubicBezTo>
                <a:cubicBezTo>
                  <a:pt x="4" y="167"/>
                  <a:pt x="0" y="150"/>
                  <a:pt x="0" y="132"/>
                </a:cubicBezTo>
                <a:cubicBezTo>
                  <a:pt x="0" y="114"/>
                  <a:pt x="4" y="97"/>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7"/>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199" name="テキスト ボックス 2198"/>
          <p:cNvSpPr txBox="1"/>
          <p:nvPr/>
        </p:nvSpPr>
        <p:spPr>
          <a:xfrm>
            <a:off x="1722240" y="2283480"/>
            <a:ext cx="9103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一般化されすぎていて既存の制御理論から離れるか、再解釈が必要になる</a:t>
            </a:r>
            <a:endParaRPr lang="en-US" sz="2170" b="0" strike="noStrike" spc="-1">
              <a:solidFill>
                <a:srgbClr val="000000"/>
              </a:solidFill>
              <a:latin typeface="Times New Roman"/>
            </a:endParaRPr>
          </a:p>
        </p:txBody>
      </p:sp>
      <p:sp>
        <p:nvSpPr>
          <p:cNvPr id="2200" name="フリーフォーム: 図形 2199"/>
          <p:cNvSpPr/>
          <p:nvPr/>
        </p:nvSpPr>
        <p:spPr>
          <a:xfrm>
            <a:off x="2152440" y="325728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01" name="テキスト ボックス 2200"/>
          <p:cNvSpPr txBox="1"/>
          <p:nvPr/>
        </p:nvSpPr>
        <p:spPr>
          <a:xfrm>
            <a:off x="1852560" y="2702880"/>
            <a:ext cx="7724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リアプノフやポントリャーギンの話、あらゆる微分方程式の話</a:t>
            </a:r>
            <a:endParaRPr lang="en-US" sz="2170" b="0" strike="noStrike" spc="-1">
              <a:solidFill>
                <a:srgbClr val="000000"/>
              </a:solidFill>
              <a:latin typeface="Times New Roman"/>
            </a:endParaRPr>
          </a:p>
        </p:txBody>
      </p:sp>
      <p:sp>
        <p:nvSpPr>
          <p:cNvPr id="2202" name="フリーフォーム: 図形 2201"/>
          <p:cNvSpPr/>
          <p:nvPr/>
        </p:nvSpPr>
        <p:spPr>
          <a:xfrm>
            <a:off x="1599840" y="3743280"/>
            <a:ext cx="95760" cy="95400"/>
          </a:xfrm>
          <a:custGeom>
            <a:avLst/>
            <a:gdLst/>
            <a:ahLst/>
            <a:cxnLst/>
            <a:rect l="0" t="0" r="r" b="b"/>
            <a:pathLst>
              <a:path w="266" h="265">
                <a:moveTo>
                  <a:pt x="266" y="133"/>
                </a:moveTo>
                <a:cubicBezTo>
                  <a:pt x="266" y="150"/>
                  <a:pt x="263" y="167"/>
                  <a:pt x="256" y="184"/>
                </a:cubicBezTo>
                <a:cubicBezTo>
                  <a:pt x="249" y="200"/>
                  <a:pt x="240" y="214"/>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4"/>
                  <a:pt x="17" y="200"/>
                  <a:pt x="11" y="184"/>
                </a:cubicBezTo>
                <a:cubicBezTo>
                  <a:pt x="4" y="167"/>
                  <a:pt x="0" y="150"/>
                  <a:pt x="0" y="133"/>
                </a:cubicBezTo>
                <a:cubicBezTo>
                  <a:pt x="0" y="115"/>
                  <a:pt x="4" y="98"/>
                  <a:pt x="11" y="82"/>
                </a:cubicBezTo>
                <a:cubicBezTo>
                  <a:pt x="17" y="66"/>
                  <a:pt x="27" y="52"/>
                  <a:pt x="39" y="39"/>
                </a:cubicBezTo>
                <a:cubicBezTo>
                  <a:pt x="52" y="26"/>
                  <a:pt x="66" y="16"/>
                  <a:pt x="82" y="10"/>
                </a:cubicBezTo>
                <a:cubicBezTo>
                  <a:pt x="98" y="3"/>
                  <a:pt x="115" y="0"/>
                  <a:pt x="133" y="0"/>
                </a:cubicBezTo>
                <a:cubicBezTo>
                  <a:pt x="150" y="0"/>
                  <a:pt x="167" y="3"/>
                  <a:pt x="184" y="10"/>
                </a:cubicBezTo>
                <a:cubicBezTo>
                  <a:pt x="201" y="16"/>
                  <a:pt x="215" y="26"/>
                  <a:pt x="227" y="39"/>
                </a:cubicBezTo>
                <a:cubicBezTo>
                  <a:pt x="240" y="52"/>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203" name="テキスト ボックス 2202"/>
          <p:cNvSpPr txBox="1"/>
          <p:nvPr/>
        </p:nvSpPr>
        <p:spPr>
          <a:xfrm>
            <a:off x="2405160" y="311220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前提にこれのある人とない人では話がすれ違いがち</a:t>
            </a:r>
            <a:endParaRPr lang="en-US" sz="2170" b="0" strike="noStrike" spc="-1">
              <a:solidFill>
                <a:srgbClr val="000000"/>
              </a:solidFill>
              <a:latin typeface="Times New Roman"/>
            </a:endParaRPr>
          </a:p>
        </p:txBody>
      </p:sp>
      <p:sp>
        <p:nvSpPr>
          <p:cNvPr id="2204" name="テキスト ボックス 2203"/>
          <p:cNvSpPr txBox="1"/>
          <p:nvPr/>
        </p:nvSpPr>
        <p:spPr>
          <a:xfrm>
            <a:off x="1852560" y="359820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再解釈の例</a:t>
            </a:r>
            <a:endParaRPr lang="en-US" sz="2170" b="0" strike="noStrike" spc="-1">
              <a:solidFill>
                <a:srgbClr val="000000"/>
              </a:solidFill>
              <a:latin typeface="Times New Roman"/>
            </a:endParaRPr>
          </a:p>
        </p:txBody>
      </p:sp>
      <p:sp>
        <p:nvSpPr>
          <p:cNvPr id="2205" name="テキスト ボックス 2204"/>
          <p:cNvSpPr txBox="1"/>
          <p:nvPr/>
        </p:nvSpPr>
        <p:spPr>
          <a:xfrm>
            <a:off x="3233880" y="35910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206" name="フリーフォーム: 図形 2205"/>
          <p:cNvSpPr/>
          <p:nvPr/>
        </p:nvSpPr>
        <p:spPr>
          <a:xfrm>
            <a:off x="2152440" y="416232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07" name="テキスト ボックス 2206"/>
          <p:cNvSpPr txBox="1"/>
          <p:nvPr/>
        </p:nvSpPr>
        <p:spPr>
          <a:xfrm>
            <a:off x="3379680" y="359820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グラフ上で微分を定義してなにかするなど</a:t>
            </a:r>
            <a:endParaRPr lang="en-US" sz="2170" b="0" strike="noStrike" spc="-1">
              <a:solidFill>
                <a:srgbClr val="000000"/>
              </a:solidFill>
              <a:latin typeface="Times New Roman"/>
            </a:endParaRPr>
          </a:p>
        </p:txBody>
      </p:sp>
      <p:sp>
        <p:nvSpPr>
          <p:cNvPr id="2208" name="フリーフォーム: 図形 2207"/>
          <p:cNvSpPr/>
          <p:nvPr/>
        </p:nvSpPr>
        <p:spPr>
          <a:xfrm>
            <a:off x="1047600" y="4638600"/>
            <a:ext cx="95400" cy="95400"/>
          </a:xfrm>
          <a:custGeom>
            <a:avLst/>
            <a:gdLst/>
            <a:ahLst/>
            <a:cxnLst/>
            <a:rect l="0" t="0" r="r" b="b"/>
            <a:pathLst>
              <a:path w="265" h="265">
                <a:moveTo>
                  <a:pt x="265" y="132"/>
                </a:moveTo>
                <a:cubicBezTo>
                  <a:pt x="265" y="150"/>
                  <a:pt x="262" y="166"/>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6"/>
                  <a:pt x="0" y="150"/>
                  <a:pt x="0" y="132"/>
                </a:cubicBezTo>
                <a:cubicBezTo>
                  <a:pt x="0" y="114"/>
                  <a:pt x="3" y="98"/>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8"/>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09" name="テキスト ボックス 2208"/>
          <p:cNvSpPr txBox="1"/>
          <p:nvPr/>
        </p:nvSpPr>
        <p:spPr>
          <a:xfrm>
            <a:off x="2405160" y="401724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学部のときの指導教官の故湯浅先生の研究</a:t>
            </a:r>
            <a:endParaRPr lang="en-US" sz="2170" b="0" strike="noStrike" spc="-1">
              <a:solidFill>
                <a:srgbClr val="000000"/>
              </a:solidFill>
              <a:latin typeface="Times New Roman"/>
            </a:endParaRPr>
          </a:p>
        </p:txBody>
      </p:sp>
      <p:sp>
        <p:nvSpPr>
          <p:cNvPr id="2210" name="テキスト ボックス 2209"/>
          <p:cNvSpPr txBox="1"/>
          <p:nvPr/>
        </p:nvSpPr>
        <p:spPr>
          <a:xfrm>
            <a:off x="1300320" y="44935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得</a:t>
            </a:r>
            <a:endParaRPr lang="en-US" sz="2170" b="0" strike="noStrike" spc="-1">
              <a:solidFill>
                <a:srgbClr val="000000"/>
              </a:solidFill>
              <a:latin typeface="Times New Roman"/>
            </a:endParaRPr>
          </a:p>
        </p:txBody>
      </p:sp>
      <p:sp>
        <p:nvSpPr>
          <p:cNvPr id="2211" name="テキスト ボックス 2210"/>
          <p:cNvSpPr txBox="1"/>
          <p:nvPr/>
        </p:nvSpPr>
        <p:spPr>
          <a:xfrm>
            <a:off x="1576440" y="4486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212" name="フリーフォーム: 図形 2211"/>
          <p:cNvSpPr/>
          <p:nvPr/>
        </p:nvSpPr>
        <p:spPr>
          <a:xfrm>
            <a:off x="2288160" y="4638600"/>
            <a:ext cx="163440" cy="151920"/>
          </a:xfrm>
          <a:custGeom>
            <a:avLst/>
            <a:gdLst/>
            <a:ahLst/>
            <a:cxnLst/>
            <a:rect l="0" t="0" r="r" b="b"/>
            <a:pathLst>
              <a:path w="454" h="422">
                <a:moveTo>
                  <a:pt x="15" y="142"/>
                </a:moveTo>
                <a:cubicBezTo>
                  <a:pt x="20" y="116"/>
                  <a:pt x="37" y="86"/>
                  <a:pt x="66" y="52"/>
                </a:cubicBezTo>
                <a:cubicBezTo>
                  <a:pt x="95" y="18"/>
                  <a:pt x="131" y="0"/>
                  <a:pt x="174" y="0"/>
                </a:cubicBezTo>
                <a:cubicBezTo>
                  <a:pt x="195" y="0"/>
                  <a:pt x="216" y="5"/>
                  <a:pt x="234" y="16"/>
                </a:cubicBezTo>
                <a:cubicBezTo>
                  <a:pt x="252" y="28"/>
                  <a:pt x="265" y="42"/>
                  <a:pt x="274" y="58"/>
                </a:cubicBezTo>
                <a:cubicBezTo>
                  <a:pt x="300" y="19"/>
                  <a:pt x="331" y="0"/>
                  <a:pt x="368" y="0"/>
                </a:cubicBezTo>
                <a:cubicBezTo>
                  <a:pt x="391" y="0"/>
                  <a:pt x="411" y="7"/>
                  <a:pt x="428" y="20"/>
                </a:cubicBezTo>
                <a:cubicBezTo>
                  <a:pt x="444" y="34"/>
                  <a:pt x="453" y="52"/>
                  <a:pt x="454" y="75"/>
                </a:cubicBezTo>
                <a:cubicBezTo>
                  <a:pt x="454" y="93"/>
                  <a:pt x="449" y="108"/>
                  <a:pt x="441" y="119"/>
                </a:cubicBezTo>
                <a:cubicBezTo>
                  <a:pt x="432" y="130"/>
                  <a:pt x="423" y="137"/>
                  <a:pt x="415" y="139"/>
                </a:cubicBezTo>
                <a:cubicBezTo>
                  <a:pt x="407" y="142"/>
                  <a:pt x="400" y="143"/>
                  <a:pt x="394" y="143"/>
                </a:cubicBezTo>
                <a:cubicBezTo>
                  <a:pt x="382" y="143"/>
                  <a:pt x="373" y="140"/>
                  <a:pt x="365" y="133"/>
                </a:cubicBezTo>
                <a:cubicBezTo>
                  <a:pt x="358" y="126"/>
                  <a:pt x="354" y="117"/>
                  <a:pt x="354" y="106"/>
                </a:cubicBezTo>
                <a:cubicBezTo>
                  <a:pt x="354" y="77"/>
                  <a:pt x="370" y="58"/>
                  <a:pt x="401" y="47"/>
                </a:cubicBezTo>
                <a:cubicBezTo>
                  <a:pt x="394" y="39"/>
                  <a:pt x="381" y="35"/>
                  <a:pt x="363" y="35"/>
                </a:cubicBezTo>
                <a:cubicBezTo>
                  <a:pt x="355" y="35"/>
                  <a:pt x="349" y="36"/>
                  <a:pt x="346" y="37"/>
                </a:cubicBezTo>
                <a:cubicBezTo>
                  <a:pt x="322" y="47"/>
                  <a:pt x="305" y="67"/>
                  <a:pt x="294" y="98"/>
                </a:cubicBezTo>
                <a:cubicBezTo>
                  <a:pt x="256" y="235"/>
                  <a:pt x="238" y="315"/>
                  <a:pt x="238" y="338"/>
                </a:cubicBezTo>
                <a:cubicBezTo>
                  <a:pt x="238" y="356"/>
                  <a:pt x="243" y="368"/>
                  <a:pt x="253" y="375"/>
                </a:cubicBezTo>
                <a:cubicBezTo>
                  <a:pt x="263" y="384"/>
                  <a:pt x="273" y="388"/>
                  <a:pt x="285" y="388"/>
                </a:cubicBezTo>
                <a:cubicBezTo>
                  <a:pt x="308" y="388"/>
                  <a:pt x="331" y="376"/>
                  <a:pt x="353" y="356"/>
                </a:cubicBezTo>
                <a:cubicBezTo>
                  <a:pt x="375" y="335"/>
                  <a:pt x="391" y="310"/>
                  <a:pt x="399" y="281"/>
                </a:cubicBezTo>
                <a:cubicBezTo>
                  <a:pt x="401" y="274"/>
                  <a:pt x="402" y="271"/>
                  <a:pt x="404" y="270"/>
                </a:cubicBezTo>
                <a:cubicBezTo>
                  <a:pt x="406" y="270"/>
                  <a:pt x="411" y="269"/>
                  <a:pt x="419" y="268"/>
                </a:cubicBezTo>
                <a:lnTo>
                  <a:pt x="423" y="268"/>
                </a:lnTo>
                <a:cubicBezTo>
                  <a:pt x="432" y="268"/>
                  <a:pt x="437" y="271"/>
                  <a:pt x="437" y="276"/>
                </a:cubicBezTo>
                <a:cubicBezTo>
                  <a:pt x="437" y="277"/>
                  <a:pt x="436" y="280"/>
                  <a:pt x="435" y="286"/>
                </a:cubicBezTo>
                <a:cubicBezTo>
                  <a:pt x="425" y="321"/>
                  <a:pt x="406" y="353"/>
                  <a:pt x="377" y="381"/>
                </a:cubicBezTo>
                <a:cubicBezTo>
                  <a:pt x="349" y="408"/>
                  <a:pt x="316" y="422"/>
                  <a:pt x="278" y="422"/>
                </a:cubicBezTo>
                <a:cubicBezTo>
                  <a:pt x="234" y="422"/>
                  <a:pt x="202" y="402"/>
                  <a:pt x="178" y="362"/>
                </a:cubicBezTo>
                <a:cubicBezTo>
                  <a:pt x="153" y="402"/>
                  <a:pt x="124" y="421"/>
                  <a:pt x="91" y="421"/>
                </a:cubicBezTo>
                <a:lnTo>
                  <a:pt x="85" y="421"/>
                </a:lnTo>
                <a:cubicBezTo>
                  <a:pt x="55" y="421"/>
                  <a:pt x="33" y="413"/>
                  <a:pt x="20" y="397"/>
                </a:cubicBezTo>
                <a:cubicBezTo>
                  <a:pt x="7" y="381"/>
                  <a:pt x="0" y="363"/>
                  <a:pt x="0" y="345"/>
                </a:cubicBezTo>
                <a:cubicBezTo>
                  <a:pt x="0" y="325"/>
                  <a:pt x="6" y="309"/>
                  <a:pt x="17" y="296"/>
                </a:cubicBezTo>
                <a:cubicBezTo>
                  <a:pt x="29" y="284"/>
                  <a:pt x="43" y="278"/>
                  <a:pt x="59" y="278"/>
                </a:cubicBezTo>
                <a:cubicBezTo>
                  <a:pt x="86" y="278"/>
                  <a:pt x="99" y="291"/>
                  <a:pt x="99" y="317"/>
                </a:cubicBezTo>
                <a:cubicBezTo>
                  <a:pt x="99" y="329"/>
                  <a:pt x="95" y="340"/>
                  <a:pt x="88" y="349"/>
                </a:cubicBezTo>
                <a:cubicBezTo>
                  <a:pt x="81" y="359"/>
                  <a:pt x="73" y="365"/>
                  <a:pt x="67" y="368"/>
                </a:cubicBezTo>
                <a:cubicBezTo>
                  <a:pt x="60" y="371"/>
                  <a:pt x="56" y="373"/>
                  <a:pt x="55" y="373"/>
                </a:cubicBezTo>
                <a:lnTo>
                  <a:pt x="52" y="374"/>
                </a:lnTo>
                <a:cubicBezTo>
                  <a:pt x="52" y="374"/>
                  <a:pt x="54" y="375"/>
                  <a:pt x="57" y="378"/>
                </a:cubicBezTo>
                <a:cubicBezTo>
                  <a:pt x="61" y="380"/>
                  <a:pt x="66" y="382"/>
                  <a:pt x="72" y="385"/>
                </a:cubicBezTo>
                <a:cubicBezTo>
                  <a:pt x="78" y="387"/>
                  <a:pt x="84" y="388"/>
                  <a:pt x="90" y="388"/>
                </a:cubicBezTo>
                <a:cubicBezTo>
                  <a:pt x="112" y="388"/>
                  <a:pt x="131" y="373"/>
                  <a:pt x="148" y="345"/>
                </a:cubicBezTo>
                <a:cubicBezTo>
                  <a:pt x="153" y="335"/>
                  <a:pt x="160" y="314"/>
                  <a:pt x="169" y="281"/>
                </a:cubicBezTo>
                <a:cubicBezTo>
                  <a:pt x="178" y="249"/>
                  <a:pt x="186" y="216"/>
                  <a:pt x="195" y="181"/>
                </a:cubicBezTo>
                <a:cubicBezTo>
                  <a:pt x="205" y="146"/>
                  <a:pt x="210" y="126"/>
                  <a:pt x="211" y="120"/>
                </a:cubicBezTo>
                <a:cubicBezTo>
                  <a:pt x="214" y="103"/>
                  <a:pt x="215" y="91"/>
                  <a:pt x="215" y="83"/>
                </a:cubicBezTo>
                <a:cubicBezTo>
                  <a:pt x="215" y="66"/>
                  <a:pt x="211" y="54"/>
                  <a:pt x="202" y="46"/>
                </a:cubicBezTo>
                <a:cubicBezTo>
                  <a:pt x="191" y="39"/>
                  <a:pt x="181" y="35"/>
                  <a:pt x="169" y="35"/>
                </a:cubicBezTo>
                <a:cubicBezTo>
                  <a:pt x="144" y="35"/>
                  <a:pt x="121" y="45"/>
                  <a:pt x="99" y="65"/>
                </a:cubicBezTo>
                <a:cubicBezTo>
                  <a:pt x="77" y="85"/>
                  <a:pt x="62" y="110"/>
                  <a:pt x="54" y="141"/>
                </a:cubicBezTo>
                <a:cubicBezTo>
                  <a:pt x="52" y="147"/>
                  <a:pt x="51" y="150"/>
                  <a:pt x="49" y="150"/>
                </a:cubicBezTo>
                <a:cubicBezTo>
                  <a:pt x="47" y="151"/>
                  <a:pt x="42" y="152"/>
                  <a:pt x="34" y="152"/>
                </a:cubicBezTo>
                <a:lnTo>
                  <a:pt x="21" y="152"/>
                </a:lnTo>
                <a:cubicBezTo>
                  <a:pt x="17" y="148"/>
                  <a:pt x="15" y="145"/>
                  <a:pt x="15"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13" name="フリーフォーム: 図形 2212"/>
          <p:cNvSpPr/>
          <p:nvPr/>
        </p:nvSpPr>
        <p:spPr>
          <a:xfrm>
            <a:off x="4407480" y="4638600"/>
            <a:ext cx="177840" cy="151920"/>
          </a:xfrm>
          <a:custGeom>
            <a:avLst/>
            <a:gdLst/>
            <a:ahLst/>
            <a:cxnLst/>
            <a:rect l="0" t="0" r="r" b="b"/>
            <a:pathLst>
              <a:path w="494" h="422">
                <a:moveTo>
                  <a:pt x="0" y="144"/>
                </a:moveTo>
                <a:cubicBezTo>
                  <a:pt x="0" y="139"/>
                  <a:pt x="3" y="129"/>
                  <a:pt x="8" y="115"/>
                </a:cubicBezTo>
                <a:cubicBezTo>
                  <a:pt x="14" y="101"/>
                  <a:pt x="22" y="85"/>
                  <a:pt x="31" y="67"/>
                </a:cubicBezTo>
                <a:cubicBezTo>
                  <a:pt x="41" y="49"/>
                  <a:pt x="55" y="33"/>
                  <a:pt x="72" y="20"/>
                </a:cubicBezTo>
                <a:cubicBezTo>
                  <a:pt x="90" y="7"/>
                  <a:pt x="108" y="0"/>
                  <a:pt x="127" y="0"/>
                </a:cubicBezTo>
                <a:cubicBezTo>
                  <a:pt x="156" y="0"/>
                  <a:pt x="177" y="7"/>
                  <a:pt x="191" y="23"/>
                </a:cubicBezTo>
                <a:cubicBezTo>
                  <a:pt x="206" y="38"/>
                  <a:pt x="213" y="57"/>
                  <a:pt x="213" y="78"/>
                </a:cubicBezTo>
                <a:cubicBezTo>
                  <a:pt x="213" y="89"/>
                  <a:pt x="202" y="124"/>
                  <a:pt x="181" y="182"/>
                </a:cubicBezTo>
                <a:cubicBezTo>
                  <a:pt x="160" y="240"/>
                  <a:pt x="150" y="284"/>
                  <a:pt x="150" y="313"/>
                </a:cubicBezTo>
                <a:cubicBezTo>
                  <a:pt x="150" y="340"/>
                  <a:pt x="154" y="358"/>
                  <a:pt x="163" y="369"/>
                </a:cubicBezTo>
                <a:cubicBezTo>
                  <a:pt x="171" y="380"/>
                  <a:pt x="184" y="386"/>
                  <a:pt x="202" y="387"/>
                </a:cubicBezTo>
                <a:cubicBezTo>
                  <a:pt x="219" y="387"/>
                  <a:pt x="235" y="382"/>
                  <a:pt x="251" y="370"/>
                </a:cubicBezTo>
                <a:cubicBezTo>
                  <a:pt x="266" y="359"/>
                  <a:pt x="278" y="348"/>
                  <a:pt x="285" y="338"/>
                </a:cubicBezTo>
                <a:lnTo>
                  <a:pt x="296" y="322"/>
                </a:lnTo>
                <a:cubicBezTo>
                  <a:pt x="297" y="320"/>
                  <a:pt x="310" y="273"/>
                  <a:pt x="332" y="181"/>
                </a:cubicBezTo>
                <a:cubicBezTo>
                  <a:pt x="351" y="107"/>
                  <a:pt x="362" y="63"/>
                  <a:pt x="365" y="51"/>
                </a:cubicBezTo>
                <a:cubicBezTo>
                  <a:pt x="369" y="38"/>
                  <a:pt x="373" y="29"/>
                  <a:pt x="378" y="24"/>
                </a:cubicBezTo>
                <a:cubicBezTo>
                  <a:pt x="389" y="15"/>
                  <a:pt x="400" y="10"/>
                  <a:pt x="412" y="10"/>
                </a:cubicBezTo>
                <a:cubicBezTo>
                  <a:pt x="422" y="10"/>
                  <a:pt x="430" y="13"/>
                  <a:pt x="435" y="19"/>
                </a:cubicBezTo>
                <a:cubicBezTo>
                  <a:pt x="440" y="25"/>
                  <a:pt x="443" y="31"/>
                  <a:pt x="443" y="37"/>
                </a:cubicBezTo>
                <a:lnTo>
                  <a:pt x="372" y="333"/>
                </a:lnTo>
                <a:cubicBezTo>
                  <a:pt x="371" y="336"/>
                  <a:pt x="371" y="341"/>
                  <a:pt x="371" y="348"/>
                </a:cubicBezTo>
                <a:cubicBezTo>
                  <a:pt x="371" y="363"/>
                  <a:pt x="373" y="373"/>
                  <a:pt x="377" y="379"/>
                </a:cubicBezTo>
                <a:cubicBezTo>
                  <a:pt x="382" y="384"/>
                  <a:pt x="388" y="387"/>
                  <a:pt x="397" y="388"/>
                </a:cubicBezTo>
                <a:cubicBezTo>
                  <a:pt x="411" y="386"/>
                  <a:pt x="421" y="375"/>
                  <a:pt x="430" y="358"/>
                </a:cubicBezTo>
                <a:cubicBezTo>
                  <a:pt x="438" y="340"/>
                  <a:pt x="447" y="313"/>
                  <a:pt x="457" y="276"/>
                </a:cubicBezTo>
                <a:cubicBezTo>
                  <a:pt x="459" y="271"/>
                  <a:pt x="465" y="268"/>
                  <a:pt x="476" y="268"/>
                </a:cubicBezTo>
                <a:cubicBezTo>
                  <a:pt x="488" y="268"/>
                  <a:pt x="494" y="271"/>
                  <a:pt x="494" y="277"/>
                </a:cubicBezTo>
                <a:cubicBezTo>
                  <a:pt x="493" y="280"/>
                  <a:pt x="492" y="284"/>
                  <a:pt x="492" y="290"/>
                </a:cubicBezTo>
                <a:cubicBezTo>
                  <a:pt x="491" y="295"/>
                  <a:pt x="488" y="305"/>
                  <a:pt x="483" y="320"/>
                </a:cubicBezTo>
                <a:cubicBezTo>
                  <a:pt x="479" y="334"/>
                  <a:pt x="473" y="347"/>
                  <a:pt x="468" y="360"/>
                </a:cubicBezTo>
                <a:cubicBezTo>
                  <a:pt x="462" y="372"/>
                  <a:pt x="454" y="385"/>
                  <a:pt x="444" y="396"/>
                </a:cubicBezTo>
                <a:cubicBezTo>
                  <a:pt x="435" y="407"/>
                  <a:pt x="423" y="415"/>
                  <a:pt x="411" y="419"/>
                </a:cubicBezTo>
                <a:cubicBezTo>
                  <a:pt x="406" y="420"/>
                  <a:pt x="399" y="421"/>
                  <a:pt x="389" y="421"/>
                </a:cubicBezTo>
                <a:cubicBezTo>
                  <a:pt x="348" y="421"/>
                  <a:pt x="320" y="404"/>
                  <a:pt x="304" y="368"/>
                </a:cubicBezTo>
                <a:cubicBezTo>
                  <a:pt x="302" y="369"/>
                  <a:pt x="298" y="372"/>
                  <a:pt x="293" y="378"/>
                </a:cubicBezTo>
                <a:cubicBezTo>
                  <a:pt x="287" y="384"/>
                  <a:pt x="282" y="388"/>
                  <a:pt x="276" y="392"/>
                </a:cubicBezTo>
                <a:cubicBezTo>
                  <a:pt x="270" y="396"/>
                  <a:pt x="264" y="401"/>
                  <a:pt x="256" y="406"/>
                </a:cubicBezTo>
                <a:cubicBezTo>
                  <a:pt x="248" y="412"/>
                  <a:pt x="239" y="415"/>
                  <a:pt x="229" y="417"/>
                </a:cubicBezTo>
                <a:cubicBezTo>
                  <a:pt x="219" y="419"/>
                  <a:pt x="208" y="421"/>
                  <a:pt x="197" y="422"/>
                </a:cubicBezTo>
                <a:cubicBezTo>
                  <a:pt x="170" y="422"/>
                  <a:pt x="146" y="416"/>
                  <a:pt x="124" y="405"/>
                </a:cubicBezTo>
                <a:cubicBezTo>
                  <a:pt x="92" y="386"/>
                  <a:pt x="76" y="352"/>
                  <a:pt x="76" y="306"/>
                </a:cubicBezTo>
                <a:cubicBezTo>
                  <a:pt x="76" y="270"/>
                  <a:pt x="87" y="224"/>
                  <a:pt x="109" y="167"/>
                </a:cubicBezTo>
                <a:cubicBezTo>
                  <a:pt x="130" y="110"/>
                  <a:pt x="141" y="74"/>
                  <a:pt x="141" y="58"/>
                </a:cubicBezTo>
                <a:cubicBezTo>
                  <a:pt x="141" y="58"/>
                  <a:pt x="141" y="57"/>
                  <a:pt x="141" y="56"/>
                </a:cubicBezTo>
                <a:cubicBezTo>
                  <a:pt x="141" y="51"/>
                  <a:pt x="141" y="47"/>
                  <a:pt x="141" y="45"/>
                </a:cubicBezTo>
                <a:cubicBezTo>
                  <a:pt x="141" y="43"/>
                  <a:pt x="140" y="41"/>
                  <a:pt x="137" y="39"/>
                </a:cubicBezTo>
                <a:cubicBezTo>
                  <a:pt x="135" y="36"/>
                  <a:pt x="132" y="35"/>
                  <a:pt x="127" y="35"/>
                </a:cubicBezTo>
                <a:lnTo>
                  <a:pt x="124" y="35"/>
                </a:lnTo>
                <a:cubicBezTo>
                  <a:pt x="109" y="35"/>
                  <a:pt x="96" y="41"/>
                  <a:pt x="84" y="53"/>
                </a:cubicBezTo>
                <a:cubicBezTo>
                  <a:pt x="73" y="64"/>
                  <a:pt x="63" y="77"/>
                  <a:pt x="57" y="91"/>
                </a:cubicBezTo>
                <a:cubicBezTo>
                  <a:pt x="50" y="104"/>
                  <a:pt x="44" y="118"/>
                  <a:pt x="41" y="130"/>
                </a:cubicBezTo>
                <a:cubicBezTo>
                  <a:pt x="37" y="142"/>
                  <a:pt x="35" y="149"/>
                  <a:pt x="33" y="150"/>
                </a:cubicBezTo>
                <a:cubicBezTo>
                  <a:pt x="32" y="152"/>
                  <a:pt x="27" y="152"/>
                  <a:pt x="18" y="152"/>
                </a:cubicBezTo>
                <a:lnTo>
                  <a:pt x="5" y="152"/>
                </a:lnTo>
                <a:cubicBezTo>
                  <a:pt x="2" y="148"/>
                  <a:pt x="0" y="146"/>
                  <a:pt x="0" y="14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14" name="フリーフォーム: 図形 2213"/>
          <p:cNvSpPr/>
          <p:nvPr/>
        </p:nvSpPr>
        <p:spPr>
          <a:xfrm>
            <a:off x="1599840" y="5057640"/>
            <a:ext cx="95760" cy="95400"/>
          </a:xfrm>
          <a:custGeom>
            <a:avLst/>
            <a:gdLst/>
            <a:ahLst/>
            <a:cxnLst/>
            <a:rect l="0" t="0" r="r" b="b"/>
            <a:pathLst>
              <a:path w="266" h="265">
                <a:moveTo>
                  <a:pt x="266" y="133"/>
                </a:moveTo>
                <a:cubicBezTo>
                  <a:pt x="266" y="151"/>
                  <a:pt x="263" y="168"/>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8"/>
                  <a:pt x="0" y="151"/>
                  <a:pt x="0" y="133"/>
                </a:cubicBezTo>
                <a:cubicBezTo>
                  <a:pt x="0" y="116"/>
                  <a:pt x="4" y="99"/>
                  <a:pt x="11" y="83"/>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215" name="テキスト ボックス 2214"/>
          <p:cNvSpPr txBox="1"/>
          <p:nvPr/>
        </p:nvSpPr>
        <p:spPr>
          <a:xfrm>
            <a:off x="1722240" y="4493520"/>
            <a:ext cx="4557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 や制御（行動） の解釈が自由に</a:t>
            </a:r>
            <a:endParaRPr lang="en-US" sz="2170" b="0" strike="noStrike" spc="-1">
              <a:solidFill>
                <a:srgbClr val="000000"/>
              </a:solidFill>
              <a:latin typeface="Times New Roman"/>
            </a:endParaRPr>
          </a:p>
        </p:txBody>
      </p:sp>
      <p:sp>
        <p:nvSpPr>
          <p:cNvPr id="2216" name="フリーフォーム: 図形 2215"/>
          <p:cNvSpPr/>
          <p:nvPr/>
        </p:nvSpPr>
        <p:spPr>
          <a:xfrm>
            <a:off x="2152440" y="546732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17" name="テキスト ボックス 2216"/>
          <p:cNvSpPr txBox="1"/>
          <p:nvPr/>
        </p:nvSpPr>
        <p:spPr>
          <a:xfrm>
            <a:off x="1852560" y="491256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確率モデルが決められればなんでもよい</a:t>
            </a:r>
            <a:endParaRPr lang="en-US" sz="2170" b="0" strike="noStrike" spc="-1">
              <a:solidFill>
                <a:srgbClr val="000000"/>
              </a:solidFill>
              <a:latin typeface="Times New Roman"/>
            </a:endParaRPr>
          </a:p>
        </p:txBody>
      </p:sp>
      <p:sp>
        <p:nvSpPr>
          <p:cNvPr id="2218" name="フリーフォーム: 図形 2217"/>
          <p:cNvSpPr/>
          <p:nvPr/>
        </p:nvSpPr>
        <p:spPr>
          <a:xfrm>
            <a:off x="1599840" y="5952960"/>
            <a:ext cx="95760" cy="95760"/>
          </a:xfrm>
          <a:custGeom>
            <a:avLst/>
            <a:gdLst/>
            <a:ahLst/>
            <a:cxnLst/>
            <a:rect l="0" t="0" r="r" b="b"/>
            <a:pathLst>
              <a:path w="266" h="266">
                <a:moveTo>
                  <a:pt x="266" y="132"/>
                </a:moveTo>
                <a:cubicBezTo>
                  <a:pt x="266" y="150"/>
                  <a:pt x="263" y="167"/>
                  <a:pt x="256" y="183"/>
                </a:cubicBezTo>
                <a:cubicBezTo>
                  <a:pt x="249" y="199"/>
                  <a:pt x="240" y="213"/>
                  <a:pt x="227" y="226"/>
                </a:cubicBezTo>
                <a:cubicBezTo>
                  <a:pt x="215" y="239"/>
                  <a:pt x="201" y="249"/>
                  <a:pt x="184" y="255"/>
                </a:cubicBezTo>
                <a:cubicBezTo>
                  <a:pt x="167" y="262"/>
                  <a:pt x="150" y="266"/>
                  <a:pt x="133" y="266"/>
                </a:cubicBezTo>
                <a:cubicBezTo>
                  <a:pt x="115" y="266"/>
                  <a:pt x="98" y="262"/>
                  <a:pt x="82" y="255"/>
                </a:cubicBezTo>
                <a:cubicBezTo>
                  <a:pt x="66" y="249"/>
                  <a:pt x="52" y="239"/>
                  <a:pt x="39" y="226"/>
                </a:cubicBezTo>
                <a:cubicBezTo>
                  <a:pt x="27" y="213"/>
                  <a:pt x="17" y="199"/>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219" name="テキスト ボックス 2218"/>
          <p:cNvSpPr txBox="1"/>
          <p:nvPr/>
        </p:nvSpPr>
        <p:spPr>
          <a:xfrm>
            <a:off x="2405160" y="532224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ややこしい実世界を扱うには都合がよい</a:t>
            </a:r>
            <a:endParaRPr lang="en-US" sz="2170" b="0" strike="noStrike" spc="-1">
              <a:solidFill>
                <a:srgbClr val="000000"/>
              </a:solidFill>
              <a:latin typeface="Times New Roman"/>
            </a:endParaRPr>
          </a:p>
        </p:txBody>
      </p:sp>
      <p:sp>
        <p:nvSpPr>
          <p:cNvPr id="2220" name="テキスト ボックス 2219"/>
          <p:cNvSpPr txBox="1"/>
          <p:nvPr/>
        </p:nvSpPr>
        <p:spPr>
          <a:xfrm>
            <a:off x="1852560" y="580788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当時のロボット周辺で取り入れていた分野</a:t>
            </a:r>
            <a:endParaRPr lang="en-US" sz="2170" b="0" strike="noStrike" spc="-1">
              <a:solidFill>
                <a:srgbClr val="000000"/>
              </a:solidFill>
              <a:latin typeface="Times New Roman"/>
            </a:endParaRPr>
          </a:p>
        </p:txBody>
      </p:sp>
      <p:sp>
        <p:nvSpPr>
          <p:cNvPr id="2221" name="テキスト ボックス 2220"/>
          <p:cNvSpPr txBox="1"/>
          <p:nvPr/>
        </p:nvSpPr>
        <p:spPr>
          <a:xfrm>
            <a:off x="7101000" y="580068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222" name="テキスト ボックス 2221"/>
          <p:cNvSpPr txBox="1"/>
          <p:nvPr/>
        </p:nvSpPr>
        <p:spPr>
          <a:xfrm>
            <a:off x="7246800" y="580788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機械学習と確率ロボティクス</a:t>
            </a:r>
            <a:endParaRPr lang="en-US" sz="2170" b="0" strike="noStrike" spc="-1">
              <a:solidFill>
                <a:srgbClr val="000000"/>
              </a:solidFill>
              <a:latin typeface="Times New Roman"/>
            </a:endParaRPr>
          </a:p>
        </p:txBody>
      </p:sp>
      <p:sp>
        <p:nvSpPr>
          <p:cNvPr id="2223" name="テキスト ボックス 2222"/>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224" name="テキスト ボックス 2223"/>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225" name="テキスト ボックス 2224"/>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226" name="テキスト ボックス 2225"/>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227" name="テキスト ボックス 2226"/>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228" name="テキスト ボックス 2227"/>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229" name="テキスト ボックス 2228"/>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230" name="テキスト ボックス 2229"/>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231" name="テキスト ボックス 2230"/>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22</a:t>
            </a:r>
            <a:endParaRPr lang="en-US" sz="1800" b="0" strike="noStrike" spc="-1">
              <a:solidFill>
                <a:srgbClr val="000000"/>
              </a:solidFill>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フリーフォーム: 図形 223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233" name="フリーフォーム: 図形 223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234" name="フリーフォーム: 図形 223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235" name="テキスト ボックス 2234"/>
          <p:cNvSpPr txBox="1"/>
          <p:nvPr/>
        </p:nvSpPr>
        <p:spPr>
          <a:xfrm>
            <a:off x="747720" y="1178640"/>
            <a:ext cx="15170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確率モデル</a:t>
            </a:r>
            <a:endParaRPr lang="en-US" sz="2390" b="0" strike="noStrike" spc="-1">
              <a:solidFill>
                <a:srgbClr val="000000"/>
              </a:solidFill>
              <a:latin typeface="Times New Roman"/>
            </a:endParaRPr>
          </a:p>
        </p:txBody>
      </p:sp>
      <p:sp>
        <p:nvSpPr>
          <p:cNvPr id="2236" name="テキスト ボックス 2235"/>
          <p:cNvSpPr txBox="1"/>
          <p:nvPr/>
        </p:nvSpPr>
        <p:spPr>
          <a:xfrm>
            <a:off x="2266560" y="117072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a:t>
            </a:r>
            <a:endParaRPr lang="en-US" sz="2390" b="0" strike="noStrike" spc="-1">
              <a:solidFill>
                <a:srgbClr val="000000"/>
              </a:solidFill>
              <a:latin typeface="Times New Roman"/>
            </a:endParaRPr>
          </a:p>
        </p:txBody>
      </p:sp>
      <p:sp>
        <p:nvSpPr>
          <p:cNvPr id="2237" name="フリーフォーム: 図形 2236"/>
          <p:cNvSpPr/>
          <p:nvPr/>
        </p:nvSpPr>
        <p:spPr>
          <a:xfrm>
            <a:off x="1047600" y="1895400"/>
            <a:ext cx="95400" cy="95400"/>
          </a:xfrm>
          <a:custGeom>
            <a:avLst/>
            <a:gdLst/>
            <a:ahLst/>
            <a:cxnLst/>
            <a:rect l="0" t="0" r="r" b="b"/>
            <a:pathLst>
              <a:path w="265" h="265">
                <a:moveTo>
                  <a:pt x="265" y="132"/>
                </a:moveTo>
                <a:cubicBezTo>
                  <a:pt x="265" y="151"/>
                  <a:pt x="262" y="167"/>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7"/>
                  <a:pt x="0" y="151"/>
                  <a:pt x="0" y="132"/>
                </a:cubicBezTo>
                <a:cubicBezTo>
                  <a:pt x="0" y="114"/>
                  <a:pt x="3" y="98"/>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8"/>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38" name="テキスト ボックス 2237"/>
          <p:cNvSpPr txBox="1"/>
          <p:nvPr/>
        </p:nvSpPr>
        <p:spPr>
          <a:xfrm>
            <a:off x="2440080" y="1178640"/>
            <a:ext cx="33368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ベルマン方程式の面白さ</a:t>
            </a:r>
            <a:endParaRPr lang="en-US" sz="2390" b="0" strike="noStrike" spc="-1">
              <a:solidFill>
                <a:srgbClr val="000000"/>
              </a:solidFill>
              <a:latin typeface="Times New Roman"/>
            </a:endParaRPr>
          </a:p>
        </p:txBody>
      </p:sp>
      <p:sp>
        <p:nvSpPr>
          <p:cNvPr id="2239" name="フリーフォーム: 図形 2238"/>
          <p:cNvSpPr/>
          <p:nvPr/>
        </p:nvSpPr>
        <p:spPr>
          <a:xfrm>
            <a:off x="1567800" y="1896480"/>
            <a:ext cx="180000" cy="213480"/>
          </a:xfrm>
          <a:custGeom>
            <a:avLst/>
            <a:gdLst/>
            <a:ahLst/>
            <a:cxnLst/>
            <a:rect l="0" t="0" r="r" b="b"/>
            <a:pathLst>
              <a:path w="500" h="593">
                <a:moveTo>
                  <a:pt x="58" y="145"/>
                </a:moveTo>
                <a:cubicBezTo>
                  <a:pt x="59" y="143"/>
                  <a:pt x="59" y="141"/>
                  <a:pt x="60" y="137"/>
                </a:cubicBezTo>
                <a:cubicBezTo>
                  <a:pt x="60" y="134"/>
                  <a:pt x="62" y="127"/>
                  <a:pt x="64" y="117"/>
                </a:cubicBezTo>
                <a:cubicBezTo>
                  <a:pt x="67" y="106"/>
                  <a:pt x="70" y="97"/>
                  <a:pt x="74" y="88"/>
                </a:cubicBezTo>
                <a:cubicBezTo>
                  <a:pt x="78" y="79"/>
                  <a:pt x="82" y="69"/>
                  <a:pt x="88" y="57"/>
                </a:cubicBezTo>
                <a:cubicBezTo>
                  <a:pt x="93" y="46"/>
                  <a:pt x="100" y="36"/>
                  <a:pt x="106" y="29"/>
                </a:cubicBezTo>
                <a:cubicBezTo>
                  <a:pt x="113" y="23"/>
                  <a:pt x="121" y="16"/>
                  <a:pt x="131" y="9"/>
                </a:cubicBezTo>
                <a:cubicBezTo>
                  <a:pt x="140" y="2"/>
                  <a:pt x="150" y="-1"/>
                  <a:pt x="161" y="1"/>
                </a:cubicBezTo>
                <a:cubicBezTo>
                  <a:pt x="208" y="1"/>
                  <a:pt x="238" y="20"/>
                  <a:pt x="251" y="60"/>
                </a:cubicBezTo>
                <a:lnTo>
                  <a:pt x="260" y="52"/>
                </a:lnTo>
                <a:cubicBezTo>
                  <a:pt x="298" y="18"/>
                  <a:pt x="335" y="1"/>
                  <a:pt x="370" y="1"/>
                </a:cubicBezTo>
                <a:cubicBezTo>
                  <a:pt x="411" y="1"/>
                  <a:pt x="443" y="15"/>
                  <a:pt x="466" y="44"/>
                </a:cubicBezTo>
                <a:cubicBezTo>
                  <a:pt x="489" y="74"/>
                  <a:pt x="500" y="109"/>
                  <a:pt x="500" y="150"/>
                </a:cubicBezTo>
                <a:cubicBezTo>
                  <a:pt x="500" y="217"/>
                  <a:pt x="476" y="279"/>
                  <a:pt x="429" y="336"/>
                </a:cubicBezTo>
                <a:cubicBezTo>
                  <a:pt x="382" y="393"/>
                  <a:pt x="328" y="422"/>
                  <a:pt x="268" y="422"/>
                </a:cubicBezTo>
                <a:cubicBezTo>
                  <a:pt x="255" y="422"/>
                  <a:pt x="243" y="420"/>
                  <a:pt x="232" y="417"/>
                </a:cubicBezTo>
                <a:cubicBezTo>
                  <a:pt x="225" y="414"/>
                  <a:pt x="218" y="409"/>
                  <a:pt x="211" y="403"/>
                </a:cubicBezTo>
                <a:cubicBezTo>
                  <a:pt x="203" y="396"/>
                  <a:pt x="197" y="391"/>
                  <a:pt x="193" y="387"/>
                </a:cubicBezTo>
                <a:lnTo>
                  <a:pt x="186" y="379"/>
                </a:lnTo>
                <a:cubicBezTo>
                  <a:pt x="186" y="380"/>
                  <a:pt x="179" y="407"/>
                  <a:pt x="166" y="460"/>
                </a:cubicBezTo>
                <a:cubicBezTo>
                  <a:pt x="153" y="514"/>
                  <a:pt x="146" y="541"/>
                  <a:pt x="146" y="541"/>
                </a:cubicBezTo>
                <a:cubicBezTo>
                  <a:pt x="146" y="545"/>
                  <a:pt x="149" y="547"/>
                  <a:pt x="154" y="548"/>
                </a:cubicBezTo>
                <a:cubicBezTo>
                  <a:pt x="159" y="548"/>
                  <a:pt x="170" y="549"/>
                  <a:pt x="188" y="551"/>
                </a:cubicBezTo>
                <a:lnTo>
                  <a:pt x="212" y="551"/>
                </a:lnTo>
                <a:cubicBezTo>
                  <a:pt x="215" y="555"/>
                  <a:pt x="217" y="558"/>
                  <a:pt x="217" y="559"/>
                </a:cubicBezTo>
                <a:cubicBezTo>
                  <a:pt x="217" y="560"/>
                  <a:pt x="216" y="566"/>
                  <a:pt x="214" y="576"/>
                </a:cubicBezTo>
                <a:cubicBezTo>
                  <a:pt x="212" y="583"/>
                  <a:pt x="211" y="588"/>
                  <a:pt x="209" y="590"/>
                </a:cubicBezTo>
                <a:cubicBezTo>
                  <a:pt x="207" y="592"/>
                  <a:pt x="203" y="593"/>
                  <a:pt x="197" y="593"/>
                </a:cubicBezTo>
                <a:cubicBezTo>
                  <a:pt x="195" y="593"/>
                  <a:pt x="192" y="593"/>
                  <a:pt x="186" y="593"/>
                </a:cubicBezTo>
                <a:cubicBezTo>
                  <a:pt x="181" y="593"/>
                  <a:pt x="170" y="593"/>
                  <a:pt x="155" y="592"/>
                </a:cubicBezTo>
                <a:cubicBezTo>
                  <a:pt x="139" y="592"/>
                  <a:pt x="120" y="592"/>
                  <a:pt x="97" y="592"/>
                </a:cubicBezTo>
                <a:cubicBezTo>
                  <a:pt x="54" y="592"/>
                  <a:pt x="26" y="592"/>
                  <a:pt x="14" y="593"/>
                </a:cubicBezTo>
                <a:lnTo>
                  <a:pt x="7" y="593"/>
                </a:lnTo>
                <a:cubicBezTo>
                  <a:pt x="2" y="589"/>
                  <a:pt x="0" y="586"/>
                  <a:pt x="0" y="583"/>
                </a:cubicBezTo>
                <a:cubicBezTo>
                  <a:pt x="2" y="566"/>
                  <a:pt x="6" y="556"/>
                  <a:pt x="12" y="551"/>
                </a:cubicBezTo>
                <a:lnTo>
                  <a:pt x="31" y="551"/>
                </a:lnTo>
                <a:cubicBezTo>
                  <a:pt x="52" y="550"/>
                  <a:pt x="64" y="546"/>
                  <a:pt x="67" y="539"/>
                </a:cubicBezTo>
                <a:cubicBezTo>
                  <a:pt x="69" y="536"/>
                  <a:pt x="88" y="462"/>
                  <a:pt x="124" y="316"/>
                </a:cubicBezTo>
                <a:cubicBezTo>
                  <a:pt x="160" y="172"/>
                  <a:pt x="179" y="95"/>
                  <a:pt x="181" y="86"/>
                </a:cubicBezTo>
                <a:cubicBezTo>
                  <a:pt x="181" y="83"/>
                  <a:pt x="182" y="79"/>
                  <a:pt x="182" y="73"/>
                </a:cubicBezTo>
                <a:cubicBezTo>
                  <a:pt x="182" y="48"/>
                  <a:pt x="174" y="35"/>
                  <a:pt x="158" y="35"/>
                </a:cubicBezTo>
                <a:cubicBezTo>
                  <a:pt x="145" y="35"/>
                  <a:pt x="133" y="44"/>
                  <a:pt x="124" y="61"/>
                </a:cubicBezTo>
                <a:cubicBezTo>
                  <a:pt x="115" y="78"/>
                  <a:pt x="108" y="97"/>
                  <a:pt x="103" y="118"/>
                </a:cubicBezTo>
                <a:cubicBezTo>
                  <a:pt x="98" y="138"/>
                  <a:pt x="94" y="150"/>
                  <a:pt x="91" y="151"/>
                </a:cubicBezTo>
                <a:cubicBezTo>
                  <a:pt x="90" y="153"/>
                  <a:pt x="85" y="153"/>
                  <a:pt x="77" y="153"/>
                </a:cubicBezTo>
                <a:lnTo>
                  <a:pt x="64" y="153"/>
                </a:lnTo>
                <a:cubicBezTo>
                  <a:pt x="60" y="150"/>
                  <a:pt x="58" y="147"/>
                  <a:pt x="58" y="145"/>
                </a:cubicBezTo>
                <a:moveTo>
                  <a:pt x="202" y="317"/>
                </a:moveTo>
                <a:cubicBezTo>
                  <a:pt x="216" y="365"/>
                  <a:pt x="239" y="389"/>
                  <a:pt x="271" y="389"/>
                </a:cubicBezTo>
                <a:cubicBezTo>
                  <a:pt x="290" y="389"/>
                  <a:pt x="308" y="382"/>
                  <a:pt x="325" y="367"/>
                </a:cubicBezTo>
                <a:cubicBezTo>
                  <a:pt x="342" y="352"/>
                  <a:pt x="357" y="334"/>
                  <a:pt x="368" y="312"/>
                </a:cubicBezTo>
                <a:cubicBezTo>
                  <a:pt x="380" y="291"/>
                  <a:pt x="391" y="258"/>
                  <a:pt x="402" y="212"/>
                </a:cubicBezTo>
                <a:cubicBezTo>
                  <a:pt x="413" y="166"/>
                  <a:pt x="419" y="132"/>
                  <a:pt x="420" y="109"/>
                </a:cubicBezTo>
                <a:lnTo>
                  <a:pt x="420" y="104"/>
                </a:lnTo>
                <a:cubicBezTo>
                  <a:pt x="420" y="58"/>
                  <a:pt x="401" y="35"/>
                  <a:pt x="362" y="35"/>
                </a:cubicBezTo>
                <a:cubicBezTo>
                  <a:pt x="355" y="35"/>
                  <a:pt x="349" y="36"/>
                  <a:pt x="342" y="38"/>
                </a:cubicBezTo>
                <a:cubicBezTo>
                  <a:pt x="335" y="40"/>
                  <a:pt x="328" y="43"/>
                  <a:pt x="321" y="46"/>
                </a:cubicBezTo>
                <a:cubicBezTo>
                  <a:pt x="314" y="50"/>
                  <a:pt x="308" y="54"/>
                  <a:pt x="303" y="58"/>
                </a:cubicBezTo>
                <a:cubicBezTo>
                  <a:pt x="297" y="63"/>
                  <a:pt x="292" y="67"/>
                  <a:pt x="287" y="72"/>
                </a:cubicBezTo>
                <a:cubicBezTo>
                  <a:pt x="282" y="77"/>
                  <a:pt x="277" y="82"/>
                  <a:pt x="273" y="86"/>
                </a:cubicBezTo>
                <a:cubicBezTo>
                  <a:pt x="269" y="91"/>
                  <a:pt x="265" y="95"/>
                  <a:pt x="263" y="99"/>
                </a:cubicBezTo>
                <a:cubicBezTo>
                  <a:pt x="260" y="104"/>
                  <a:pt x="258" y="107"/>
                  <a:pt x="255" y="109"/>
                </a:cubicBezTo>
                <a:lnTo>
                  <a:pt x="252" y="112"/>
                </a:lnTo>
                <a:cubicBezTo>
                  <a:pt x="252" y="113"/>
                  <a:pt x="252" y="117"/>
                  <a:pt x="250" y="125"/>
                </a:cubicBezTo>
                <a:cubicBezTo>
                  <a:pt x="248" y="133"/>
                  <a:pt x="244" y="147"/>
                  <a:pt x="239" y="166"/>
                </a:cubicBezTo>
                <a:cubicBezTo>
                  <a:pt x="234" y="185"/>
                  <a:pt x="230" y="202"/>
                  <a:pt x="226" y="215"/>
                </a:cubicBezTo>
                <a:cubicBezTo>
                  <a:pt x="210" y="280"/>
                  <a:pt x="202" y="315"/>
                  <a:pt x="202" y="3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40" name="フリーフォーム: 図形 2239"/>
          <p:cNvSpPr/>
          <p:nvPr/>
        </p:nvSpPr>
        <p:spPr>
          <a:xfrm>
            <a:off x="1780920" y="1793520"/>
            <a:ext cx="80280" cy="335520"/>
          </a:xfrm>
          <a:custGeom>
            <a:avLst/>
            <a:gdLst/>
            <a:ahLst/>
            <a:cxnLst/>
            <a:rect l="0" t="0" r="r" b="b"/>
            <a:pathLst>
              <a:path w="223" h="932">
                <a:moveTo>
                  <a:pt x="0" y="466"/>
                </a:moveTo>
                <a:cubicBezTo>
                  <a:pt x="0" y="423"/>
                  <a:pt x="3" y="383"/>
                  <a:pt x="9" y="344"/>
                </a:cubicBezTo>
                <a:cubicBezTo>
                  <a:pt x="16" y="306"/>
                  <a:pt x="23" y="273"/>
                  <a:pt x="31" y="245"/>
                </a:cubicBezTo>
                <a:cubicBezTo>
                  <a:pt x="39" y="217"/>
                  <a:pt x="51" y="190"/>
                  <a:pt x="66" y="163"/>
                </a:cubicBezTo>
                <a:cubicBezTo>
                  <a:pt x="81" y="136"/>
                  <a:pt x="93" y="115"/>
                  <a:pt x="102" y="100"/>
                </a:cubicBezTo>
                <a:cubicBezTo>
                  <a:pt x="110" y="85"/>
                  <a:pt x="123" y="69"/>
                  <a:pt x="141" y="51"/>
                </a:cubicBezTo>
                <a:cubicBezTo>
                  <a:pt x="158" y="34"/>
                  <a:pt x="168" y="23"/>
                  <a:pt x="171" y="20"/>
                </a:cubicBezTo>
                <a:cubicBezTo>
                  <a:pt x="174" y="16"/>
                  <a:pt x="182" y="9"/>
                  <a:pt x="195" y="0"/>
                </a:cubicBezTo>
                <a:lnTo>
                  <a:pt x="207" y="0"/>
                </a:lnTo>
                <a:lnTo>
                  <a:pt x="210" y="0"/>
                </a:lnTo>
                <a:cubicBezTo>
                  <a:pt x="219" y="0"/>
                  <a:pt x="223" y="3"/>
                  <a:pt x="223" y="8"/>
                </a:cubicBezTo>
                <a:cubicBezTo>
                  <a:pt x="223" y="10"/>
                  <a:pt x="218" y="17"/>
                  <a:pt x="208" y="28"/>
                </a:cubicBezTo>
                <a:cubicBezTo>
                  <a:pt x="197" y="39"/>
                  <a:pt x="184" y="56"/>
                  <a:pt x="169" y="77"/>
                </a:cubicBezTo>
                <a:cubicBezTo>
                  <a:pt x="155" y="99"/>
                  <a:pt x="139" y="126"/>
                  <a:pt x="124" y="158"/>
                </a:cubicBezTo>
                <a:cubicBezTo>
                  <a:pt x="108" y="190"/>
                  <a:pt x="95" y="233"/>
                  <a:pt x="85" y="287"/>
                </a:cubicBezTo>
                <a:cubicBezTo>
                  <a:pt x="74" y="341"/>
                  <a:pt x="69" y="401"/>
                  <a:pt x="69" y="466"/>
                </a:cubicBezTo>
                <a:cubicBezTo>
                  <a:pt x="69" y="532"/>
                  <a:pt x="74" y="592"/>
                  <a:pt x="85" y="645"/>
                </a:cubicBezTo>
                <a:cubicBezTo>
                  <a:pt x="95" y="698"/>
                  <a:pt x="108" y="741"/>
                  <a:pt x="123" y="774"/>
                </a:cubicBezTo>
                <a:cubicBezTo>
                  <a:pt x="138" y="807"/>
                  <a:pt x="153" y="834"/>
                  <a:pt x="169" y="854"/>
                </a:cubicBezTo>
                <a:cubicBezTo>
                  <a:pt x="184" y="875"/>
                  <a:pt x="197" y="891"/>
                  <a:pt x="208" y="904"/>
                </a:cubicBezTo>
                <a:cubicBezTo>
                  <a:pt x="218" y="916"/>
                  <a:pt x="223" y="923"/>
                  <a:pt x="223" y="923"/>
                </a:cubicBezTo>
                <a:cubicBezTo>
                  <a:pt x="223" y="929"/>
                  <a:pt x="219" y="932"/>
                  <a:pt x="209" y="932"/>
                </a:cubicBezTo>
                <a:lnTo>
                  <a:pt x="207" y="932"/>
                </a:lnTo>
                <a:lnTo>
                  <a:pt x="195" y="932"/>
                </a:lnTo>
                <a:lnTo>
                  <a:pt x="169" y="909"/>
                </a:lnTo>
                <a:cubicBezTo>
                  <a:pt x="110" y="856"/>
                  <a:pt x="68" y="791"/>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41" name="フリーフォーム: 図形 2240"/>
          <p:cNvSpPr/>
          <p:nvPr/>
        </p:nvSpPr>
        <p:spPr>
          <a:xfrm>
            <a:off x="1891440" y="1896840"/>
            <a:ext cx="163440" cy="151920"/>
          </a:xfrm>
          <a:custGeom>
            <a:avLst/>
            <a:gdLst/>
            <a:ahLst/>
            <a:cxnLst/>
            <a:rect l="0" t="0" r="r" b="b"/>
            <a:pathLst>
              <a:path w="454" h="422">
                <a:moveTo>
                  <a:pt x="16" y="142"/>
                </a:moveTo>
                <a:cubicBezTo>
                  <a:pt x="20" y="116"/>
                  <a:pt x="37" y="86"/>
                  <a:pt x="66" y="52"/>
                </a:cubicBezTo>
                <a:cubicBezTo>
                  <a:pt x="95" y="18"/>
                  <a:pt x="131" y="0"/>
                  <a:pt x="174" y="0"/>
                </a:cubicBezTo>
                <a:cubicBezTo>
                  <a:pt x="196" y="0"/>
                  <a:pt x="216" y="5"/>
                  <a:pt x="234" y="16"/>
                </a:cubicBezTo>
                <a:cubicBezTo>
                  <a:pt x="252" y="28"/>
                  <a:pt x="265" y="42"/>
                  <a:pt x="274" y="58"/>
                </a:cubicBezTo>
                <a:cubicBezTo>
                  <a:pt x="300" y="19"/>
                  <a:pt x="331" y="0"/>
                  <a:pt x="368" y="0"/>
                </a:cubicBezTo>
                <a:cubicBezTo>
                  <a:pt x="391" y="0"/>
                  <a:pt x="411" y="6"/>
                  <a:pt x="428" y="20"/>
                </a:cubicBezTo>
                <a:cubicBezTo>
                  <a:pt x="445" y="34"/>
                  <a:pt x="454" y="52"/>
                  <a:pt x="454" y="75"/>
                </a:cubicBezTo>
                <a:cubicBezTo>
                  <a:pt x="454" y="93"/>
                  <a:pt x="450" y="108"/>
                  <a:pt x="441" y="119"/>
                </a:cubicBezTo>
                <a:cubicBezTo>
                  <a:pt x="433" y="130"/>
                  <a:pt x="424" y="137"/>
                  <a:pt x="416" y="139"/>
                </a:cubicBezTo>
                <a:cubicBezTo>
                  <a:pt x="407" y="142"/>
                  <a:pt x="400" y="143"/>
                  <a:pt x="394" y="143"/>
                </a:cubicBezTo>
                <a:cubicBezTo>
                  <a:pt x="382" y="143"/>
                  <a:pt x="372" y="140"/>
                  <a:pt x="365" y="133"/>
                </a:cubicBezTo>
                <a:cubicBezTo>
                  <a:pt x="357" y="126"/>
                  <a:pt x="354" y="117"/>
                  <a:pt x="354" y="106"/>
                </a:cubicBezTo>
                <a:cubicBezTo>
                  <a:pt x="354" y="77"/>
                  <a:pt x="369" y="58"/>
                  <a:pt x="400" y="47"/>
                </a:cubicBezTo>
                <a:cubicBezTo>
                  <a:pt x="393" y="39"/>
                  <a:pt x="381" y="35"/>
                  <a:pt x="363" y="35"/>
                </a:cubicBezTo>
                <a:cubicBezTo>
                  <a:pt x="355" y="35"/>
                  <a:pt x="349" y="36"/>
                  <a:pt x="345" y="37"/>
                </a:cubicBezTo>
                <a:cubicBezTo>
                  <a:pt x="322" y="47"/>
                  <a:pt x="304" y="67"/>
                  <a:pt x="293" y="98"/>
                </a:cubicBezTo>
                <a:cubicBezTo>
                  <a:pt x="256" y="235"/>
                  <a:pt x="237" y="315"/>
                  <a:pt x="237" y="338"/>
                </a:cubicBezTo>
                <a:cubicBezTo>
                  <a:pt x="237" y="356"/>
                  <a:pt x="242" y="368"/>
                  <a:pt x="252" y="376"/>
                </a:cubicBezTo>
                <a:cubicBezTo>
                  <a:pt x="262" y="383"/>
                  <a:pt x="273" y="387"/>
                  <a:pt x="285" y="387"/>
                </a:cubicBezTo>
                <a:cubicBezTo>
                  <a:pt x="308" y="387"/>
                  <a:pt x="330" y="376"/>
                  <a:pt x="353" y="356"/>
                </a:cubicBezTo>
                <a:cubicBezTo>
                  <a:pt x="375" y="336"/>
                  <a:pt x="390" y="310"/>
                  <a:pt x="398" y="281"/>
                </a:cubicBezTo>
                <a:cubicBezTo>
                  <a:pt x="400" y="274"/>
                  <a:pt x="402" y="271"/>
                  <a:pt x="404" y="270"/>
                </a:cubicBezTo>
                <a:cubicBezTo>
                  <a:pt x="406" y="270"/>
                  <a:pt x="412" y="269"/>
                  <a:pt x="420" y="269"/>
                </a:cubicBezTo>
                <a:lnTo>
                  <a:pt x="424" y="269"/>
                </a:lnTo>
                <a:cubicBezTo>
                  <a:pt x="433" y="269"/>
                  <a:pt x="437" y="271"/>
                  <a:pt x="437" y="276"/>
                </a:cubicBezTo>
                <a:cubicBezTo>
                  <a:pt x="437" y="277"/>
                  <a:pt x="437" y="280"/>
                  <a:pt x="436" y="286"/>
                </a:cubicBezTo>
                <a:cubicBezTo>
                  <a:pt x="426" y="322"/>
                  <a:pt x="405" y="353"/>
                  <a:pt x="377" y="380"/>
                </a:cubicBezTo>
                <a:cubicBezTo>
                  <a:pt x="348" y="407"/>
                  <a:pt x="315" y="422"/>
                  <a:pt x="277" y="422"/>
                </a:cubicBezTo>
                <a:cubicBezTo>
                  <a:pt x="234" y="422"/>
                  <a:pt x="201" y="402"/>
                  <a:pt x="179" y="363"/>
                </a:cubicBezTo>
                <a:cubicBezTo>
                  <a:pt x="153" y="401"/>
                  <a:pt x="124" y="421"/>
                  <a:pt x="91" y="421"/>
                </a:cubicBezTo>
                <a:lnTo>
                  <a:pt x="86" y="421"/>
                </a:lnTo>
                <a:cubicBezTo>
                  <a:pt x="55" y="421"/>
                  <a:pt x="34" y="412"/>
                  <a:pt x="21" y="396"/>
                </a:cubicBezTo>
                <a:cubicBezTo>
                  <a:pt x="8" y="380"/>
                  <a:pt x="1" y="363"/>
                  <a:pt x="0" y="345"/>
                </a:cubicBezTo>
                <a:cubicBezTo>
                  <a:pt x="0" y="325"/>
                  <a:pt x="6" y="309"/>
                  <a:pt x="18" y="296"/>
                </a:cubicBezTo>
                <a:cubicBezTo>
                  <a:pt x="30" y="284"/>
                  <a:pt x="44" y="278"/>
                  <a:pt x="60" y="278"/>
                </a:cubicBezTo>
                <a:cubicBezTo>
                  <a:pt x="86" y="278"/>
                  <a:pt x="100" y="291"/>
                  <a:pt x="100" y="317"/>
                </a:cubicBezTo>
                <a:cubicBezTo>
                  <a:pt x="100" y="329"/>
                  <a:pt x="96" y="340"/>
                  <a:pt x="88" y="349"/>
                </a:cubicBezTo>
                <a:cubicBezTo>
                  <a:pt x="81" y="359"/>
                  <a:pt x="74" y="365"/>
                  <a:pt x="67" y="368"/>
                </a:cubicBezTo>
                <a:cubicBezTo>
                  <a:pt x="60" y="371"/>
                  <a:pt x="56" y="373"/>
                  <a:pt x="55" y="373"/>
                </a:cubicBezTo>
                <a:lnTo>
                  <a:pt x="52" y="374"/>
                </a:lnTo>
                <a:cubicBezTo>
                  <a:pt x="52" y="374"/>
                  <a:pt x="54" y="376"/>
                  <a:pt x="58" y="377"/>
                </a:cubicBezTo>
                <a:cubicBezTo>
                  <a:pt x="62" y="379"/>
                  <a:pt x="66" y="381"/>
                  <a:pt x="73" y="384"/>
                </a:cubicBezTo>
                <a:cubicBezTo>
                  <a:pt x="79" y="386"/>
                  <a:pt x="85" y="387"/>
                  <a:pt x="90" y="387"/>
                </a:cubicBezTo>
                <a:cubicBezTo>
                  <a:pt x="113" y="387"/>
                  <a:pt x="132" y="373"/>
                  <a:pt x="148" y="345"/>
                </a:cubicBezTo>
                <a:cubicBezTo>
                  <a:pt x="154" y="335"/>
                  <a:pt x="161" y="314"/>
                  <a:pt x="169" y="282"/>
                </a:cubicBezTo>
                <a:cubicBezTo>
                  <a:pt x="178" y="249"/>
                  <a:pt x="187" y="216"/>
                  <a:pt x="195" y="181"/>
                </a:cubicBezTo>
                <a:cubicBezTo>
                  <a:pt x="204" y="146"/>
                  <a:pt x="209" y="126"/>
                  <a:pt x="210" y="120"/>
                </a:cubicBezTo>
                <a:cubicBezTo>
                  <a:pt x="213" y="103"/>
                  <a:pt x="215" y="91"/>
                  <a:pt x="215" y="83"/>
                </a:cubicBezTo>
                <a:cubicBezTo>
                  <a:pt x="215" y="66"/>
                  <a:pt x="210" y="54"/>
                  <a:pt x="201" y="46"/>
                </a:cubicBezTo>
                <a:cubicBezTo>
                  <a:pt x="192" y="39"/>
                  <a:pt x="181" y="35"/>
                  <a:pt x="169" y="35"/>
                </a:cubicBezTo>
                <a:cubicBezTo>
                  <a:pt x="145" y="35"/>
                  <a:pt x="121" y="45"/>
                  <a:pt x="100" y="65"/>
                </a:cubicBezTo>
                <a:cubicBezTo>
                  <a:pt x="78" y="85"/>
                  <a:pt x="63" y="110"/>
                  <a:pt x="54" y="141"/>
                </a:cubicBezTo>
                <a:cubicBezTo>
                  <a:pt x="53" y="147"/>
                  <a:pt x="51" y="150"/>
                  <a:pt x="49" y="150"/>
                </a:cubicBezTo>
                <a:cubicBezTo>
                  <a:pt x="48" y="151"/>
                  <a:pt x="43" y="152"/>
                  <a:pt x="35" y="152"/>
                </a:cubicBezTo>
                <a:lnTo>
                  <a:pt x="21" y="152"/>
                </a:lnTo>
                <a:cubicBezTo>
                  <a:pt x="18" y="149"/>
                  <a:pt x="16" y="145"/>
                  <a:pt x="16"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42" name="フリーフォーム: 図形 2241"/>
          <p:cNvSpPr/>
          <p:nvPr/>
        </p:nvSpPr>
        <p:spPr>
          <a:xfrm>
            <a:off x="2111040" y="1793880"/>
            <a:ext cx="14400" cy="334800"/>
          </a:xfrm>
          <a:custGeom>
            <a:avLst/>
            <a:gdLst/>
            <a:ahLst/>
            <a:cxnLst/>
            <a:rect l="0" t="0" r="r" b="b"/>
            <a:pathLst>
              <a:path w="40" h="930">
                <a:moveTo>
                  <a:pt x="20" y="930"/>
                </a:moveTo>
                <a:lnTo>
                  <a:pt x="18" y="930"/>
                </a:lnTo>
                <a:cubicBezTo>
                  <a:pt x="11" y="930"/>
                  <a:pt x="5" y="926"/>
                  <a:pt x="0" y="917"/>
                </a:cubicBezTo>
                <a:lnTo>
                  <a:pt x="0" y="465"/>
                </a:lnTo>
                <a:lnTo>
                  <a:pt x="2" y="12"/>
                </a:lnTo>
                <a:cubicBezTo>
                  <a:pt x="9" y="4"/>
                  <a:pt x="14" y="0"/>
                  <a:pt x="20" y="0"/>
                </a:cubicBezTo>
                <a:cubicBezTo>
                  <a:pt x="28" y="0"/>
                  <a:pt x="34" y="4"/>
                  <a:pt x="40" y="13"/>
                </a:cubicBezTo>
                <a:lnTo>
                  <a:pt x="40" y="917"/>
                </a:lnTo>
                <a:cubicBezTo>
                  <a:pt x="34" y="926"/>
                  <a:pt x="28" y="930"/>
                  <a:pt x="22" y="930"/>
                </a:cubicBezTo>
                <a:lnTo>
                  <a:pt x="20" y="93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43" name="フリーフォーム: 図形 2242"/>
          <p:cNvSpPr/>
          <p:nvPr/>
        </p:nvSpPr>
        <p:spPr>
          <a:xfrm>
            <a:off x="2171520" y="1896840"/>
            <a:ext cx="177840" cy="151920"/>
          </a:xfrm>
          <a:custGeom>
            <a:avLst/>
            <a:gdLst/>
            <a:ahLst/>
            <a:cxnLst/>
            <a:rect l="0" t="0" r="r" b="b"/>
            <a:pathLst>
              <a:path w="494" h="422">
                <a:moveTo>
                  <a:pt x="0" y="144"/>
                </a:moveTo>
                <a:cubicBezTo>
                  <a:pt x="0" y="139"/>
                  <a:pt x="3" y="129"/>
                  <a:pt x="8" y="115"/>
                </a:cubicBezTo>
                <a:cubicBezTo>
                  <a:pt x="14" y="101"/>
                  <a:pt x="22" y="85"/>
                  <a:pt x="32" y="67"/>
                </a:cubicBezTo>
                <a:cubicBezTo>
                  <a:pt x="42" y="49"/>
                  <a:pt x="55" y="33"/>
                  <a:pt x="73" y="20"/>
                </a:cubicBezTo>
                <a:cubicBezTo>
                  <a:pt x="90" y="7"/>
                  <a:pt x="108" y="0"/>
                  <a:pt x="127" y="0"/>
                </a:cubicBezTo>
                <a:cubicBezTo>
                  <a:pt x="157" y="0"/>
                  <a:pt x="178" y="7"/>
                  <a:pt x="193" y="23"/>
                </a:cubicBezTo>
                <a:cubicBezTo>
                  <a:pt x="207" y="38"/>
                  <a:pt x="214" y="57"/>
                  <a:pt x="214" y="78"/>
                </a:cubicBezTo>
                <a:cubicBezTo>
                  <a:pt x="214" y="89"/>
                  <a:pt x="203" y="124"/>
                  <a:pt x="182" y="182"/>
                </a:cubicBezTo>
                <a:cubicBezTo>
                  <a:pt x="161" y="240"/>
                  <a:pt x="151" y="284"/>
                  <a:pt x="151" y="313"/>
                </a:cubicBezTo>
                <a:cubicBezTo>
                  <a:pt x="151" y="340"/>
                  <a:pt x="155" y="358"/>
                  <a:pt x="164" y="369"/>
                </a:cubicBezTo>
                <a:cubicBezTo>
                  <a:pt x="172" y="380"/>
                  <a:pt x="185" y="385"/>
                  <a:pt x="203" y="386"/>
                </a:cubicBezTo>
                <a:cubicBezTo>
                  <a:pt x="220" y="386"/>
                  <a:pt x="237" y="381"/>
                  <a:pt x="252" y="370"/>
                </a:cubicBezTo>
                <a:cubicBezTo>
                  <a:pt x="268" y="359"/>
                  <a:pt x="279" y="348"/>
                  <a:pt x="287" y="338"/>
                </a:cubicBezTo>
                <a:lnTo>
                  <a:pt x="297" y="322"/>
                </a:lnTo>
                <a:cubicBezTo>
                  <a:pt x="298" y="320"/>
                  <a:pt x="310" y="273"/>
                  <a:pt x="332" y="181"/>
                </a:cubicBezTo>
                <a:cubicBezTo>
                  <a:pt x="351" y="107"/>
                  <a:pt x="362" y="63"/>
                  <a:pt x="366" y="51"/>
                </a:cubicBezTo>
                <a:cubicBezTo>
                  <a:pt x="369" y="38"/>
                  <a:pt x="374" y="29"/>
                  <a:pt x="379" y="24"/>
                </a:cubicBezTo>
                <a:cubicBezTo>
                  <a:pt x="389" y="15"/>
                  <a:pt x="400" y="10"/>
                  <a:pt x="412" y="10"/>
                </a:cubicBezTo>
                <a:cubicBezTo>
                  <a:pt x="423" y="10"/>
                  <a:pt x="430" y="13"/>
                  <a:pt x="435" y="19"/>
                </a:cubicBezTo>
                <a:cubicBezTo>
                  <a:pt x="440" y="25"/>
                  <a:pt x="443" y="31"/>
                  <a:pt x="443" y="37"/>
                </a:cubicBezTo>
                <a:lnTo>
                  <a:pt x="372" y="333"/>
                </a:lnTo>
                <a:cubicBezTo>
                  <a:pt x="372" y="336"/>
                  <a:pt x="371" y="341"/>
                  <a:pt x="371" y="348"/>
                </a:cubicBezTo>
                <a:cubicBezTo>
                  <a:pt x="371" y="363"/>
                  <a:pt x="373" y="373"/>
                  <a:pt x="378" y="378"/>
                </a:cubicBezTo>
                <a:cubicBezTo>
                  <a:pt x="382" y="383"/>
                  <a:pt x="389" y="386"/>
                  <a:pt x="397" y="387"/>
                </a:cubicBezTo>
                <a:cubicBezTo>
                  <a:pt x="411" y="385"/>
                  <a:pt x="422" y="375"/>
                  <a:pt x="430" y="358"/>
                </a:cubicBezTo>
                <a:cubicBezTo>
                  <a:pt x="438" y="340"/>
                  <a:pt x="447" y="313"/>
                  <a:pt x="458" y="276"/>
                </a:cubicBezTo>
                <a:cubicBezTo>
                  <a:pt x="459" y="271"/>
                  <a:pt x="465" y="269"/>
                  <a:pt x="476" y="269"/>
                </a:cubicBezTo>
                <a:cubicBezTo>
                  <a:pt x="488" y="269"/>
                  <a:pt x="494" y="271"/>
                  <a:pt x="494" y="277"/>
                </a:cubicBezTo>
                <a:cubicBezTo>
                  <a:pt x="493" y="280"/>
                  <a:pt x="493" y="284"/>
                  <a:pt x="492" y="290"/>
                </a:cubicBezTo>
                <a:cubicBezTo>
                  <a:pt x="492" y="296"/>
                  <a:pt x="489" y="305"/>
                  <a:pt x="484" y="320"/>
                </a:cubicBezTo>
                <a:cubicBezTo>
                  <a:pt x="479" y="334"/>
                  <a:pt x="474" y="347"/>
                  <a:pt x="468" y="360"/>
                </a:cubicBezTo>
                <a:cubicBezTo>
                  <a:pt x="462" y="372"/>
                  <a:pt x="455" y="384"/>
                  <a:pt x="445" y="395"/>
                </a:cubicBezTo>
                <a:cubicBezTo>
                  <a:pt x="435" y="406"/>
                  <a:pt x="424" y="414"/>
                  <a:pt x="411" y="419"/>
                </a:cubicBezTo>
                <a:cubicBezTo>
                  <a:pt x="406" y="421"/>
                  <a:pt x="399" y="421"/>
                  <a:pt x="389" y="421"/>
                </a:cubicBezTo>
                <a:cubicBezTo>
                  <a:pt x="348" y="421"/>
                  <a:pt x="320" y="403"/>
                  <a:pt x="304" y="368"/>
                </a:cubicBezTo>
                <a:cubicBezTo>
                  <a:pt x="303" y="369"/>
                  <a:pt x="300" y="372"/>
                  <a:pt x="294" y="377"/>
                </a:cubicBezTo>
                <a:cubicBezTo>
                  <a:pt x="288" y="383"/>
                  <a:pt x="283" y="388"/>
                  <a:pt x="277" y="391"/>
                </a:cubicBezTo>
                <a:cubicBezTo>
                  <a:pt x="272" y="395"/>
                  <a:pt x="265" y="400"/>
                  <a:pt x="257" y="405"/>
                </a:cubicBezTo>
                <a:cubicBezTo>
                  <a:pt x="249" y="411"/>
                  <a:pt x="240" y="416"/>
                  <a:pt x="230" y="417"/>
                </a:cubicBezTo>
                <a:cubicBezTo>
                  <a:pt x="220" y="419"/>
                  <a:pt x="209" y="421"/>
                  <a:pt x="198" y="422"/>
                </a:cubicBezTo>
                <a:cubicBezTo>
                  <a:pt x="171" y="422"/>
                  <a:pt x="147" y="417"/>
                  <a:pt x="125" y="404"/>
                </a:cubicBezTo>
                <a:cubicBezTo>
                  <a:pt x="92" y="385"/>
                  <a:pt x="76" y="352"/>
                  <a:pt x="76" y="306"/>
                </a:cubicBezTo>
                <a:cubicBezTo>
                  <a:pt x="76" y="270"/>
                  <a:pt x="87" y="224"/>
                  <a:pt x="109" y="167"/>
                </a:cubicBezTo>
                <a:cubicBezTo>
                  <a:pt x="132" y="110"/>
                  <a:pt x="142" y="74"/>
                  <a:pt x="142" y="58"/>
                </a:cubicBezTo>
                <a:cubicBezTo>
                  <a:pt x="142" y="58"/>
                  <a:pt x="142" y="57"/>
                  <a:pt x="142" y="56"/>
                </a:cubicBezTo>
                <a:cubicBezTo>
                  <a:pt x="142" y="51"/>
                  <a:pt x="142" y="47"/>
                  <a:pt x="142" y="45"/>
                </a:cubicBezTo>
                <a:cubicBezTo>
                  <a:pt x="142" y="43"/>
                  <a:pt x="141" y="41"/>
                  <a:pt x="139" y="39"/>
                </a:cubicBezTo>
                <a:cubicBezTo>
                  <a:pt x="136" y="36"/>
                  <a:pt x="133" y="35"/>
                  <a:pt x="127" y="35"/>
                </a:cubicBezTo>
                <a:lnTo>
                  <a:pt x="124" y="35"/>
                </a:lnTo>
                <a:cubicBezTo>
                  <a:pt x="109" y="35"/>
                  <a:pt x="96" y="41"/>
                  <a:pt x="85" y="53"/>
                </a:cubicBezTo>
                <a:cubicBezTo>
                  <a:pt x="73" y="64"/>
                  <a:pt x="64" y="77"/>
                  <a:pt x="57" y="91"/>
                </a:cubicBezTo>
                <a:cubicBezTo>
                  <a:pt x="50" y="104"/>
                  <a:pt x="45" y="117"/>
                  <a:pt x="41" y="130"/>
                </a:cubicBezTo>
                <a:cubicBezTo>
                  <a:pt x="37" y="142"/>
                  <a:pt x="35" y="149"/>
                  <a:pt x="33" y="150"/>
                </a:cubicBezTo>
                <a:cubicBezTo>
                  <a:pt x="32" y="152"/>
                  <a:pt x="27" y="152"/>
                  <a:pt x="19" y="152"/>
                </a:cubicBezTo>
                <a:lnTo>
                  <a:pt x="6" y="152"/>
                </a:lnTo>
                <a:cubicBezTo>
                  <a:pt x="2" y="149"/>
                  <a:pt x="0" y="146"/>
                  <a:pt x="0" y="14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44" name="フリーフォーム: 図形 2243"/>
          <p:cNvSpPr/>
          <p:nvPr/>
        </p:nvSpPr>
        <p:spPr>
          <a:xfrm>
            <a:off x="2382120" y="2004120"/>
            <a:ext cx="44640" cy="105840"/>
          </a:xfrm>
          <a:custGeom>
            <a:avLst/>
            <a:gdLst/>
            <a:ahLst/>
            <a:cxnLst/>
            <a:rect l="0" t="0" r="r" b="b"/>
            <a:pathLst>
              <a:path w="124" h="294">
                <a:moveTo>
                  <a:pt x="0" y="80"/>
                </a:moveTo>
                <a:cubicBezTo>
                  <a:pt x="0" y="80"/>
                  <a:pt x="0" y="73"/>
                  <a:pt x="0" y="57"/>
                </a:cubicBezTo>
                <a:cubicBezTo>
                  <a:pt x="0" y="42"/>
                  <a:pt x="5" y="28"/>
                  <a:pt x="15" y="17"/>
                </a:cubicBezTo>
                <a:cubicBezTo>
                  <a:pt x="25" y="6"/>
                  <a:pt x="39" y="0"/>
                  <a:pt x="56" y="0"/>
                </a:cubicBezTo>
                <a:cubicBezTo>
                  <a:pt x="73" y="0"/>
                  <a:pt x="89" y="8"/>
                  <a:pt x="103" y="24"/>
                </a:cubicBezTo>
                <a:cubicBezTo>
                  <a:pt x="116" y="39"/>
                  <a:pt x="123" y="66"/>
                  <a:pt x="124" y="105"/>
                </a:cubicBezTo>
                <a:cubicBezTo>
                  <a:pt x="124" y="127"/>
                  <a:pt x="121" y="149"/>
                  <a:pt x="116" y="170"/>
                </a:cubicBezTo>
                <a:cubicBezTo>
                  <a:pt x="110" y="190"/>
                  <a:pt x="104" y="208"/>
                  <a:pt x="96" y="223"/>
                </a:cubicBezTo>
                <a:cubicBezTo>
                  <a:pt x="89" y="238"/>
                  <a:pt x="81" y="250"/>
                  <a:pt x="72" y="261"/>
                </a:cubicBezTo>
                <a:cubicBezTo>
                  <a:pt x="63" y="271"/>
                  <a:pt x="56" y="280"/>
                  <a:pt x="50" y="286"/>
                </a:cubicBezTo>
                <a:cubicBezTo>
                  <a:pt x="43" y="292"/>
                  <a:pt x="39" y="295"/>
                  <a:pt x="37" y="294"/>
                </a:cubicBezTo>
                <a:cubicBezTo>
                  <a:pt x="35" y="294"/>
                  <a:pt x="30" y="292"/>
                  <a:pt x="24" y="286"/>
                </a:cubicBezTo>
                <a:cubicBezTo>
                  <a:pt x="19" y="280"/>
                  <a:pt x="16" y="276"/>
                  <a:pt x="16" y="274"/>
                </a:cubicBezTo>
                <a:cubicBezTo>
                  <a:pt x="16" y="271"/>
                  <a:pt x="19" y="266"/>
                  <a:pt x="26" y="259"/>
                </a:cubicBezTo>
                <a:cubicBezTo>
                  <a:pt x="34" y="252"/>
                  <a:pt x="42" y="242"/>
                  <a:pt x="51" y="231"/>
                </a:cubicBezTo>
                <a:cubicBezTo>
                  <a:pt x="59" y="220"/>
                  <a:pt x="67" y="204"/>
                  <a:pt x="75" y="185"/>
                </a:cubicBezTo>
                <a:cubicBezTo>
                  <a:pt x="82" y="165"/>
                  <a:pt x="87" y="141"/>
                  <a:pt x="90" y="116"/>
                </a:cubicBezTo>
                <a:lnTo>
                  <a:pt x="90" y="105"/>
                </a:lnTo>
                <a:lnTo>
                  <a:pt x="89" y="105"/>
                </a:lnTo>
                <a:cubicBezTo>
                  <a:pt x="87" y="106"/>
                  <a:pt x="86" y="107"/>
                  <a:pt x="84" y="107"/>
                </a:cubicBezTo>
                <a:cubicBezTo>
                  <a:pt x="82" y="108"/>
                  <a:pt x="80" y="109"/>
                  <a:pt x="78" y="110"/>
                </a:cubicBezTo>
                <a:cubicBezTo>
                  <a:pt x="77" y="111"/>
                  <a:pt x="74" y="112"/>
                  <a:pt x="70" y="112"/>
                </a:cubicBezTo>
                <a:cubicBezTo>
                  <a:pt x="66" y="112"/>
                  <a:pt x="63" y="112"/>
                  <a:pt x="59" y="113"/>
                </a:cubicBezTo>
                <a:cubicBezTo>
                  <a:pt x="42" y="113"/>
                  <a:pt x="27" y="108"/>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45" name="フリーフォーム: 図形 2244"/>
          <p:cNvSpPr/>
          <p:nvPr/>
        </p:nvSpPr>
        <p:spPr>
          <a:xfrm>
            <a:off x="2516760" y="1896840"/>
            <a:ext cx="163440" cy="151920"/>
          </a:xfrm>
          <a:custGeom>
            <a:avLst/>
            <a:gdLst/>
            <a:ahLst/>
            <a:cxnLst/>
            <a:rect l="0" t="0" r="r" b="b"/>
            <a:pathLst>
              <a:path w="454" h="422">
                <a:moveTo>
                  <a:pt x="16" y="142"/>
                </a:moveTo>
                <a:cubicBezTo>
                  <a:pt x="20" y="116"/>
                  <a:pt x="38" y="86"/>
                  <a:pt x="67" y="52"/>
                </a:cubicBezTo>
                <a:cubicBezTo>
                  <a:pt x="96" y="18"/>
                  <a:pt x="132" y="0"/>
                  <a:pt x="175" y="0"/>
                </a:cubicBezTo>
                <a:cubicBezTo>
                  <a:pt x="197" y="0"/>
                  <a:pt x="216" y="5"/>
                  <a:pt x="234" y="16"/>
                </a:cubicBezTo>
                <a:cubicBezTo>
                  <a:pt x="252" y="28"/>
                  <a:pt x="266" y="42"/>
                  <a:pt x="274" y="58"/>
                </a:cubicBezTo>
                <a:cubicBezTo>
                  <a:pt x="301" y="19"/>
                  <a:pt x="332" y="0"/>
                  <a:pt x="368" y="0"/>
                </a:cubicBezTo>
                <a:cubicBezTo>
                  <a:pt x="391" y="0"/>
                  <a:pt x="411" y="6"/>
                  <a:pt x="428" y="20"/>
                </a:cubicBezTo>
                <a:cubicBezTo>
                  <a:pt x="445" y="34"/>
                  <a:pt x="453" y="52"/>
                  <a:pt x="454" y="75"/>
                </a:cubicBezTo>
                <a:cubicBezTo>
                  <a:pt x="454" y="93"/>
                  <a:pt x="450" y="108"/>
                  <a:pt x="441" y="119"/>
                </a:cubicBezTo>
                <a:cubicBezTo>
                  <a:pt x="432" y="130"/>
                  <a:pt x="424" y="137"/>
                  <a:pt x="416" y="139"/>
                </a:cubicBezTo>
                <a:cubicBezTo>
                  <a:pt x="408" y="142"/>
                  <a:pt x="401" y="143"/>
                  <a:pt x="395" y="143"/>
                </a:cubicBezTo>
                <a:cubicBezTo>
                  <a:pt x="383" y="143"/>
                  <a:pt x="373" y="140"/>
                  <a:pt x="366" y="133"/>
                </a:cubicBezTo>
                <a:cubicBezTo>
                  <a:pt x="358" y="126"/>
                  <a:pt x="355" y="117"/>
                  <a:pt x="355" y="106"/>
                </a:cubicBezTo>
                <a:cubicBezTo>
                  <a:pt x="355" y="77"/>
                  <a:pt x="370" y="58"/>
                  <a:pt x="401" y="47"/>
                </a:cubicBezTo>
                <a:cubicBezTo>
                  <a:pt x="394" y="39"/>
                  <a:pt x="382" y="35"/>
                  <a:pt x="364" y="35"/>
                </a:cubicBezTo>
                <a:cubicBezTo>
                  <a:pt x="356" y="35"/>
                  <a:pt x="350" y="36"/>
                  <a:pt x="346" y="37"/>
                </a:cubicBezTo>
                <a:cubicBezTo>
                  <a:pt x="323" y="47"/>
                  <a:pt x="305" y="67"/>
                  <a:pt x="294" y="98"/>
                </a:cubicBezTo>
                <a:cubicBezTo>
                  <a:pt x="257" y="235"/>
                  <a:pt x="238" y="315"/>
                  <a:pt x="238" y="338"/>
                </a:cubicBezTo>
                <a:cubicBezTo>
                  <a:pt x="238" y="356"/>
                  <a:pt x="243" y="368"/>
                  <a:pt x="253" y="376"/>
                </a:cubicBezTo>
                <a:cubicBezTo>
                  <a:pt x="263" y="383"/>
                  <a:pt x="274" y="387"/>
                  <a:pt x="286" y="387"/>
                </a:cubicBezTo>
                <a:cubicBezTo>
                  <a:pt x="309" y="387"/>
                  <a:pt x="331" y="376"/>
                  <a:pt x="354" y="356"/>
                </a:cubicBezTo>
                <a:cubicBezTo>
                  <a:pt x="376" y="336"/>
                  <a:pt x="391" y="310"/>
                  <a:pt x="399" y="281"/>
                </a:cubicBezTo>
                <a:cubicBezTo>
                  <a:pt x="401" y="274"/>
                  <a:pt x="403" y="271"/>
                  <a:pt x="405" y="270"/>
                </a:cubicBezTo>
                <a:cubicBezTo>
                  <a:pt x="407" y="270"/>
                  <a:pt x="412" y="269"/>
                  <a:pt x="420" y="269"/>
                </a:cubicBezTo>
                <a:lnTo>
                  <a:pt x="423" y="269"/>
                </a:lnTo>
                <a:cubicBezTo>
                  <a:pt x="433" y="269"/>
                  <a:pt x="437" y="271"/>
                  <a:pt x="437" y="276"/>
                </a:cubicBezTo>
                <a:cubicBezTo>
                  <a:pt x="437" y="277"/>
                  <a:pt x="437" y="280"/>
                  <a:pt x="435" y="286"/>
                </a:cubicBezTo>
                <a:cubicBezTo>
                  <a:pt x="426" y="322"/>
                  <a:pt x="406" y="353"/>
                  <a:pt x="378" y="380"/>
                </a:cubicBezTo>
                <a:cubicBezTo>
                  <a:pt x="349" y="407"/>
                  <a:pt x="316" y="422"/>
                  <a:pt x="278" y="422"/>
                </a:cubicBezTo>
                <a:cubicBezTo>
                  <a:pt x="235" y="422"/>
                  <a:pt x="202" y="402"/>
                  <a:pt x="180" y="363"/>
                </a:cubicBezTo>
                <a:cubicBezTo>
                  <a:pt x="154" y="401"/>
                  <a:pt x="125" y="421"/>
                  <a:pt x="92" y="421"/>
                </a:cubicBezTo>
                <a:lnTo>
                  <a:pt x="87" y="421"/>
                </a:lnTo>
                <a:cubicBezTo>
                  <a:pt x="56" y="421"/>
                  <a:pt x="34" y="412"/>
                  <a:pt x="20" y="396"/>
                </a:cubicBezTo>
                <a:cubicBezTo>
                  <a:pt x="7" y="380"/>
                  <a:pt x="1" y="363"/>
                  <a:pt x="0" y="345"/>
                </a:cubicBezTo>
                <a:cubicBezTo>
                  <a:pt x="0" y="325"/>
                  <a:pt x="6" y="309"/>
                  <a:pt x="18" y="296"/>
                </a:cubicBezTo>
                <a:cubicBezTo>
                  <a:pt x="29" y="284"/>
                  <a:pt x="44" y="278"/>
                  <a:pt x="60" y="278"/>
                </a:cubicBezTo>
                <a:cubicBezTo>
                  <a:pt x="87" y="278"/>
                  <a:pt x="101" y="291"/>
                  <a:pt x="101" y="317"/>
                </a:cubicBezTo>
                <a:cubicBezTo>
                  <a:pt x="101" y="329"/>
                  <a:pt x="97" y="340"/>
                  <a:pt x="89" y="349"/>
                </a:cubicBezTo>
                <a:cubicBezTo>
                  <a:pt x="82" y="359"/>
                  <a:pt x="75" y="365"/>
                  <a:pt x="68" y="368"/>
                </a:cubicBezTo>
                <a:cubicBezTo>
                  <a:pt x="61" y="371"/>
                  <a:pt x="57" y="373"/>
                  <a:pt x="56" y="373"/>
                </a:cubicBezTo>
                <a:lnTo>
                  <a:pt x="53" y="374"/>
                </a:lnTo>
                <a:cubicBezTo>
                  <a:pt x="53" y="374"/>
                  <a:pt x="55" y="376"/>
                  <a:pt x="59" y="377"/>
                </a:cubicBezTo>
                <a:cubicBezTo>
                  <a:pt x="62" y="379"/>
                  <a:pt x="67" y="381"/>
                  <a:pt x="74" y="384"/>
                </a:cubicBezTo>
                <a:cubicBezTo>
                  <a:pt x="80" y="386"/>
                  <a:pt x="86" y="387"/>
                  <a:pt x="91" y="387"/>
                </a:cubicBezTo>
                <a:cubicBezTo>
                  <a:pt x="114" y="387"/>
                  <a:pt x="133" y="373"/>
                  <a:pt x="149" y="345"/>
                </a:cubicBezTo>
                <a:cubicBezTo>
                  <a:pt x="154" y="335"/>
                  <a:pt x="162" y="314"/>
                  <a:pt x="170" y="282"/>
                </a:cubicBezTo>
                <a:cubicBezTo>
                  <a:pt x="179" y="249"/>
                  <a:pt x="188" y="216"/>
                  <a:pt x="196" y="181"/>
                </a:cubicBezTo>
                <a:cubicBezTo>
                  <a:pt x="205" y="146"/>
                  <a:pt x="210" y="126"/>
                  <a:pt x="211" y="120"/>
                </a:cubicBezTo>
                <a:cubicBezTo>
                  <a:pt x="214" y="103"/>
                  <a:pt x="216" y="91"/>
                  <a:pt x="216" y="83"/>
                </a:cubicBezTo>
                <a:cubicBezTo>
                  <a:pt x="216" y="66"/>
                  <a:pt x="211" y="54"/>
                  <a:pt x="202" y="46"/>
                </a:cubicBezTo>
                <a:cubicBezTo>
                  <a:pt x="193" y="39"/>
                  <a:pt x="182" y="35"/>
                  <a:pt x="170" y="35"/>
                </a:cubicBezTo>
                <a:cubicBezTo>
                  <a:pt x="145" y="35"/>
                  <a:pt x="122" y="45"/>
                  <a:pt x="101" y="65"/>
                </a:cubicBezTo>
                <a:cubicBezTo>
                  <a:pt x="79" y="85"/>
                  <a:pt x="64" y="110"/>
                  <a:pt x="55" y="141"/>
                </a:cubicBezTo>
                <a:cubicBezTo>
                  <a:pt x="54" y="147"/>
                  <a:pt x="52" y="150"/>
                  <a:pt x="50" y="150"/>
                </a:cubicBezTo>
                <a:cubicBezTo>
                  <a:pt x="48" y="151"/>
                  <a:pt x="43" y="152"/>
                  <a:pt x="35" y="152"/>
                </a:cubicBezTo>
                <a:lnTo>
                  <a:pt x="21" y="152"/>
                </a:lnTo>
                <a:cubicBezTo>
                  <a:pt x="18" y="149"/>
                  <a:pt x="16" y="145"/>
                  <a:pt x="16"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46" name="フリーフォーム: 図形 2245"/>
          <p:cNvSpPr/>
          <p:nvPr/>
        </p:nvSpPr>
        <p:spPr>
          <a:xfrm>
            <a:off x="2714760" y="1790640"/>
            <a:ext cx="55440" cy="122760"/>
          </a:xfrm>
          <a:custGeom>
            <a:avLst/>
            <a:gdLst/>
            <a:ahLst/>
            <a:cxnLst/>
            <a:rect l="0" t="0" r="r" b="b"/>
            <a:pathLst>
              <a:path w="154" h="341">
                <a:moveTo>
                  <a:pt x="32" y="341"/>
                </a:moveTo>
                <a:cubicBezTo>
                  <a:pt x="30" y="341"/>
                  <a:pt x="24" y="340"/>
                  <a:pt x="14" y="337"/>
                </a:cubicBezTo>
                <a:cubicBezTo>
                  <a:pt x="5" y="334"/>
                  <a:pt x="0" y="332"/>
                  <a:pt x="0" y="329"/>
                </a:cubicBezTo>
                <a:cubicBezTo>
                  <a:pt x="0" y="326"/>
                  <a:pt x="12" y="274"/>
                  <a:pt x="36" y="175"/>
                </a:cubicBezTo>
                <a:cubicBezTo>
                  <a:pt x="60" y="77"/>
                  <a:pt x="74" y="25"/>
                  <a:pt x="76" y="21"/>
                </a:cubicBezTo>
                <a:cubicBezTo>
                  <a:pt x="83" y="7"/>
                  <a:pt x="94" y="0"/>
                  <a:pt x="111" y="0"/>
                </a:cubicBezTo>
                <a:cubicBezTo>
                  <a:pt x="119" y="0"/>
                  <a:pt x="129" y="3"/>
                  <a:pt x="139" y="10"/>
                </a:cubicBezTo>
                <a:cubicBezTo>
                  <a:pt x="149" y="16"/>
                  <a:pt x="154" y="26"/>
                  <a:pt x="154" y="39"/>
                </a:cubicBezTo>
                <a:cubicBezTo>
                  <a:pt x="154" y="41"/>
                  <a:pt x="153" y="44"/>
                  <a:pt x="152" y="48"/>
                </a:cubicBezTo>
                <a:cubicBezTo>
                  <a:pt x="152" y="52"/>
                  <a:pt x="132" y="100"/>
                  <a:pt x="94" y="195"/>
                </a:cubicBezTo>
                <a:cubicBezTo>
                  <a:pt x="56" y="290"/>
                  <a:pt x="37" y="339"/>
                  <a:pt x="36" y="340"/>
                </a:cubicBezTo>
                <a:cubicBezTo>
                  <a:pt x="34" y="340"/>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47" name="フリーフォーム: 図形 2246"/>
          <p:cNvSpPr/>
          <p:nvPr/>
        </p:nvSpPr>
        <p:spPr>
          <a:xfrm>
            <a:off x="2808000" y="1793520"/>
            <a:ext cx="80280" cy="335520"/>
          </a:xfrm>
          <a:custGeom>
            <a:avLst/>
            <a:gdLst/>
            <a:ahLst/>
            <a:cxnLst/>
            <a:rect l="0" t="0" r="r" b="b"/>
            <a:pathLst>
              <a:path w="223" h="932">
                <a:moveTo>
                  <a:pt x="5" y="1"/>
                </a:moveTo>
                <a:lnTo>
                  <a:pt x="8" y="0"/>
                </a:lnTo>
                <a:cubicBezTo>
                  <a:pt x="11" y="0"/>
                  <a:pt x="14" y="0"/>
                  <a:pt x="18" y="0"/>
                </a:cubicBezTo>
                <a:lnTo>
                  <a:pt x="29" y="0"/>
                </a:lnTo>
                <a:lnTo>
                  <a:pt x="55" y="22"/>
                </a:lnTo>
                <a:cubicBezTo>
                  <a:pt x="114" y="75"/>
                  <a:pt x="157" y="142"/>
                  <a:pt x="183" y="221"/>
                </a:cubicBezTo>
                <a:cubicBezTo>
                  <a:pt x="210" y="299"/>
                  <a:pt x="223" y="381"/>
                  <a:pt x="223" y="466"/>
                </a:cubicBezTo>
                <a:cubicBezTo>
                  <a:pt x="223" y="508"/>
                  <a:pt x="220" y="549"/>
                  <a:pt x="214" y="588"/>
                </a:cubicBezTo>
                <a:cubicBezTo>
                  <a:pt x="208" y="627"/>
                  <a:pt x="201" y="660"/>
                  <a:pt x="193" y="688"/>
                </a:cubicBezTo>
                <a:cubicBezTo>
                  <a:pt x="184" y="715"/>
                  <a:pt x="173" y="742"/>
                  <a:pt x="158" y="770"/>
                </a:cubicBezTo>
                <a:cubicBezTo>
                  <a:pt x="143" y="797"/>
                  <a:pt x="131" y="818"/>
                  <a:pt x="123" y="832"/>
                </a:cubicBezTo>
                <a:cubicBezTo>
                  <a:pt x="114" y="846"/>
                  <a:pt x="101" y="862"/>
                  <a:pt x="85" y="879"/>
                </a:cubicBezTo>
                <a:cubicBezTo>
                  <a:pt x="67" y="897"/>
                  <a:pt x="57" y="907"/>
                  <a:pt x="54" y="910"/>
                </a:cubicBezTo>
                <a:cubicBezTo>
                  <a:pt x="51" y="913"/>
                  <a:pt x="44" y="919"/>
                  <a:pt x="32" y="928"/>
                </a:cubicBezTo>
                <a:cubicBezTo>
                  <a:pt x="31" y="930"/>
                  <a:pt x="29" y="931"/>
                  <a:pt x="29" y="932"/>
                </a:cubicBezTo>
                <a:lnTo>
                  <a:pt x="18" y="932"/>
                </a:lnTo>
                <a:cubicBezTo>
                  <a:pt x="13" y="932"/>
                  <a:pt x="9" y="932"/>
                  <a:pt x="7" y="932"/>
                </a:cubicBezTo>
                <a:cubicBezTo>
                  <a:pt x="5" y="932"/>
                  <a:pt x="4" y="931"/>
                  <a:pt x="3" y="929"/>
                </a:cubicBezTo>
                <a:cubicBezTo>
                  <a:pt x="1" y="927"/>
                  <a:pt x="0" y="924"/>
                  <a:pt x="0" y="920"/>
                </a:cubicBezTo>
                <a:cubicBezTo>
                  <a:pt x="0" y="920"/>
                  <a:pt x="4" y="916"/>
                  <a:pt x="10" y="908"/>
                </a:cubicBezTo>
                <a:cubicBezTo>
                  <a:pt x="107" y="808"/>
                  <a:pt x="155" y="661"/>
                  <a:pt x="155" y="466"/>
                </a:cubicBezTo>
                <a:cubicBezTo>
                  <a:pt x="155" y="272"/>
                  <a:pt x="107" y="123"/>
                  <a:pt x="10" y="23"/>
                </a:cubicBezTo>
                <a:cubicBezTo>
                  <a:pt x="4" y="16"/>
                  <a:pt x="0" y="12"/>
                  <a:pt x="0" y="11"/>
                </a:cubicBezTo>
                <a:cubicBezTo>
                  <a:pt x="0" y="6"/>
                  <a:pt x="1"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48" name="テキスト ボックス 2247"/>
          <p:cNvSpPr txBox="1"/>
          <p:nvPr/>
        </p:nvSpPr>
        <p:spPr>
          <a:xfrm>
            <a:off x="1300320" y="17503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a:t>
            </a:r>
            <a:endParaRPr lang="en-US" sz="2170" b="0" strike="noStrike" spc="-1">
              <a:solidFill>
                <a:srgbClr val="000000"/>
              </a:solidFill>
              <a:latin typeface="Times New Roman"/>
            </a:endParaRPr>
          </a:p>
        </p:txBody>
      </p:sp>
      <p:sp>
        <p:nvSpPr>
          <p:cNvPr id="2249" name="フリーフォーム: 図形 2248"/>
          <p:cNvSpPr/>
          <p:nvPr/>
        </p:nvSpPr>
        <p:spPr>
          <a:xfrm>
            <a:off x="5964840" y="1895400"/>
            <a:ext cx="163080" cy="151920"/>
          </a:xfrm>
          <a:custGeom>
            <a:avLst/>
            <a:gdLst/>
            <a:ahLst/>
            <a:cxnLst/>
            <a:rect l="0" t="0" r="r" b="b"/>
            <a:pathLst>
              <a:path w="453" h="422">
                <a:moveTo>
                  <a:pt x="15" y="142"/>
                </a:moveTo>
                <a:cubicBezTo>
                  <a:pt x="20" y="116"/>
                  <a:pt x="36" y="86"/>
                  <a:pt x="66" y="52"/>
                </a:cubicBezTo>
                <a:cubicBezTo>
                  <a:pt x="95" y="18"/>
                  <a:pt x="131" y="0"/>
                  <a:pt x="173" y="0"/>
                </a:cubicBezTo>
                <a:cubicBezTo>
                  <a:pt x="195" y="0"/>
                  <a:pt x="215" y="5"/>
                  <a:pt x="233" y="16"/>
                </a:cubicBezTo>
                <a:cubicBezTo>
                  <a:pt x="251" y="28"/>
                  <a:pt x="264" y="42"/>
                  <a:pt x="273" y="58"/>
                </a:cubicBezTo>
                <a:cubicBezTo>
                  <a:pt x="299" y="19"/>
                  <a:pt x="330" y="0"/>
                  <a:pt x="367" y="0"/>
                </a:cubicBezTo>
                <a:cubicBezTo>
                  <a:pt x="391" y="0"/>
                  <a:pt x="411" y="7"/>
                  <a:pt x="427" y="20"/>
                </a:cubicBezTo>
                <a:cubicBezTo>
                  <a:pt x="444" y="34"/>
                  <a:pt x="453" y="52"/>
                  <a:pt x="453" y="75"/>
                </a:cubicBezTo>
                <a:cubicBezTo>
                  <a:pt x="453" y="93"/>
                  <a:pt x="449" y="108"/>
                  <a:pt x="440" y="119"/>
                </a:cubicBezTo>
                <a:cubicBezTo>
                  <a:pt x="432" y="130"/>
                  <a:pt x="423" y="137"/>
                  <a:pt x="415" y="139"/>
                </a:cubicBezTo>
                <a:cubicBezTo>
                  <a:pt x="407" y="142"/>
                  <a:pt x="400" y="143"/>
                  <a:pt x="394" y="143"/>
                </a:cubicBezTo>
                <a:cubicBezTo>
                  <a:pt x="382" y="143"/>
                  <a:pt x="372" y="140"/>
                  <a:pt x="364" y="133"/>
                </a:cubicBezTo>
                <a:cubicBezTo>
                  <a:pt x="357" y="126"/>
                  <a:pt x="353" y="117"/>
                  <a:pt x="353" y="106"/>
                </a:cubicBezTo>
                <a:cubicBezTo>
                  <a:pt x="353" y="77"/>
                  <a:pt x="368" y="58"/>
                  <a:pt x="400" y="47"/>
                </a:cubicBezTo>
                <a:cubicBezTo>
                  <a:pt x="394" y="39"/>
                  <a:pt x="380" y="35"/>
                  <a:pt x="362" y="35"/>
                </a:cubicBezTo>
                <a:cubicBezTo>
                  <a:pt x="354" y="35"/>
                  <a:pt x="348" y="36"/>
                  <a:pt x="345" y="37"/>
                </a:cubicBezTo>
                <a:cubicBezTo>
                  <a:pt x="321" y="47"/>
                  <a:pt x="304" y="67"/>
                  <a:pt x="293" y="98"/>
                </a:cubicBezTo>
                <a:cubicBezTo>
                  <a:pt x="255" y="235"/>
                  <a:pt x="237" y="315"/>
                  <a:pt x="237" y="338"/>
                </a:cubicBezTo>
                <a:cubicBezTo>
                  <a:pt x="237" y="356"/>
                  <a:pt x="242" y="368"/>
                  <a:pt x="252" y="375"/>
                </a:cubicBezTo>
                <a:cubicBezTo>
                  <a:pt x="262" y="383"/>
                  <a:pt x="272" y="387"/>
                  <a:pt x="284" y="387"/>
                </a:cubicBezTo>
                <a:cubicBezTo>
                  <a:pt x="307" y="387"/>
                  <a:pt x="330" y="376"/>
                  <a:pt x="352" y="356"/>
                </a:cubicBezTo>
                <a:cubicBezTo>
                  <a:pt x="374" y="335"/>
                  <a:pt x="391" y="310"/>
                  <a:pt x="399" y="281"/>
                </a:cubicBezTo>
                <a:cubicBezTo>
                  <a:pt x="400" y="274"/>
                  <a:pt x="402" y="271"/>
                  <a:pt x="404" y="270"/>
                </a:cubicBezTo>
                <a:cubicBezTo>
                  <a:pt x="406" y="270"/>
                  <a:pt x="411" y="269"/>
                  <a:pt x="419" y="268"/>
                </a:cubicBezTo>
                <a:lnTo>
                  <a:pt x="423" y="268"/>
                </a:lnTo>
                <a:cubicBezTo>
                  <a:pt x="432" y="268"/>
                  <a:pt x="437" y="271"/>
                  <a:pt x="437" y="276"/>
                </a:cubicBezTo>
                <a:cubicBezTo>
                  <a:pt x="437" y="277"/>
                  <a:pt x="436" y="280"/>
                  <a:pt x="435" y="286"/>
                </a:cubicBezTo>
                <a:cubicBezTo>
                  <a:pt x="425" y="321"/>
                  <a:pt x="406" y="353"/>
                  <a:pt x="376" y="380"/>
                </a:cubicBezTo>
                <a:cubicBezTo>
                  <a:pt x="348" y="407"/>
                  <a:pt x="315" y="422"/>
                  <a:pt x="277" y="422"/>
                </a:cubicBezTo>
                <a:cubicBezTo>
                  <a:pt x="233" y="422"/>
                  <a:pt x="200" y="401"/>
                  <a:pt x="178" y="362"/>
                </a:cubicBezTo>
                <a:cubicBezTo>
                  <a:pt x="153" y="401"/>
                  <a:pt x="124" y="421"/>
                  <a:pt x="91" y="421"/>
                </a:cubicBezTo>
                <a:lnTo>
                  <a:pt x="85" y="421"/>
                </a:lnTo>
                <a:cubicBezTo>
                  <a:pt x="55" y="421"/>
                  <a:pt x="33" y="412"/>
                  <a:pt x="20" y="396"/>
                </a:cubicBezTo>
                <a:cubicBezTo>
                  <a:pt x="7" y="380"/>
                  <a:pt x="0" y="363"/>
                  <a:pt x="0" y="345"/>
                </a:cubicBezTo>
                <a:cubicBezTo>
                  <a:pt x="0" y="325"/>
                  <a:pt x="5" y="309"/>
                  <a:pt x="17" y="296"/>
                </a:cubicBezTo>
                <a:cubicBezTo>
                  <a:pt x="29" y="284"/>
                  <a:pt x="43" y="278"/>
                  <a:pt x="59" y="278"/>
                </a:cubicBezTo>
                <a:cubicBezTo>
                  <a:pt x="86" y="278"/>
                  <a:pt x="99" y="291"/>
                  <a:pt x="99" y="317"/>
                </a:cubicBezTo>
                <a:cubicBezTo>
                  <a:pt x="99" y="329"/>
                  <a:pt x="95" y="340"/>
                  <a:pt x="88" y="349"/>
                </a:cubicBezTo>
                <a:cubicBezTo>
                  <a:pt x="80" y="359"/>
                  <a:pt x="73" y="365"/>
                  <a:pt x="67" y="368"/>
                </a:cubicBezTo>
                <a:cubicBezTo>
                  <a:pt x="60" y="371"/>
                  <a:pt x="56" y="373"/>
                  <a:pt x="54" y="373"/>
                </a:cubicBezTo>
                <a:lnTo>
                  <a:pt x="52" y="374"/>
                </a:lnTo>
                <a:cubicBezTo>
                  <a:pt x="52" y="374"/>
                  <a:pt x="54" y="375"/>
                  <a:pt x="57" y="377"/>
                </a:cubicBezTo>
                <a:cubicBezTo>
                  <a:pt x="61" y="379"/>
                  <a:pt x="66" y="381"/>
                  <a:pt x="72" y="384"/>
                </a:cubicBezTo>
                <a:cubicBezTo>
                  <a:pt x="78" y="386"/>
                  <a:pt x="84" y="387"/>
                  <a:pt x="90" y="387"/>
                </a:cubicBezTo>
                <a:cubicBezTo>
                  <a:pt x="112" y="387"/>
                  <a:pt x="131" y="373"/>
                  <a:pt x="147" y="345"/>
                </a:cubicBezTo>
                <a:cubicBezTo>
                  <a:pt x="153" y="335"/>
                  <a:pt x="160" y="314"/>
                  <a:pt x="169" y="281"/>
                </a:cubicBezTo>
                <a:cubicBezTo>
                  <a:pt x="178" y="249"/>
                  <a:pt x="186" y="216"/>
                  <a:pt x="195" y="181"/>
                </a:cubicBezTo>
                <a:cubicBezTo>
                  <a:pt x="204" y="146"/>
                  <a:pt x="208" y="126"/>
                  <a:pt x="210" y="120"/>
                </a:cubicBezTo>
                <a:cubicBezTo>
                  <a:pt x="213" y="103"/>
                  <a:pt x="214" y="91"/>
                  <a:pt x="214" y="83"/>
                </a:cubicBezTo>
                <a:cubicBezTo>
                  <a:pt x="214" y="66"/>
                  <a:pt x="210" y="54"/>
                  <a:pt x="200" y="46"/>
                </a:cubicBezTo>
                <a:cubicBezTo>
                  <a:pt x="191" y="39"/>
                  <a:pt x="181" y="35"/>
                  <a:pt x="169" y="35"/>
                </a:cubicBezTo>
                <a:cubicBezTo>
                  <a:pt x="144" y="35"/>
                  <a:pt x="121" y="45"/>
                  <a:pt x="99" y="65"/>
                </a:cubicBezTo>
                <a:cubicBezTo>
                  <a:pt x="77" y="85"/>
                  <a:pt x="62" y="110"/>
                  <a:pt x="54" y="141"/>
                </a:cubicBezTo>
                <a:cubicBezTo>
                  <a:pt x="52" y="147"/>
                  <a:pt x="51" y="150"/>
                  <a:pt x="49" y="150"/>
                </a:cubicBezTo>
                <a:cubicBezTo>
                  <a:pt x="47" y="151"/>
                  <a:pt x="42" y="152"/>
                  <a:pt x="34" y="152"/>
                </a:cubicBezTo>
                <a:lnTo>
                  <a:pt x="21" y="152"/>
                </a:lnTo>
                <a:cubicBezTo>
                  <a:pt x="17" y="148"/>
                  <a:pt x="15" y="145"/>
                  <a:pt x="15" y="1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50" name="フリーフォーム: 図形 2249"/>
          <p:cNvSpPr/>
          <p:nvPr/>
        </p:nvSpPr>
        <p:spPr>
          <a:xfrm>
            <a:off x="1323720" y="2276280"/>
            <a:ext cx="511200" cy="184320"/>
          </a:xfrm>
          <a:custGeom>
            <a:avLst/>
            <a:gdLst/>
            <a:ahLst/>
            <a:cxnLst/>
            <a:rect l="0" t="0" r="r" b="b"/>
            <a:pathLst>
              <a:path w="1420" h="512">
                <a:moveTo>
                  <a:pt x="1080" y="10"/>
                </a:moveTo>
                <a:cubicBezTo>
                  <a:pt x="1080" y="3"/>
                  <a:pt x="1085" y="0"/>
                  <a:pt x="1095" y="0"/>
                </a:cubicBezTo>
                <a:cubicBezTo>
                  <a:pt x="1098" y="0"/>
                  <a:pt x="1101" y="0"/>
                  <a:pt x="1103" y="0"/>
                </a:cubicBezTo>
                <a:cubicBezTo>
                  <a:pt x="1104" y="0"/>
                  <a:pt x="1106" y="0"/>
                  <a:pt x="1107" y="0"/>
                </a:cubicBezTo>
                <a:cubicBezTo>
                  <a:pt x="1108" y="0"/>
                  <a:pt x="1110" y="0"/>
                  <a:pt x="1111" y="1"/>
                </a:cubicBezTo>
                <a:cubicBezTo>
                  <a:pt x="1112" y="2"/>
                  <a:pt x="1113" y="2"/>
                  <a:pt x="1113" y="2"/>
                </a:cubicBezTo>
                <a:cubicBezTo>
                  <a:pt x="1113" y="2"/>
                  <a:pt x="1113" y="3"/>
                  <a:pt x="1115" y="5"/>
                </a:cubicBezTo>
                <a:cubicBezTo>
                  <a:pt x="1116" y="7"/>
                  <a:pt x="1117" y="7"/>
                  <a:pt x="1117" y="7"/>
                </a:cubicBezTo>
                <a:cubicBezTo>
                  <a:pt x="1117" y="7"/>
                  <a:pt x="1117" y="9"/>
                  <a:pt x="1119" y="12"/>
                </a:cubicBezTo>
                <a:cubicBezTo>
                  <a:pt x="1142" y="59"/>
                  <a:pt x="1173" y="100"/>
                  <a:pt x="1210" y="135"/>
                </a:cubicBezTo>
                <a:cubicBezTo>
                  <a:pt x="1248" y="170"/>
                  <a:pt x="1283" y="195"/>
                  <a:pt x="1315" y="210"/>
                </a:cubicBezTo>
                <a:cubicBezTo>
                  <a:pt x="1346" y="225"/>
                  <a:pt x="1375" y="237"/>
                  <a:pt x="1404" y="245"/>
                </a:cubicBezTo>
                <a:cubicBezTo>
                  <a:pt x="1415" y="248"/>
                  <a:pt x="1420" y="252"/>
                  <a:pt x="1420" y="257"/>
                </a:cubicBezTo>
                <a:cubicBezTo>
                  <a:pt x="1420" y="262"/>
                  <a:pt x="1417" y="265"/>
                  <a:pt x="1411" y="267"/>
                </a:cubicBezTo>
                <a:cubicBezTo>
                  <a:pt x="1406" y="269"/>
                  <a:pt x="1394" y="272"/>
                  <a:pt x="1377" y="277"/>
                </a:cubicBezTo>
                <a:cubicBezTo>
                  <a:pt x="1360" y="282"/>
                  <a:pt x="1342" y="290"/>
                  <a:pt x="1323" y="300"/>
                </a:cubicBezTo>
                <a:cubicBezTo>
                  <a:pt x="1233" y="343"/>
                  <a:pt x="1165" y="410"/>
                  <a:pt x="1119" y="500"/>
                </a:cubicBezTo>
                <a:cubicBezTo>
                  <a:pt x="1117" y="506"/>
                  <a:pt x="1115" y="509"/>
                  <a:pt x="1113" y="510"/>
                </a:cubicBezTo>
                <a:cubicBezTo>
                  <a:pt x="1111" y="510"/>
                  <a:pt x="1106" y="511"/>
                  <a:pt x="1099" y="512"/>
                </a:cubicBezTo>
                <a:cubicBezTo>
                  <a:pt x="1086" y="512"/>
                  <a:pt x="1080" y="509"/>
                  <a:pt x="1080" y="505"/>
                </a:cubicBezTo>
                <a:cubicBezTo>
                  <a:pt x="1080" y="503"/>
                  <a:pt x="1082" y="497"/>
                  <a:pt x="1085" y="489"/>
                </a:cubicBezTo>
                <a:cubicBezTo>
                  <a:pt x="1107" y="447"/>
                  <a:pt x="1133" y="408"/>
                  <a:pt x="1165" y="375"/>
                </a:cubicBezTo>
                <a:lnTo>
                  <a:pt x="1174" y="366"/>
                </a:lnTo>
                <a:lnTo>
                  <a:pt x="13" y="366"/>
                </a:lnTo>
                <a:cubicBezTo>
                  <a:pt x="4" y="361"/>
                  <a:pt x="0" y="355"/>
                  <a:pt x="0" y="347"/>
                </a:cubicBezTo>
                <a:cubicBezTo>
                  <a:pt x="0" y="338"/>
                  <a:pt x="5" y="331"/>
                  <a:pt x="15" y="328"/>
                </a:cubicBezTo>
                <a:lnTo>
                  <a:pt x="1215" y="328"/>
                </a:lnTo>
                <a:lnTo>
                  <a:pt x="1224" y="321"/>
                </a:lnTo>
                <a:cubicBezTo>
                  <a:pt x="1249" y="302"/>
                  <a:pt x="1285" y="281"/>
                  <a:pt x="1334" y="257"/>
                </a:cubicBezTo>
                <a:cubicBezTo>
                  <a:pt x="1334" y="256"/>
                  <a:pt x="1328" y="253"/>
                  <a:pt x="1317" y="248"/>
                </a:cubicBezTo>
                <a:cubicBezTo>
                  <a:pt x="1307" y="243"/>
                  <a:pt x="1293" y="236"/>
                  <a:pt x="1275" y="226"/>
                </a:cubicBezTo>
                <a:cubicBezTo>
                  <a:pt x="1257" y="216"/>
                  <a:pt x="1241" y="205"/>
                  <a:pt x="1224" y="193"/>
                </a:cubicBezTo>
                <a:lnTo>
                  <a:pt x="1215" y="185"/>
                </a:lnTo>
                <a:lnTo>
                  <a:pt x="608" y="185"/>
                </a:lnTo>
                <a:lnTo>
                  <a:pt x="605" y="184"/>
                </a:lnTo>
                <a:lnTo>
                  <a:pt x="310" y="185"/>
                </a:lnTo>
                <a:lnTo>
                  <a:pt x="15" y="185"/>
                </a:lnTo>
                <a:cubicBezTo>
                  <a:pt x="5" y="182"/>
                  <a:pt x="0" y="176"/>
                  <a:pt x="0" y="167"/>
                </a:cubicBezTo>
                <a:cubicBezTo>
                  <a:pt x="0" y="159"/>
                  <a:pt x="4" y="152"/>
                  <a:pt x="13" y="148"/>
                </a:cubicBezTo>
                <a:lnTo>
                  <a:pt x="1174" y="148"/>
                </a:lnTo>
                <a:lnTo>
                  <a:pt x="1165" y="139"/>
                </a:lnTo>
                <a:cubicBezTo>
                  <a:pt x="1144" y="117"/>
                  <a:pt x="1125" y="92"/>
                  <a:pt x="1107" y="63"/>
                </a:cubicBezTo>
                <a:cubicBezTo>
                  <a:pt x="1089" y="34"/>
                  <a:pt x="1080" y="16"/>
                  <a:pt x="1080" y="1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51" name="テキスト ボックス 2250"/>
          <p:cNvSpPr txBox="1"/>
          <p:nvPr/>
        </p:nvSpPr>
        <p:spPr>
          <a:xfrm>
            <a:off x="2915280" y="1750320"/>
            <a:ext cx="5313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さえ決まっていれば状態 はなんでもよい」</a:t>
            </a:r>
            <a:endParaRPr lang="en-US" sz="2170" b="0" strike="noStrike" spc="-1">
              <a:solidFill>
                <a:srgbClr val="000000"/>
              </a:solidFill>
              <a:latin typeface="Times New Roman"/>
            </a:endParaRPr>
          </a:p>
        </p:txBody>
      </p:sp>
      <p:sp>
        <p:nvSpPr>
          <p:cNvPr id="2252" name="フリーフォーム: 図形 2251"/>
          <p:cNvSpPr/>
          <p:nvPr/>
        </p:nvSpPr>
        <p:spPr>
          <a:xfrm>
            <a:off x="1599840" y="2724120"/>
            <a:ext cx="95760" cy="95400"/>
          </a:xfrm>
          <a:custGeom>
            <a:avLst/>
            <a:gdLst/>
            <a:ahLst/>
            <a:cxnLst/>
            <a:rect l="0" t="0" r="r" b="b"/>
            <a:pathLst>
              <a:path w="266" h="265">
                <a:moveTo>
                  <a:pt x="266" y="132"/>
                </a:moveTo>
                <a:cubicBezTo>
                  <a:pt x="266" y="149"/>
                  <a:pt x="263" y="166"/>
                  <a:pt x="256" y="182"/>
                </a:cubicBezTo>
                <a:cubicBezTo>
                  <a:pt x="249" y="199"/>
                  <a:pt x="240" y="213"/>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3"/>
                  <a:pt x="17" y="199"/>
                  <a:pt x="11" y="182"/>
                </a:cubicBezTo>
                <a:cubicBezTo>
                  <a:pt x="4" y="166"/>
                  <a:pt x="0" y="149"/>
                  <a:pt x="0" y="132"/>
                </a:cubicBezTo>
                <a:cubicBezTo>
                  <a:pt x="0" y="114"/>
                  <a:pt x="4" y="97"/>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7"/>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253" name="テキスト ボックス 2252"/>
          <p:cNvSpPr txBox="1"/>
          <p:nvPr/>
        </p:nvSpPr>
        <p:spPr>
          <a:xfrm>
            <a:off x="1848600" y="2169360"/>
            <a:ext cx="7172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状態空間に距離や内積の定義は不要（測度の定義が必要）</a:t>
            </a:r>
            <a:endParaRPr lang="en-US" sz="2170" b="0" strike="noStrike" spc="-1">
              <a:solidFill>
                <a:srgbClr val="000000"/>
              </a:solidFill>
              <a:latin typeface="Times New Roman"/>
            </a:endParaRPr>
          </a:p>
        </p:txBody>
      </p:sp>
      <p:sp>
        <p:nvSpPr>
          <p:cNvPr id="2254" name="フリーフォーム: 図形 2253"/>
          <p:cNvSpPr/>
          <p:nvPr/>
        </p:nvSpPr>
        <p:spPr>
          <a:xfrm>
            <a:off x="2693520" y="2721240"/>
            <a:ext cx="218520" cy="151560"/>
          </a:xfrm>
          <a:custGeom>
            <a:avLst/>
            <a:gdLst/>
            <a:ahLst/>
            <a:cxnLst/>
            <a:rect l="0" t="0" r="r" b="b"/>
            <a:pathLst>
              <a:path w="607" h="421">
                <a:moveTo>
                  <a:pt x="30" y="144"/>
                </a:moveTo>
                <a:lnTo>
                  <a:pt x="19" y="144"/>
                </a:lnTo>
                <a:cubicBezTo>
                  <a:pt x="7" y="144"/>
                  <a:pt x="0" y="140"/>
                  <a:pt x="0" y="131"/>
                </a:cubicBezTo>
                <a:cubicBezTo>
                  <a:pt x="0" y="128"/>
                  <a:pt x="3" y="122"/>
                  <a:pt x="10" y="113"/>
                </a:cubicBezTo>
                <a:cubicBezTo>
                  <a:pt x="61" y="44"/>
                  <a:pt x="114" y="6"/>
                  <a:pt x="165" y="1"/>
                </a:cubicBezTo>
                <a:cubicBezTo>
                  <a:pt x="166" y="0"/>
                  <a:pt x="234" y="0"/>
                  <a:pt x="369" y="0"/>
                </a:cubicBezTo>
                <a:cubicBezTo>
                  <a:pt x="476" y="0"/>
                  <a:pt x="538" y="0"/>
                  <a:pt x="554" y="0"/>
                </a:cubicBezTo>
                <a:cubicBezTo>
                  <a:pt x="570" y="0"/>
                  <a:pt x="581" y="1"/>
                  <a:pt x="586" y="5"/>
                </a:cubicBezTo>
                <a:cubicBezTo>
                  <a:pt x="600" y="13"/>
                  <a:pt x="607" y="25"/>
                  <a:pt x="607" y="41"/>
                </a:cubicBezTo>
                <a:cubicBezTo>
                  <a:pt x="607" y="54"/>
                  <a:pt x="603" y="67"/>
                  <a:pt x="595" y="78"/>
                </a:cubicBezTo>
                <a:cubicBezTo>
                  <a:pt x="587" y="89"/>
                  <a:pt x="575" y="97"/>
                  <a:pt x="561" y="101"/>
                </a:cubicBezTo>
                <a:cubicBezTo>
                  <a:pt x="559" y="102"/>
                  <a:pt x="535" y="102"/>
                  <a:pt x="490" y="103"/>
                </a:cubicBezTo>
                <a:lnTo>
                  <a:pt x="425" y="103"/>
                </a:lnTo>
                <a:lnTo>
                  <a:pt x="424" y="114"/>
                </a:lnTo>
                <a:cubicBezTo>
                  <a:pt x="423" y="120"/>
                  <a:pt x="423" y="133"/>
                  <a:pt x="423" y="153"/>
                </a:cubicBezTo>
                <a:cubicBezTo>
                  <a:pt x="423" y="190"/>
                  <a:pt x="427" y="224"/>
                  <a:pt x="437" y="252"/>
                </a:cubicBezTo>
                <a:cubicBezTo>
                  <a:pt x="446" y="280"/>
                  <a:pt x="455" y="302"/>
                  <a:pt x="464" y="317"/>
                </a:cubicBezTo>
                <a:cubicBezTo>
                  <a:pt x="474" y="333"/>
                  <a:pt x="478" y="345"/>
                  <a:pt x="478" y="353"/>
                </a:cubicBezTo>
                <a:cubicBezTo>
                  <a:pt x="478" y="370"/>
                  <a:pt x="471" y="386"/>
                  <a:pt x="455" y="400"/>
                </a:cubicBezTo>
                <a:cubicBezTo>
                  <a:pt x="440" y="414"/>
                  <a:pt x="423" y="421"/>
                  <a:pt x="405" y="421"/>
                </a:cubicBezTo>
                <a:cubicBezTo>
                  <a:pt x="371" y="421"/>
                  <a:pt x="349" y="390"/>
                  <a:pt x="339" y="326"/>
                </a:cubicBezTo>
                <a:cubicBezTo>
                  <a:pt x="338" y="316"/>
                  <a:pt x="337" y="302"/>
                  <a:pt x="337" y="284"/>
                </a:cubicBezTo>
                <a:cubicBezTo>
                  <a:pt x="337" y="258"/>
                  <a:pt x="339" y="231"/>
                  <a:pt x="344" y="200"/>
                </a:cubicBezTo>
                <a:cubicBezTo>
                  <a:pt x="348" y="170"/>
                  <a:pt x="353" y="147"/>
                  <a:pt x="357" y="130"/>
                </a:cubicBezTo>
                <a:lnTo>
                  <a:pt x="364" y="105"/>
                </a:lnTo>
                <a:cubicBezTo>
                  <a:pt x="364" y="104"/>
                  <a:pt x="349" y="103"/>
                  <a:pt x="319" y="103"/>
                </a:cubicBezTo>
                <a:lnTo>
                  <a:pt x="274" y="103"/>
                </a:lnTo>
                <a:lnTo>
                  <a:pt x="273" y="107"/>
                </a:lnTo>
                <a:cubicBezTo>
                  <a:pt x="273" y="107"/>
                  <a:pt x="272" y="112"/>
                  <a:pt x="270" y="121"/>
                </a:cubicBezTo>
                <a:cubicBezTo>
                  <a:pt x="268" y="129"/>
                  <a:pt x="265" y="142"/>
                  <a:pt x="260" y="160"/>
                </a:cubicBezTo>
                <a:cubicBezTo>
                  <a:pt x="255" y="177"/>
                  <a:pt x="251" y="193"/>
                  <a:pt x="248" y="208"/>
                </a:cubicBezTo>
                <a:cubicBezTo>
                  <a:pt x="239" y="242"/>
                  <a:pt x="230" y="278"/>
                  <a:pt x="220" y="318"/>
                </a:cubicBezTo>
                <a:cubicBezTo>
                  <a:pt x="211" y="351"/>
                  <a:pt x="206" y="372"/>
                  <a:pt x="203" y="378"/>
                </a:cubicBezTo>
                <a:cubicBezTo>
                  <a:pt x="201" y="385"/>
                  <a:pt x="197" y="391"/>
                  <a:pt x="192" y="397"/>
                </a:cubicBezTo>
                <a:cubicBezTo>
                  <a:pt x="190" y="398"/>
                  <a:pt x="189" y="399"/>
                  <a:pt x="188" y="401"/>
                </a:cubicBezTo>
                <a:cubicBezTo>
                  <a:pt x="173" y="414"/>
                  <a:pt x="157" y="421"/>
                  <a:pt x="140" y="421"/>
                </a:cubicBezTo>
                <a:cubicBezTo>
                  <a:pt x="124" y="421"/>
                  <a:pt x="111" y="417"/>
                  <a:pt x="103" y="407"/>
                </a:cubicBezTo>
                <a:cubicBezTo>
                  <a:pt x="94" y="398"/>
                  <a:pt x="90" y="386"/>
                  <a:pt x="90" y="373"/>
                </a:cubicBezTo>
                <a:cubicBezTo>
                  <a:pt x="90" y="367"/>
                  <a:pt x="91" y="361"/>
                  <a:pt x="92" y="357"/>
                </a:cubicBezTo>
                <a:cubicBezTo>
                  <a:pt x="93" y="355"/>
                  <a:pt x="100" y="342"/>
                  <a:pt x="112" y="319"/>
                </a:cubicBezTo>
                <a:cubicBezTo>
                  <a:pt x="124" y="296"/>
                  <a:pt x="139" y="267"/>
                  <a:pt x="157" y="232"/>
                </a:cubicBezTo>
                <a:cubicBezTo>
                  <a:pt x="174" y="197"/>
                  <a:pt x="188" y="166"/>
                  <a:pt x="198" y="140"/>
                </a:cubicBezTo>
                <a:cubicBezTo>
                  <a:pt x="208" y="118"/>
                  <a:pt x="212" y="106"/>
                  <a:pt x="212" y="103"/>
                </a:cubicBezTo>
                <a:cubicBezTo>
                  <a:pt x="167" y="103"/>
                  <a:pt x="141" y="103"/>
                  <a:pt x="134" y="104"/>
                </a:cubicBezTo>
                <a:cubicBezTo>
                  <a:pt x="103" y="106"/>
                  <a:pt x="78" y="116"/>
                  <a:pt x="61" y="133"/>
                </a:cubicBezTo>
                <a:lnTo>
                  <a:pt x="51"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55" name="フリーフォーム: 図形 2254"/>
          <p:cNvSpPr/>
          <p:nvPr/>
        </p:nvSpPr>
        <p:spPr>
          <a:xfrm>
            <a:off x="2940480" y="2638080"/>
            <a:ext cx="88200" cy="102240"/>
          </a:xfrm>
          <a:custGeom>
            <a:avLst/>
            <a:gdLst/>
            <a:ahLst/>
            <a:cxnLst/>
            <a:rect l="0" t="0" r="r" b="b"/>
            <a:pathLst>
              <a:path w="245" h="284">
                <a:moveTo>
                  <a:pt x="108" y="118"/>
                </a:moveTo>
                <a:cubicBezTo>
                  <a:pt x="103" y="59"/>
                  <a:pt x="100" y="27"/>
                  <a:pt x="100" y="20"/>
                </a:cubicBezTo>
                <a:cubicBezTo>
                  <a:pt x="100" y="12"/>
                  <a:pt x="105" y="6"/>
                  <a:pt x="116" y="1"/>
                </a:cubicBezTo>
                <a:cubicBezTo>
                  <a:pt x="116" y="1"/>
                  <a:pt x="117" y="1"/>
                  <a:pt x="119" y="1"/>
                </a:cubicBezTo>
                <a:cubicBezTo>
                  <a:pt x="121" y="1"/>
                  <a:pt x="122" y="1"/>
                  <a:pt x="123" y="0"/>
                </a:cubicBezTo>
                <a:cubicBezTo>
                  <a:pt x="128" y="1"/>
                  <a:pt x="133" y="3"/>
                  <a:pt x="137" y="6"/>
                </a:cubicBezTo>
                <a:cubicBezTo>
                  <a:pt x="142" y="10"/>
                  <a:pt x="144" y="14"/>
                  <a:pt x="144" y="20"/>
                </a:cubicBezTo>
                <a:cubicBezTo>
                  <a:pt x="144" y="27"/>
                  <a:pt x="143" y="45"/>
                  <a:pt x="140" y="72"/>
                </a:cubicBezTo>
                <a:cubicBezTo>
                  <a:pt x="137" y="100"/>
                  <a:pt x="136" y="115"/>
                  <a:pt x="135" y="118"/>
                </a:cubicBezTo>
                <a:lnTo>
                  <a:pt x="173" y="91"/>
                </a:lnTo>
                <a:cubicBezTo>
                  <a:pt x="198" y="73"/>
                  <a:pt x="211" y="63"/>
                  <a:pt x="214" y="62"/>
                </a:cubicBezTo>
                <a:cubicBezTo>
                  <a:pt x="217" y="60"/>
                  <a:pt x="219" y="60"/>
                  <a:pt x="221" y="60"/>
                </a:cubicBezTo>
                <a:cubicBezTo>
                  <a:pt x="227" y="60"/>
                  <a:pt x="232" y="62"/>
                  <a:pt x="237" y="66"/>
                </a:cubicBezTo>
                <a:cubicBezTo>
                  <a:pt x="242" y="71"/>
                  <a:pt x="244" y="77"/>
                  <a:pt x="245" y="84"/>
                </a:cubicBezTo>
                <a:cubicBezTo>
                  <a:pt x="245" y="90"/>
                  <a:pt x="243" y="95"/>
                  <a:pt x="238" y="99"/>
                </a:cubicBezTo>
                <a:cubicBezTo>
                  <a:pt x="236" y="100"/>
                  <a:pt x="221" y="108"/>
                  <a:pt x="192" y="121"/>
                </a:cubicBezTo>
                <a:cubicBezTo>
                  <a:pt x="165" y="134"/>
                  <a:pt x="150" y="141"/>
                  <a:pt x="148" y="142"/>
                </a:cubicBezTo>
                <a:lnTo>
                  <a:pt x="191" y="163"/>
                </a:lnTo>
                <a:lnTo>
                  <a:pt x="238" y="186"/>
                </a:lnTo>
                <a:cubicBezTo>
                  <a:pt x="242" y="190"/>
                  <a:pt x="244" y="195"/>
                  <a:pt x="244" y="201"/>
                </a:cubicBezTo>
                <a:cubicBezTo>
                  <a:pt x="244" y="208"/>
                  <a:pt x="242" y="213"/>
                  <a:pt x="238" y="218"/>
                </a:cubicBezTo>
                <a:cubicBezTo>
                  <a:pt x="234" y="222"/>
                  <a:pt x="229" y="225"/>
                  <a:pt x="222" y="225"/>
                </a:cubicBezTo>
                <a:cubicBezTo>
                  <a:pt x="219" y="225"/>
                  <a:pt x="214" y="224"/>
                  <a:pt x="210" y="221"/>
                </a:cubicBezTo>
                <a:cubicBezTo>
                  <a:pt x="205" y="218"/>
                  <a:pt x="193" y="210"/>
                  <a:pt x="173" y="195"/>
                </a:cubicBezTo>
                <a:lnTo>
                  <a:pt x="135" y="167"/>
                </a:lnTo>
                <a:cubicBezTo>
                  <a:pt x="141" y="226"/>
                  <a:pt x="144" y="259"/>
                  <a:pt x="144" y="266"/>
                </a:cubicBezTo>
                <a:cubicBezTo>
                  <a:pt x="144" y="270"/>
                  <a:pt x="142" y="274"/>
                  <a:pt x="139" y="278"/>
                </a:cubicBezTo>
                <a:cubicBezTo>
                  <a:pt x="136" y="282"/>
                  <a:pt x="130" y="284"/>
                  <a:pt x="122" y="284"/>
                </a:cubicBezTo>
                <a:cubicBezTo>
                  <a:pt x="114" y="284"/>
                  <a:pt x="108" y="282"/>
                  <a:pt x="105" y="278"/>
                </a:cubicBezTo>
                <a:cubicBezTo>
                  <a:pt x="102" y="274"/>
                  <a:pt x="100" y="270"/>
                  <a:pt x="100" y="266"/>
                </a:cubicBezTo>
                <a:cubicBezTo>
                  <a:pt x="100" y="258"/>
                  <a:pt x="101" y="241"/>
                  <a:pt x="104" y="213"/>
                </a:cubicBezTo>
                <a:cubicBezTo>
                  <a:pt x="106" y="186"/>
                  <a:pt x="108" y="170"/>
                  <a:pt x="108" y="167"/>
                </a:cubicBezTo>
                <a:lnTo>
                  <a:pt x="70" y="195"/>
                </a:lnTo>
                <a:cubicBezTo>
                  <a:pt x="46" y="213"/>
                  <a:pt x="32" y="222"/>
                  <a:pt x="30" y="224"/>
                </a:cubicBezTo>
                <a:cubicBezTo>
                  <a:pt x="28" y="225"/>
                  <a:pt x="26" y="226"/>
                  <a:pt x="24" y="226"/>
                </a:cubicBezTo>
                <a:cubicBezTo>
                  <a:pt x="18" y="226"/>
                  <a:pt x="13" y="223"/>
                  <a:pt x="8" y="219"/>
                </a:cubicBezTo>
                <a:cubicBezTo>
                  <a:pt x="3" y="215"/>
                  <a:pt x="0" y="209"/>
                  <a:pt x="0" y="201"/>
                </a:cubicBezTo>
                <a:cubicBezTo>
                  <a:pt x="0" y="199"/>
                  <a:pt x="0" y="197"/>
                  <a:pt x="0" y="196"/>
                </a:cubicBezTo>
                <a:cubicBezTo>
                  <a:pt x="0" y="195"/>
                  <a:pt x="1" y="193"/>
                  <a:pt x="2" y="192"/>
                </a:cubicBezTo>
                <a:cubicBezTo>
                  <a:pt x="3" y="191"/>
                  <a:pt x="4" y="190"/>
                  <a:pt x="5" y="188"/>
                </a:cubicBezTo>
                <a:cubicBezTo>
                  <a:pt x="6" y="187"/>
                  <a:pt x="8" y="185"/>
                  <a:pt x="11" y="184"/>
                </a:cubicBezTo>
                <a:cubicBezTo>
                  <a:pt x="14" y="182"/>
                  <a:pt x="17" y="180"/>
                  <a:pt x="20" y="179"/>
                </a:cubicBezTo>
                <a:cubicBezTo>
                  <a:pt x="22" y="178"/>
                  <a:pt x="26" y="176"/>
                  <a:pt x="32" y="173"/>
                </a:cubicBezTo>
                <a:cubicBezTo>
                  <a:pt x="38" y="170"/>
                  <a:pt x="43" y="168"/>
                  <a:pt x="49" y="166"/>
                </a:cubicBezTo>
                <a:cubicBezTo>
                  <a:pt x="54" y="164"/>
                  <a:pt x="61" y="160"/>
                  <a:pt x="70" y="156"/>
                </a:cubicBezTo>
                <a:cubicBezTo>
                  <a:pt x="78" y="152"/>
                  <a:pt x="87" y="147"/>
                  <a:pt x="96" y="142"/>
                </a:cubicBezTo>
                <a:lnTo>
                  <a:pt x="6" y="99"/>
                </a:lnTo>
                <a:cubicBezTo>
                  <a:pt x="3" y="95"/>
                  <a:pt x="1" y="90"/>
                  <a:pt x="1" y="84"/>
                </a:cubicBezTo>
                <a:cubicBezTo>
                  <a:pt x="1" y="77"/>
                  <a:pt x="3" y="72"/>
                  <a:pt x="6" y="68"/>
                </a:cubicBezTo>
                <a:cubicBezTo>
                  <a:pt x="10" y="63"/>
                  <a:pt x="16" y="61"/>
                  <a:pt x="22" y="60"/>
                </a:cubicBezTo>
                <a:cubicBezTo>
                  <a:pt x="26" y="60"/>
                  <a:pt x="30" y="62"/>
                  <a:pt x="34" y="64"/>
                </a:cubicBezTo>
                <a:cubicBezTo>
                  <a:pt x="38" y="67"/>
                  <a:pt x="50" y="76"/>
                  <a:pt x="70" y="91"/>
                </a:cubicBezTo>
                <a:lnTo>
                  <a:pt x="108"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56" name="テキスト ボックス 2255"/>
          <p:cNvSpPr txBox="1"/>
          <p:nvPr/>
        </p:nvSpPr>
        <p:spPr>
          <a:xfrm>
            <a:off x="1852560" y="257904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むしろ</a:t>
            </a:r>
            <a:endParaRPr lang="en-US" sz="2170" b="0" strike="noStrike" spc="-1">
              <a:solidFill>
                <a:srgbClr val="000000"/>
              </a:solidFill>
              <a:latin typeface="Times New Roman"/>
            </a:endParaRPr>
          </a:p>
        </p:txBody>
      </p:sp>
      <p:sp>
        <p:nvSpPr>
          <p:cNvPr id="2257" name="フリーフォーム: 図形 2256"/>
          <p:cNvSpPr/>
          <p:nvPr/>
        </p:nvSpPr>
        <p:spPr>
          <a:xfrm>
            <a:off x="3351240" y="2641320"/>
            <a:ext cx="240120" cy="236160"/>
          </a:xfrm>
          <a:custGeom>
            <a:avLst/>
            <a:gdLst/>
            <a:ahLst/>
            <a:cxnLst/>
            <a:rect l="0" t="0" r="r" b="b"/>
            <a:pathLst>
              <a:path w="667" h="656">
                <a:moveTo>
                  <a:pt x="0" y="32"/>
                </a:moveTo>
                <a:cubicBezTo>
                  <a:pt x="0" y="19"/>
                  <a:pt x="4" y="8"/>
                  <a:pt x="12" y="0"/>
                </a:cubicBezTo>
                <a:lnTo>
                  <a:pt x="22" y="0"/>
                </a:lnTo>
                <a:cubicBezTo>
                  <a:pt x="48" y="2"/>
                  <a:pt x="80" y="2"/>
                  <a:pt x="119" y="2"/>
                </a:cubicBezTo>
                <a:cubicBezTo>
                  <a:pt x="193" y="2"/>
                  <a:pt x="236" y="2"/>
                  <a:pt x="249" y="0"/>
                </a:cubicBezTo>
                <a:lnTo>
                  <a:pt x="258" y="0"/>
                </a:lnTo>
                <a:cubicBezTo>
                  <a:pt x="262" y="3"/>
                  <a:pt x="264" y="6"/>
                  <a:pt x="264" y="8"/>
                </a:cubicBezTo>
                <a:cubicBezTo>
                  <a:pt x="264" y="10"/>
                  <a:pt x="263" y="15"/>
                  <a:pt x="262" y="25"/>
                </a:cubicBezTo>
                <a:cubicBezTo>
                  <a:pt x="259" y="34"/>
                  <a:pt x="256" y="40"/>
                  <a:pt x="253" y="42"/>
                </a:cubicBezTo>
                <a:lnTo>
                  <a:pt x="234" y="42"/>
                </a:lnTo>
                <a:cubicBezTo>
                  <a:pt x="220" y="44"/>
                  <a:pt x="211" y="44"/>
                  <a:pt x="206" y="44"/>
                </a:cubicBezTo>
                <a:cubicBezTo>
                  <a:pt x="188" y="47"/>
                  <a:pt x="178" y="52"/>
                  <a:pt x="176" y="58"/>
                </a:cubicBezTo>
                <a:cubicBezTo>
                  <a:pt x="176" y="59"/>
                  <a:pt x="185" y="137"/>
                  <a:pt x="203" y="293"/>
                </a:cubicBezTo>
                <a:cubicBezTo>
                  <a:pt x="221" y="447"/>
                  <a:pt x="230" y="525"/>
                  <a:pt x="231" y="526"/>
                </a:cubicBezTo>
                <a:lnTo>
                  <a:pt x="299" y="417"/>
                </a:lnTo>
                <a:cubicBezTo>
                  <a:pt x="344" y="345"/>
                  <a:pt x="391" y="272"/>
                  <a:pt x="436" y="198"/>
                </a:cubicBezTo>
                <a:cubicBezTo>
                  <a:pt x="481" y="123"/>
                  <a:pt x="504" y="85"/>
                  <a:pt x="506" y="82"/>
                </a:cubicBezTo>
                <a:cubicBezTo>
                  <a:pt x="508" y="78"/>
                  <a:pt x="509" y="73"/>
                  <a:pt x="509" y="68"/>
                </a:cubicBezTo>
                <a:cubicBezTo>
                  <a:pt x="509" y="54"/>
                  <a:pt x="496" y="45"/>
                  <a:pt x="468" y="42"/>
                </a:cubicBezTo>
                <a:cubicBezTo>
                  <a:pt x="457" y="42"/>
                  <a:pt x="452" y="39"/>
                  <a:pt x="452" y="32"/>
                </a:cubicBezTo>
                <a:cubicBezTo>
                  <a:pt x="452" y="32"/>
                  <a:pt x="452" y="28"/>
                  <a:pt x="453" y="20"/>
                </a:cubicBezTo>
                <a:cubicBezTo>
                  <a:pt x="455" y="11"/>
                  <a:pt x="457" y="6"/>
                  <a:pt x="459" y="3"/>
                </a:cubicBezTo>
                <a:cubicBezTo>
                  <a:pt x="461" y="1"/>
                  <a:pt x="465" y="0"/>
                  <a:pt x="471" y="0"/>
                </a:cubicBezTo>
                <a:cubicBezTo>
                  <a:pt x="472" y="0"/>
                  <a:pt x="476" y="0"/>
                  <a:pt x="482" y="0"/>
                </a:cubicBezTo>
                <a:cubicBezTo>
                  <a:pt x="489" y="0"/>
                  <a:pt x="499" y="0"/>
                  <a:pt x="514" y="1"/>
                </a:cubicBezTo>
                <a:cubicBezTo>
                  <a:pt x="529" y="1"/>
                  <a:pt x="549" y="2"/>
                  <a:pt x="573" y="2"/>
                </a:cubicBezTo>
                <a:cubicBezTo>
                  <a:pt x="616" y="2"/>
                  <a:pt x="643" y="1"/>
                  <a:pt x="654" y="0"/>
                </a:cubicBezTo>
                <a:lnTo>
                  <a:pt x="661" y="0"/>
                </a:lnTo>
                <a:cubicBezTo>
                  <a:pt x="665" y="4"/>
                  <a:pt x="667" y="7"/>
                  <a:pt x="667" y="10"/>
                </a:cubicBezTo>
                <a:cubicBezTo>
                  <a:pt x="667" y="20"/>
                  <a:pt x="665" y="30"/>
                  <a:pt x="659" y="40"/>
                </a:cubicBezTo>
                <a:cubicBezTo>
                  <a:pt x="657" y="42"/>
                  <a:pt x="652" y="42"/>
                  <a:pt x="643" y="42"/>
                </a:cubicBezTo>
                <a:cubicBezTo>
                  <a:pt x="635" y="43"/>
                  <a:pt x="628" y="44"/>
                  <a:pt x="621" y="44"/>
                </a:cubicBezTo>
                <a:cubicBezTo>
                  <a:pt x="614" y="45"/>
                  <a:pt x="608" y="46"/>
                  <a:pt x="601" y="49"/>
                </a:cubicBezTo>
                <a:cubicBezTo>
                  <a:pt x="595" y="51"/>
                  <a:pt x="590" y="54"/>
                  <a:pt x="586" y="55"/>
                </a:cubicBezTo>
                <a:cubicBezTo>
                  <a:pt x="583" y="57"/>
                  <a:pt x="579" y="60"/>
                  <a:pt x="575" y="63"/>
                </a:cubicBezTo>
                <a:cubicBezTo>
                  <a:pt x="572" y="66"/>
                  <a:pt x="569" y="68"/>
                  <a:pt x="566" y="69"/>
                </a:cubicBezTo>
                <a:cubicBezTo>
                  <a:pt x="564" y="71"/>
                  <a:pt x="561" y="73"/>
                  <a:pt x="559" y="78"/>
                </a:cubicBezTo>
                <a:cubicBezTo>
                  <a:pt x="556" y="82"/>
                  <a:pt x="554" y="84"/>
                  <a:pt x="552" y="84"/>
                </a:cubicBezTo>
                <a:lnTo>
                  <a:pt x="373" y="374"/>
                </a:lnTo>
                <a:cubicBezTo>
                  <a:pt x="260" y="554"/>
                  <a:pt x="202" y="646"/>
                  <a:pt x="199" y="651"/>
                </a:cubicBezTo>
                <a:cubicBezTo>
                  <a:pt x="197" y="652"/>
                  <a:pt x="195" y="654"/>
                  <a:pt x="192" y="655"/>
                </a:cubicBezTo>
                <a:lnTo>
                  <a:pt x="175" y="656"/>
                </a:lnTo>
                <a:lnTo>
                  <a:pt x="169" y="656"/>
                </a:lnTo>
                <a:cubicBezTo>
                  <a:pt x="158" y="656"/>
                  <a:pt x="152" y="654"/>
                  <a:pt x="152" y="650"/>
                </a:cubicBezTo>
                <a:cubicBezTo>
                  <a:pt x="150" y="646"/>
                  <a:pt x="138" y="547"/>
                  <a:pt x="116" y="352"/>
                </a:cubicBezTo>
                <a:cubicBezTo>
                  <a:pt x="92" y="154"/>
                  <a:pt x="80" y="55"/>
                  <a:pt x="79" y="53"/>
                </a:cubicBezTo>
                <a:cubicBezTo>
                  <a:pt x="76" y="46"/>
                  <a:pt x="57" y="42"/>
                  <a:pt x="22" y="42"/>
                </a:cubicBezTo>
                <a:lnTo>
                  <a:pt x="6"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58" name="フリーフォーム: 図形 2257"/>
          <p:cNvSpPr/>
          <p:nvPr/>
        </p:nvSpPr>
        <p:spPr>
          <a:xfrm>
            <a:off x="3637080" y="2638440"/>
            <a:ext cx="88200" cy="101880"/>
          </a:xfrm>
          <a:custGeom>
            <a:avLst/>
            <a:gdLst/>
            <a:ahLst/>
            <a:cxnLst/>
            <a:rect l="0" t="0" r="r" b="b"/>
            <a:pathLst>
              <a:path w="245" h="283">
                <a:moveTo>
                  <a:pt x="109" y="117"/>
                </a:moveTo>
                <a:cubicBezTo>
                  <a:pt x="103" y="58"/>
                  <a:pt x="100" y="26"/>
                  <a:pt x="100" y="19"/>
                </a:cubicBezTo>
                <a:cubicBezTo>
                  <a:pt x="100" y="11"/>
                  <a:pt x="106" y="5"/>
                  <a:pt x="116" y="0"/>
                </a:cubicBezTo>
                <a:cubicBezTo>
                  <a:pt x="117" y="0"/>
                  <a:pt x="118" y="0"/>
                  <a:pt x="119" y="0"/>
                </a:cubicBezTo>
                <a:cubicBezTo>
                  <a:pt x="121" y="0"/>
                  <a:pt x="122" y="0"/>
                  <a:pt x="123" y="0"/>
                </a:cubicBezTo>
                <a:cubicBezTo>
                  <a:pt x="129" y="0"/>
                  <a:pt x="133" y="2"/>
                  <a:pt x="138" y="5"/>
                </a:cubicBezTo>
                <a:cubicBezTo>
                  <a:pt x="142" y="9"/>
                  <a:pt x="144" y="13"/>
                  <a:pt x="144" y="19"/>
                </a:cubicBezTo>
                <a:cubicBezTo>
                  <a:pt x="144" y="26"/>
                  <a:pt x="143" y="44"/>
                  <a:pt x="140" y="71"/>
                </a:cubicBezTo>
                <a:cubicBezTo>
                  <a:pt x="138" y="99"/>
                  <a:pt x="136" y="114"/>
                  <a:pt x="136" y="117"/>
                </a:cubicBezTo>
                <a:lnTo>
                  <a:pt x="174" y="90"/>
                </a:lnTo>
                <a:cubicBezTo>
                  <a:pt x="199" y="72"/>
                  <a:pt x="212" y="62"/>
                  <a:pt x="214" y="61"/>
                </a:cubicBezTo>
                <a:cubicBezTo>
                  <a:pt x="216" y="59"/>
                  <a:pt x="218" y="59"/>
                  <a:pt x="221" y="59"/>
                </a:cubicBezTo>
                <a:cubicBezTo>
                  <a:pt x="227" y="59"/>
                  <a:pt x="233" y="61"/>
                  <a:pt x="237" y="65"/>
                </a:cubicBezTo>
                <a:cubicBezTo>
                  <a:pt x="242" y="70"/>
                  <a:pt x="245" y="76"/>
                  <a:pt x="245" y="83"/>
                </a:cubicBezTo>
                <a:cubicBezTo>
                  <a:pt x="245" y="89"/>
                  <a:pt x="243" y="94"/>
                  <a:pt x="239" y="98"/>
                </a:cubicBezTo>
                <a:cubicBezTo>
                  <a:pt x="237" y="99"/>
                  <a:pt x="221" y="107"/>
                  <a:pt x="193" y="120"/>
                </a:cubicBezTo>
                <a:cubicBezTo>
                  <a:pt x="165" y="133"/>
                  <a:pt x="151" y="140"/>
                  <a:pt x="148" y="141"/>
                </a:cubicBezTo>
                <a:lnTo>
                  <a:pt x="192" y="162"/>
                </a:lnTo>
                <a:lnTo>
                  <a:pt x="239" y="185"/>
                </a:lnTo>
                <a:cubicBezTo>
                  <a:pt x="243" y="189"/>
                  <a:pt x="245" y="194"/>
                  <a:pt x="245" y="200"/>
                </a:cubicBezTo>
                <a:cubicBezTo>
                  <a:pt x="245" y="207"/>
                  <a:pt x="243" y="212"/>
                  <a:pt x="239" y="217"/>
                </a:cubicBezTo>
                <a:cubicBezTo>
                  <a:pt x="235" y="221"/>
                  <a:pt x="230" y="224"/>
                  <a:pt x="222" y="224"/>
                </a:cubicBezTo>
                <a:cubicBezTo>
                  <a:pt x="218" y="224"/>
                  <a:pt x="215" y="223"/>
                  <a:pt x="210" y="220"/>
                </a:cubicBezTo>
                <a:cubicBezTo>
                  <a:pt x="206" y="218"/>
                  <a:pt x="194" y="209"/>
                  <a:pt x="174" y="194"/>
                </a:cubicBezTo>
                <a:lnTo>
                  <a:pt x="136" y="166"/>
                </a:lnTo>
                <a:cubicBezTo>
                  <a:pt x="142" y="225"/>
                  <a:pt x="144" y="258"/>
                  <a:pt x="144" y="265"/>
                </a:cubicBezTo>
                <a:cubicBezTo>
                  <a:pt x="144" y="269"/>
                  <a:pt x="143" y="273"/>
                  <a:pt x="140" y="277"/>
                </a:cubicBezTo>
                <a:cubicBezTo>
                  <a:pt x="137" y="281"/>
                  <a:pt x="131" y="283"/>
                  <a:pt x="123" y="283"/>
                </a:cubicBezTo>
                <a:cubicBezTo>
                  <a:pt x="114" y="283"/>
                  <a:pt x="109" y="281"/>
                  <a:pt x="106" y="277"/>
                </a:cubicBezTo>
                <a:cubicBezTo>
                  <a:pt x="103" y="273"/>
                  <a:pt x="101" y="269"/>
                  <a:pt x="100" y="265"/>
                </a:cubicBezTo>
                <a:cubicBezTo>
                  <a:pt x="100" y="257"/>
                  <a:pt x="102" y="240"/>
                  <a:pt x="104" y="212"/>
                </a:cubicBezTo>
                <a:cubicBezTo>
                  <a:pt x="107" y="185"/>
                  <a:pt x="108" y="169"/>
                  <a:pt x="109" y="166"/>
                </a:cubicBezTo>
                <a:lnTo>
                  <a:pt x="71" y="194"/>
                </a:lnTo>
                <a:cubicBezTo>
                  <a:pt x="46" y="212"/>
                  <a:pt x="33" y="221"/>
                  <a:pt x="31" y="223"/>
                </a:cubicBezTo>
                <a:cubicBezTo>
                  <a:pt x="29" y="224"/>
                  <a:pt x="27" y="225"/>
                  <a:pt x="24" y="225"/>
                </a:cubicBezTo>
                <a:cubicBezTo>
                  <a:pt x="18" y="225"/>
                  <a:pt x="13" y="223"/>
                  <a:pt x="8" y="218"/>
                </a:cubicBezTo>
                <a:cubicBezTo>
                  <a:pt x="3" y="214"/>
                  <a:pt x="1" y="208"/>
                  <a:pt x="0" y="200"/>
                </a:cubicBezTo>
                <a:cubicBezTo>
                  <a:pt x="0" y="198"/>
                  <a:pt x="0" y="196"/>
                  <a:pt x="0" y="195"/>
                </a:cubicBezTo>
                <a:cubicBezTo>
                  <a:pt x="0" y="194"/>
                  <a:pt x="1" y="193"/>
                  <a:pt x="2" y="191"/>
                </a:cubicBezTo>
                <a:cubicBezTo>
                  <a:pt x="4" y="190"/>
                  <a:pt x="5" y="189"/>
                  <a:pt x="6" y="187"/>
                </a:cubicBezTo>
                <a:cubicBezTo>
                  <a:pt x="6" y="186"/>
                  <a:pt x="8" y="184"/>
                  <a:pt x="12" y="183"/>
                </a:cubicBezTo>
                <a:cubicBezTo>
                  <a:pt x="15" y="181"/>
                  <a:pt x="17" y="179"/>
                  <a:pt x="20" y="178"/>
                </a:cubicBezTo>
                <a:cubicBezTo>
                  <a:pt x="23" y="177"/>
                  <a:pt x="27" y="175"/>
                  <a:pt x="33" y="172"/>
                </a:cubicBezTo>
                <a:cubicBezTo>
                  <a:pt x="38" y="170"/>
                  <a:pt x="44" y="167"/>
                  <a:pt x="49" y="165"/>
                </a:cubicBezTo>
                <a:cubicBezTo>
                  <a:pt x="54" y="163"/>
                  <a:pt x="61" y="159"/>
                  <a:pt x="70" y="155"/>
                </a:cubicBezTo>
                <a:cubicBezTo>
                  <a:pt x="79" y="151"/>
                  <a:pt x="88" y="146"/>
                  <a:pt x="96" y="141"/>
                </a:cubicBezTo>
                <a:lnTo>
                  <a:pt x="7" y="98"/>
                </a:lnTo>
                <a:cubicBezTo>
                  <a:pt x="3" y="94"/>
                  <a:pt x="1" y="89"/>
                  <a:pt x="1" y="83"/>
                </a:cubicBezTo>
                <a:cubicBezTo>
                  <a:pt x="1" y="76"/>
                  <a:pt x="3" y="71"/>
                  <a:pt x="7" y="67"/>
                </a:cubicBezTo>
                <a:cubicBezTo>
                  <a:pt x="11" y="62"/>
                  <a:pt x="16" y="60"/>
                  <a:pt x="23" y="59"/>
                </a:cubicBezTo>
                <a:cubicBezTo>
                  <a:pt x="26" y="59"/>
                  <a:pt x="30" y="61"/>
                  <a:pt x="35" y="63"/>
                </a:cubicBezTo>
                <a:cubicBezTo>
                  <a:pt x="39" y="66"/>
                  <a:pt x="51" y="75"/>
                  <a:pt x="71" y="90"/>
                </a:cubicBezTo>
                <a:lnTo>
                  <a:pt x="109" y="11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59" name="テキスト ボックス 2258"/>
          <p:cNvSpPr txBox="1"/>
          <p:nvPr/>
        </p:nvSpPr>
        <p:spPr>
          <a:xfrm>
            <a:off x="3056040" y="257904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a:t>
            </a:r>
            <a:endParaRPr lang="en-US" sz="2170" b="0" strike="noStrike" spc="-1">
              <a:solidFill>
                <a:srgbClr val="000000"/>
              </a:solidFill>
              <a:latin typeface="Times New Roman"/>
            </a:endParaRPr>
          </a:p>
        </p:txBody>
      </p:sp>
      <p:sp>
        <p:nvSpPr>
          <p:cNvPr id="2260" name="フリーフォーム: 図形 2259"/>
          <p:cNvSpPr/>
          <p:nvPr/>
        </p:nvSpPr>
        <p:spPr>
          <a:xfrm>
            <a:off x="2152440" y="314316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61" name="テキスト ボックス 2260"/>
          <p:cNvSpPr txBox="1"/>
          <p:nvPr/>
        </p:nvSpPr>
        <p:spPr>
          <a:xfrm>
            <a:off x="3755880" y="257904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が距離のようなものの定義に</a:t>
            </a:r>
            <a:endParaRPr lang="en-US" sz="2170" b="0" strike="noStrike" spc="-1">
              <a:solidFill>
                <a:srgbClr val="000000"/>
              </a:solidFill>
              <a:latin typeface="Times New Roman"/>
            </a:endParaRPr>
          </a:p>
        </p:txBody>
      </p:sp>
      <p:sp>
        <p:nvSpPr>
          <p:cNvPr id="2262" name="フリーフォーム: 図形 2261"/>
          <p:cNvSpPr/>
          <p:nvPr/>
        </p:nvSpPr>
        <p:spPr>
          <a:xfrm>
            <a:off x="2152440" y="362880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63" name="テキスト ボックス 2262"/>
          <p:cNvSpPr txBox="1"/>
          <p:nvPr/>
        </p:nvSpPr>
        <p:spPr>
          <a:xfrm>
            <a:off x="2405160" y="299808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なめらかで矛盾がない</a:t>
            </a:r>
            <a:endParaRPr lang="en-US" sz="2170" b="0" strike="noStrike" spc="-1">
              <a:solidFill>
                <a:srgbClr val="000000"/>
              </a:solidFill>
              <a:latin typeface="Times New Roman"/>
            </a:endParaRPr>
          </a:p>
        </p:txBody>
      </p:sp>
      <p:sp>
        <p:nvSpPr>
          <p:cNvPr id="2264" name="フリーフォーム: 図形 2263"/>
          <p:cNvSpPr/>
          <p:nvPr/>
        </p:nvSpPr>
        <p:spPr>
          <a:xfrm>
            <a:off x="1047600" y="4105080"/>
            <a:ext cx="95400" cy="95760"/>
          </a:xfrm>
          <a:custGeom>
            <a:avLst/>
            <a:gdLst/>
            <a:ahLst/>
            <a:cxnLst/>
            <a:rect l="0" t="0" r="r" b="b"/>
            <a:pathLst>
              <a:path w="265" h="266">
                <a:moveTo>
                  <a:pt x="265" y="133"/>
                </a:moveTo>
                <a:cubicBezTo>
                  <a:pt x="265" y="151"/>
                  <a:pt x="262" y="168"/>
                  <a:pt x="255" y="184"/>
                </a:cubicBezTo>
                <a:cubicBezTo>
                  <a:pt x="249" y="200"/>
                  <a:pt x="239" y="214"/>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4"/>
                  <a:pt x="17" y="200"/>
                  <a:pt x="10" y="184"/>
                </a:cubicBezTo>
                <a:cubicBezTo>
                  <a:pt x="3" y="168"/>
                  <a:pt x="0" y="151"/>
                  <a:pt x="0" y="133"/>
                </a:cubicBezTo>
                <a:cubicBezTo>
                  <a:pt x="0" y="116"/>
                  <a:pt x="3" y="99"/>
                  <a:pt x="10" y="83"/>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65" name="テキスト ボックス 2264"/>
          <p:cNvSpPr txBox="1"/>
          <p:nvPr/>
        </p:nvSpPr>
        <p:spPr>
          <a:xfrm>
            <a:off x="2405160" y="3483720"/>
            <a:ext cx="6069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いずれかをうまく近似表現するとロボットが動く</a:t>
            </a:r>
            <a:endParaRPr lang="en-US" sz="2170" b="0" strike="noStrike" spc="-1">
              <a:solidFill>
                <a:srgbClr val="000000"/>
              </a:solidFill>
              <a:latin typeface="Times New Roman"/>
            </a:endParaRPr>
          </a:p>
        </p:txBody>
      </p:sp>
      <p:sp>
        <p:nvSpPr>
          <p:cNvPr id="2266" name="フリーフォーム: 図形 2265"/>
          <p:cNvSpPr/>
          <p:nvPr/>
        </p:nvSpPr>
        <p:spPr>
          <a:xfrm>
            <a:off x="1599840" y="4524120"/>
            <a:ext cx="95760" cy="95760"/>
          </a:xfrm>
          <a:custGeom>
            <a:avLst/>
            <a:gdLst/>
            <a:ahLst/>
            <a:cxnLst/>
            <a:rect l="0" t="0" r="r" b="b"/>
            <a:pathLst>
              <a:path w="266" h="266">
                <a:moveTo>
                  <a:pt x="266" y="132"/>
                </a:moveTo>
                <a:cubicBezTo>
                  <a:pt x="266" y="150"/>
                  <a:pt x="263" y="167"/>
                  <a:pt x="256" y="183"/>
                </a:cubicBezTo>
                <a:cubicBezTo>
                  <a:pt x="249" y="199"/>
                  <a:pt x="240" y="214"/>
                  <a:pt x="227" y="226"/>
                </a:cubicBezTo>
                <a:cubicBezTo>
                  <a:pt x="215" y="239"/>
                  <a:pt x="201" y="249"/>
                  <a:pt x="184" y="256"/>
                </a:cubicBezTo>
                <a:cubicBezTo>
                  <a:pt x="167" y="262"/>
                  <a:pt x="150" y="266"/>
                  <a:pt x="133" y="266"/>
                </a:cubicBezTo>
                <a:cubicBezTo>
                  <a:pt x="115" y="266"/>
                  <a:pt x="98" y="262"/>
                  <a:pt x="82" y="256"/>
                </a:cubicBezTo>
                <a:cubicBezTo>
                  <a:pt x="66" y="249"/>
                  <a:pt x="52" y="239"/>
                  <a:pt x="39" y="226"/>
                </a:cubicBezTo>
                <a:cubicBezTo>
                  <a:pt x="27" y="214"/>
                  <a:pt x="17" y="199"/>
                  <a:pt x="11" y="183"/>
                </a:cubicBezTo>
                <a:cubicBezTo>
                  <a:pt x="4" y="167"/>
                  <a:pt x="0" y="150"/>
                  <a:pt x="0" y="132"/>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267" name="テキスト ボックス 2266"/>
          <p:cNvSpPr txBox="1"/>
          <p:nvPr/>
        </p:nvSpPr>
        <p:spPr>
          <a:xfrm>
            <a:off x="1300320" y="3960000"/>
            <a:ext cx="6621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この面白さが出ている典型的な例（議論の余地あり）</a:t>
            </a:r>
            <a:endParaRPr lang="en-US" sz="2170" b="0" strike="noStrike" spc="-1">
              <a:solidFill>
                <a:srgbClr val="000000"/>
              </a:solidFill>
              <a:latin typeface="Times New Roman"/>
            </a:endParaRPr>
          </a:p>
        </p:txBody>
      </p:sp>
      <p:sp>
        <p:nvSpPr>
          <p:cNvPr id="2268" name="テキスト ボックス 2267"/>
          <p:cNvSpPr txBox="1"/>
          <p:nvPr/>
        </p:nvSpPr>
        <p:spPr>
          <a:xfrm>
            <a:off x="1852560" y="437904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強化学習で脚ロボットがよく歩くのは、</a:t>
            </a:r>
            <a:endParaRPr lang="en-US" sz="2170" b="0" strike="noStrike" spc="-1">
              <a:solidFill>
                <a:srgbClr val="000000"/>
              </a:solidFill>
              <a:latin typeface="Times New Roman"/>
            </a:endParaRPr>
          </a:p>
        </p:txBody>
      </p:sp>
      <p:sp>
        <p:nvSpPr>
          <p:cNvPr id="2269" name="フリーフォーム: 図形 2268"/>
          <p:cNvSpPr/>
          <p:nvPr/>
        </p:nvSpPr>
        <p:spPr>
          <a:xfrm>
            <a:off x="1047600" y="541944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0"/>
                  <a:pt x="10" y="184"/>
                </a:cubicBezTo>
                <a:cubicBezTo>
                  <a:pt x="3" y="168"/>
                  <a:pt x="0" y="151"/>
                  <a:pt x="0" y="134"/>
                </a:cubicBezTo>
                <a:cubicBezTo>
                  <a:pt x="0" y="115"/>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5"/>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70" name="テキスト ボックス 2269"/>
          <p:cNvSpPr txBox="1"/>
          <p:nvPr/>
        </p:nvSpPr>
        <p:spPr>
          <a:xfrm>
            <a:off x="1852560" y="478872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特異点の問題から解放されているから？</a:t>
            </a:r>
            <a:endParaRPr lang="en-US" sz="2170" b="0" strike="noStrike" spc="-1">
              <a:solidFill>
                <a:srgbClr val="000000"/>
              </a:solidFill>
              <a:latin typeface="Times New Roman"/>
            </a:endParaRPr>
          </a:p>
        </p:txBody>
      </p:sp>
      <p:sp>
        <p:nvSpPr>
          <p:cNvPr id="2271" name="テキスト ボックス 2270"/>
          <p:cNvSpPr txBox="1"/>
          <p:nvPr/>
        </p:nvSpPr>
        <p:spPr>
          <a:xfrm>
            <a:off x="1300320" y="5274360"/>
            <a:ext cx="99309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ニューラルネットの内部状態が微分（誤差逆伝播）で生成されるのがまた面白い</a:t>
            </a:r>
            <a:endParaRPr lang="en-US" sz="2170" b="0" strike="noStrike" spc="-1">
              <a:solidFill>
                <a:srgbClr val="000000"/>
              </a:solidFill>
              <a:latin typeface="Times New Roman"/>
            </a:endParaRPr>
          </a:p>
        </p:txBody>
      </p:sp>
      <p:sp>
        <p:nvSpPr>
          <p:cNvPr id="2272" name="テキスト ボックス 2271"/>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273" name="テキスト ボックス 2272"/>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274" name="テキスト ボックス 2273"/>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275" name="テキスト ボックス 2274"/>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276" name="テキスト ボックス 2275"/>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277" name="テキスト ボックス 2276"/>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278" name="テキスト ボックス 2277"/>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279" name="テキスト ボックス 2278"/>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280" name="テキスト ボックス 2279"/>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23</a:t>
            </a:r>
            <a:endParaRPr lang="en-US" sz="1800" b="0" strike="noStrike" spc="-1">
              <a:solidFill>
                <a:srgbClr val="000000"/>
              </a:solidFill>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1" name="フリーフォーム: 図形 228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282" name="フリーフォーム: 図形 228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283" name="フリーフォーム: 図形 228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284" name="テキスト ボックス 2283"/>
          <p:cNvSpPr txBox="1"/>
          <p:nvPr/>
        </p:nvSpPr>
        <p:spPr>
          <a:xfrm>
            <a:off x="9766800" y="5390640"/>
            <a:ext cx="2609640" cy="213840"/>
          </a:xfrm>
          <a:prstGeom prst="rect">
            <a:avLst/>
          </a:prstGeom>
          <a:noFill/>
          <a:ln w="0">
            <a:noFill/>
          </a:ln>
        </p:spPr>
        <p:txBody>
          <a:bodyPr wrap="none" lIns="0" tIns="0" rIns="0" bIns="0" anchor="t">
            <a:noAutofit/>
          </a:bodyPr>
          <a:lstStyle/>
          <a:p>
            <a:r>
              <a:rPr lang="zh-CN" sz="1280" b="0" strike="noStrike" spc="-1">
                <a:solidFill>
                  <a:srgbClr val="000000"/>
                </a:solidFill>
                <a:latin typeface="DroidSansFallback"/>
                <a:ea typeface="DroidSansFallback"/>
              </a:rPr>
              <a:t>こんな雑然とした部屋（私の部屋）</a:t>
            </a:r>
            <a:endParaRPr lang="en-US" sz="1280" b="0" strike="noStrike" spc="-1">
              <a:solidFill>
                <a:srgbClr val="000000"/>
              </a:solidFill>
              <a:latin typeface="Times New Roman"/>
            </a:endParaRPr>
          </a:p>
        </p:txBody>
      </p:sp>
      <p:pic>
        <p:nvPicPr>
          <p:cNvPr id="2285" name="図 2284"/>
          <p:cNvPicPr/>
          <p:nvPr/>
        </p:nvPicPr>
        <p:blipFill>
          <a:blip r:embed="rId2"/>
          <a:stretch/>
        </p:blipFill>
        <p:spPr>
          <a:xfrm>
            <a:off x="9753480" y="1051920"/>
            <a:ext cx="2437920" cy="4325040"/>
          </a:xfrm>
          <a:prstGeom prst="rect">
            <a:avLst/>
          </a:prstGeom>
          <a:ln w="0">
            <a:noFill/>
          </a:ln>
        </p:spPr>
      </p:pic>
      <p:sp>
        <p:nvSpPr>
          <p:cNvPr id="2286" name="テキスト ボックス 2285"/>
          <p:cNvSpPr txBox="1"/>
          <p:nvPr/>
        </p:nvSpPr>
        <p:spPr>
          <a:xfrm>
            <a:off x="10181520" y="5585760"/>
            <a:ext cx="1631520" cy="213840"/>
          </a:xfrm>
          <a:prstGeom prst="rect">
            <a:avLst/>
          </a:prstGeom>
          <a:noFill/>
          <a:ln w="0">
            <a:noFill/>
          </a:ln>
        </p:spPr>
        <p:txBody>
          <a:bodyPr wrap="none" lIns="0" tIns="0" rIns="0" bIns="0" anchor="t">
            <a:noAutofit/>
          </a:bodyPr>
          <a:lstStyle/>
          <a:p>
            <a:r>
              <a:rPr lang="zh-CN" sz="1280" b="0" strike="noStrike" spc="-1">
                <a:solidFill>
                  <a:srgbClr val="000000"/>
                </a:solidFill>
                <a:latin typeface="DroidSansFallback"/>
                <a:ea typeface="DroidSansFallback"/>
              </a:rPr>
              <a:t>はモデル化したくない</a:t>
            </a:r>
            <a:endParaRPr lang="en-US" sz="1280" b="0" strike="noStrike" spc="-1">
              <a:solidFill>
                <a:srgbClr val="000000"/>
              </a:solidFill>
              <a:latin typeface="Times New Roman"/>
            </a:endParaRPr>
          </a:p>
        </p:txBody>
      </p:sp>
      <p:sp>
        <p:nvSpPr>
          <p:cNvPr id="2287" name="フリーフォーム: 図形 2286"/>
          <p:cNvSpPr/>
          <p:nvPr/>
        </p:nvSpPr>
        <p:spPr>
          <a:xfrm>
            <a:off x="1047600" y="1895400"/>
            <a:ext cx="95400" cy="95400"/>
          </a:xfrm>
          <a:custGeom>
            <a:avLst/>
            <a:gdLst/>
            <a:ahLst/>
            <a:cxnLst/>
            <a:rect l="0" t="0" r="r" b="b"/>
            <a:pathLst>
              <a:path w="265" h="265">
                <a:moveTo>
                  <a:pt x="265" y="132"/>
                </a:moveTo>
                <a:cubicBezTo>
                  <a:pt x="265" y="151"/>
                  <a:pt x="262" y="167"/>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7"/>
                  <a:pt x="0" y="151"/>
                  <a:pt x="0" y="132"/>
                </a:cubicBezTo>
                <a:cubicBezTo>
                  <a:pt x="0" y="114"/>
                  <a:pt x="3" y="98"/>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8"/>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88" name="テキスト ボックス 2287"/>
          <p:cNvSpPr txBox="1"/>
          <p:nvPr/>
        </p:nvSpPr>
        <p:spPr>
          <a:xfrm>
            <a:off x="747720" y="1178640"/>
            <a:ext cx="33368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どこをモデル化するのか</a:t>
            </a:r>
            <a:endParaRPr lang="en-US" sz="2390" b="0" strike="noStrike" spc="-1">
              <a:solidFill>
                <a:srgbClr val="000000"/>
              </a:solidFill>
              <a:latin typeface="Times New Roman"/>
            </a:endParaRPr>
          </a:p>
        </p:txBody>
      </p:sp>
      <p:sp>
        <p:nvSpPr>
          <p:cNvPr id="2289" name="フリーフォーム: 図形 2288"/>
          <p:cNvSpPr/>
          <p:nvPr/>
        </p:nvSpPr>
        <p:spPr>
          <a:xfrm>
            <a:off x="1599840" y="2314440"/>
            <a:ext cx="95760" cy="95400"/>
          </a:xfrm>
          <a:custGeom>
            <a:avLst/>
            <a:gdLst/>
            <a:ahLst/>
            <a:cxnLst/>
            <a:rect l="0" t="0" r="r" b="b"/>
            <a:pathLst>
              <a:path w="266" h="265">
                <a:moveTo>
                  <a:pt x="266" y="133"/>
                </a:moveTo>
                <a:cubicBezTo>
                  <a:pt x="266" y="151"/>
                  <a:pt x="263" y="168"/>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8"/>
                  <a:pt x="0" y="151"/>
                  <a:pt x="0" y="133"/>
                </a:cubicBezTo>
                <a:cubicBezTo>
                  <a:pt x="0" y="116"/>
                  <a:pt x="4" y="99"/>
                  <a:pt x="11" y="83"/>
                </a:cubicBezTo>
                <a:cubicBezTo>
                  <a:pt x="17" y="66"/>
                  <a:pt x="27" y="52"/>
                  <a:pt x="39" y="40"/>
                </a:cubicBezTo>
                <a:cubicBezTo>
                  <a:pt x="52" y="26"/>
                  <a:pt x="66" y="17"/>
                  <a:pt x="82" y="10"/>
                </a:cubicBezTo>
                <a:cubicBezTo>
                  <a:pt x="98" y="3"/>
                  <a:pt x="115" y="0"/>
                  <a:pt x="133" y="0"/>
                </a:cubicBezTo>
                <a:cubicBezTo>
                  <a:pt x="150" y="0"/>
                  <a:pt x="167" y="3"/>
                  <a:pt x="184" y="10"/>
                </a:cubicBezTo>
                <a:cubicBezTo>
                  <a:pt x="201" y="17"/>
                  <a:pt x="215" y="26"/>
                  <a:pt x="227" y="40"/>
                </a:cubicBezTo>
                <a:cubicBezTo>
                  <a:pt x="240" y="52"/>
                  <a:pt x="249" y="66"/>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290" name="テキスト ボックス 2289"/>
          <p:cNvSpPr txBox="1"/>
          <p:nvPr/>
        </p:nvSpPr>
        <p:spPr>
          <a:xfrm>
            <a:off x="1300320" y="175032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内部状態の空間を滑らかにすることが正解かもしれない</a:t>
            </a:r>
            <a:endParaRPr lang="en-US" sz="2170" b="0" strike="noStrike" spc="-1">
              <a:solidFill>
                <a:srgbClr val="000000"/>
              </a:solidFill>
              <a:latin typeface="Times New Roman"/>
            </a:endParaRPr>
          </a:p>
        </p:txBody>
      </p:sp>
      <p:sp>
        <p:nvSpPr>
          <p:cNvPr id="2291" name="フリーフォーム: 図形 2290"/>
          <p:cNvSpPr/>
          <p:nvPr/>
        </p:nvSpPr>
        <p:spPr>
          <a:xfrm>
            <a:off x="1599840" y="280008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4"/>
                </a:cubicBezTo>
                <a:cubicBezTo>
                  <a:pt x="0" y="116"/>
                  <a:pt x="4" y="99"/>
                  <a:pt x="11" y="83"/>
                </a:cubicBezTo>
                <a:cubicBezTo>
                  <a:pt x="17" y="67"/>
                  <a:pt x="27" y="52"/>
                  <a:pt x="39" y="40"/>
                </a:cubicBezTo>
                <a:cubicBezTo>
                  <a:pt x="52" y="28"/>
                  <a:pt x="66" y="18"/>
                  <a:pt x="82" y="11"/>
                </a:cubicBezTo>
                <a:cubicBezTo>
                  <a:pt x="98" y="4"/>
                  <a:pt x="115" y="0"/>
                  <a:pt x="133" y="0"/>
                </a:cubicBezTo>
                <a:cubicBezTo>
                  <a:pt x="150" y="0"/>
                  <a:pt x="167" y="4"/>
                  <a:pt x="184" y="11"/>
                </a:cubicBezTo>
                <a:cubicBezTo>
                  <a:pt x="201" y="18"/>
                  <a:pt x="215" y="28"/>
                  <a:pt x="227" y="40"/>
                </a:cubicBezTo>
                <a:cubicBezTo>
                  <a:pt x="240" y="52"/>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292" name="テキスト ボックス 2291"/>
          <p:cNvSpPr txBox="1"/>
          <p:nvPr/>
        </p:nvSpPr>
        <p:spPr>
          <a:xfrm>
            <a:off x="1852560" y="216936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実世界を厳密に、滑らかにモデル化するのではなく</a:t>
            </a:r>
            <a:endParaRPr lang="en-US" sz="2170" b="0" strike="noStrike" spc="-1">
              <a:solidFill>
                <a:srgbClr val="000000"/>
              </a:solidFill>
              <a:latin typeface="Times New Roman"/>
            </a:endParaRPr>
          </a:p>
        </p:txBody>
      </p:sp>
      <p:sp>
        <p:nvSpPr>
          <p:cNvPr id="2293" name="テキスト ボックス 2292"/>
          <p:cNvSpPr txBox="1"/>
          <p:nvPr/>
        </p:nvSpPr>
        <p:spPr>
          <a:xfrm>
            <a:off x="1852560" y="265500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学習の分野の人が前から言っていたことで特に新しい視</a:t>
            </a:r>
            <a:endParaRPr lang="en-US" sz="2170" b="0" strike="noStrike" spc="-1">
              <a:solidFill>
                <a:srgbClr val="000000"/>
              </a:solidFill>
              <a:latin typeface="Times New Roman"/>
            </a:endParaRPr>
          </a:p>
        </p:txBody>
      </p:sp>
      <p:sp>
        <p:nvSpPr>
          <p:cNvPr id="2294" name="フリーフォーム: 図形 2293"/>
          <p:cNvSpPr/>
          <p:nvPr/>
        </p:nvSpPr>
        <p:spPr>
          <a:xfrm>
            <a:off x="2152440" y="362880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95" name="テキスト ボックス 2294"/>
          <p:cNvSpPr txBox="1"/>
          <p:nvPr/>
        </p:nvSpPr>
        <p:spPr>
          <a:xfrm>
            <a:off x="1852560" y="306468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点でもない</a:t>
            </a:r>
            <a:endParaRPr lang="en-US" sz="2170" b="0" strike="noStrike" spc="-1">
              <a:solidFill>
                <a:srgbClr val="000000"/>
              </a:solidFill>
              <a:latin typeface="Times New Roman"/>
            </a:endParaRPr>
          </a:p>
        </p:txBody>
      </p:sp>
      <p:sp>
        <p:nvSpPr>
          <p:cNvPr id="2296" name="フリーフォーム: 図形 2295"/>
          <p:cNvSpPr/>
          <p:nvPr/>
        </p:nvSpPr>
        <p:spPr>
          <a:xfrm>
            <a:off x="1599840" y="4105080"/>
            <a:ext cx="95760" cy="95760"/>
          </a:xfrm>
          <a:custGeom>
            <a:avLst/>
            <a:gdLst/>
            <a:ahLst/>
            <a:cxnLst/>
            <a:rect l="0" t="0" r="r" b="b"/>
            <a:pathLst>
              <a:path w="266" h="266">
                <a:moveTo>
                  <a:pt x="266" y="133"/>
                </a:moveTo>
                <a:cubicBezTo>
                  <a:pt x="266" y="151"/>
                  <a:pt x="263" y="168"/>
                  <a:pt x="256" y="184"/>
                </a:cubicBezTo>
                <a:cubicBezTo>
                  <a:pt x="249" y="200"/>
                  <a:pt x="240" y="214"/>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4"/>
                  <a:pt x="17" y="200"/>
                  <a:pt x="11" y="184"/>
                </a:cubicBezTo>
                <a:cubicBezTo>
                  <a:pt x="4" y="168"/>
                  <a:pt x="0" y="151"/>
                  <a:pt x="0" y="133"/>
                </a:cubicBezTo>
                <a:cubicBezTo>
                  <a:pt x="0" y="116"/>
                  <a:pt x="4" y="99"/>
                  <a:pt x="11" y="83"/>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297" name="テキスト ボックス 2296"/>
          <p:cNvSpPr txBox="1"/>
          <p:nvPr/>
        </p:nvSpPr>
        <p:spPr>
          <a:xfrm>
            <a:off x="2405160" y="348372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方法論が確立して顕在化</a:t>
            </a:r>
            <a:endParaRPr lang="en-US" sz="2170" b="0" strike="noStrike" spc="-1">
              <a:solidFill>
                <a:srgbClr val="000000"/>
              </a:solidFill>
              <a:latin typeface="Times New Roman"/>
            </a:endParaRPr>
          </a:p>
        </p:txBody>
      </p:sp>
      <p:sp>
        <p:nvSpPr>
          <p:cNvPr id="2298" name="フリーフォーム: 図形 2297"/>
          <p:cNvSpPr/>
          <p:nvPr/>
        </p:nvSpPr>
        <p:spPr>
          <a:xfrm>
            <a:off x="1047600" y="4590720"/>
            <a:ext cx="95400" cy="95760"/>
          </a:xfrm>
          <a:custGeom>
            <a:avLst/>
            <a:gdLst/>
            <a:ahLst/>
            <a:cxnLst/>
            <a:rect l="0" t="0" r="r" b="b"/>
            <a:pathLst>
              <a:path w="265" h="266">
                <a:moveTo>
                  <a:pt x="265" y="134"/>
                </a:moveTo>
                <a:cubicBezTo>
                  <a:pt x="265" y="151"/>
                  <a:pt x="262" y="168"/>
                  <a:pt x="255" y="184"/>
                </a:cubicBezTo>
                <a:cubicBezTo>
                  <a:pt x="249" y="201"/>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1"/>
                  <a:pt x="10" y="184"/>
                </a:cubicBezTo>
                <a:cubicBezTo>
                  <a:pt x="3" y="168"/>
                  <a:pt x="0" y="151"/>
                  <a:pt x="0" y="134"/>
                </a:cubicBezTo>
                <a:cubicBezTo>
                  <a:pt x="0" y="116"/>
                  <a:pt x="3" y="99"/>
                  <a:pt x="10" y="83"/>
                </a:cubicBezTo>
                <a:cubicBezTo>
                  <a:pt x="17" y="67"/>
                  <a:pt x="26" y="53"/>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3"/>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99" name="テキスト ボックス 2298"/>
          <p:cNvSpPr txBox="1"/>
          <p:nvPr/>
        </p:nvSpPr>
        <p:spPr>
          <a:xfrm>
            <a:off x="1852560" y="3960000"/>
            <a:ext cx="6069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あとは体を柔らかくして実世界のごつごつを吸収</a:t>
            </a:r>
            <a:endParaRPr lang="en-US" sz="2170" b="0" strike="noStrike" spc="-1">
              <a:solidFill>
                <a:srgbClr val="000000"/>
              </a:solidFill>
              <a:latin typeface="Times New Roman"/>
            </a:endParaRPr>
          </a:p>
        </p:txBody>
      </p:sp>
      <p:sp>
        <p:nvSpPr>
          <p:cNvPr id="2300" name="フリーフォーム: 図形 2299"/>
          <p:cNvSpPr/>
          <p:nvPr/>
        </p:nvSpPr>
        <p:spPr>
          <a:xfrm>
            <a:off x="1599840" y="5010120"/>
            <a:ext cx="95760" cy="95400"/>
          </a:xfrm>
          <a:custGeom>
            <a:avLst/>
            <a:gdLst/>
            <a:ahLst/>
            <a:cxnLst/>
            <a:rect l="0" t="0" r="r" b="b"/>
            <a:pathLst>
              <a:path w="266" h="265">
                <a:moveTo>
                  <a:pt x="266" y="132"/>
                </a:moveTo>
                <a:cubicBezTo>
                  <a:pt x="266" y="149"/>
                  <a:pt x="263" y="166"/>
                  <a:pt x="256" y="182"/>
                </a:cubicBezTo>
                <a:cubicBezTo>
                  <a:pt x="249" y="199"/>
                  <a:pt x="240" y="214"/>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4"/>
                  <a:pt x="17" y="199"/>
                  <a:pt x="11" y="182"/>
                </a:cubicBezTo>
                <a:cubicBezTo>
                  <a:pt x="4" y="166"/>
                  <a:pt x="0" y="149"/>
                  <a:pt x="0" y="132"/>
                </a:cubicBezTo>
                <a:cubicBezTo>
                  <a:pt x="0" y="114"/>
                  <a:pt x="4" y="97"/>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7"/>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301" name="テキスト ボックス 2300"/>
          <p:cNvSpPr txBox="1"/>
          <p:nvPr/>
        </p:nvSpPr>
        <p:spPr>
          <a:xfrm>
            <a:off x="1300320" y="4446000"/>
            <a:ext cx="6069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確率ロボティクス側はこの考えが希薄だったかも</a:t>
            </a:r>
            <a:endParaRPr lang="en-US" sz="2170" b="0" strike="noStrike" spc="-1">
              <a:solidFill>
                <a:srgbClr val="000000"/>
              </a:solidFill>
              <a:latin typeface="Times New Roman"/>
            </a:endParaRPr>
          </a:p>
        </p:txBody>
      </p:sp>
      <p:sp>
        <p:nvSpPr>
          <p:cNvPr id="2302" name="テキスト ボックス 2301"/>
          <p:cNvSpPr txBox="1"/>
          <p:nvPr/>
        </p:nvSpPr>
        <p:spPr>
          <a:xfrm>
            <a:off x="1852560" y="486504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ロボットを動かそうとすると、結局、状態をベクトルで</a:t>
            </a:r>
            <a:endParaRPr lang="en-US" sz="2170" b="0" strike="noStrike" spc="-1">
              <a:solidFill>
                <a:srgbClr val="000000"/>
              </a:solidFill>
              <a:latin typeface="Times New Roman"/>
            </a:endParaRPr>
          </a:p>
        </p:txBody>
      </p:sp>
      <p:sp>
        <p:nvSpPr>
          <p:cNvPr id="2303" name="テキスト ボックス 2302"/>
          <p:cNvSpPr txBox="1"/>
          <p:nvPr/>
        </p:nvSpPr>
        <p:spPr>
          <a:xfrm>
            <a:off x="1852560" y="527436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表すことに</a:t>
            </a:r>
            <a:endParaRPr lang="en-US" sz="2170" b="0" strike="noStrike" spc="-1">
              <a:solidFill>
                <a:srgbClr val="000000"/>
              </a:solidFill>
              <a:latin typeface="Times New Roman"/>
            </a:endParaRPr>
          </a:p>
        </p:txBody>
      </p:sp>
      <p:sp>
        <p:nvSpPr>
          <p:cNvPr id="2304" name="テキスト ボックス 2303"/>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305" name="テキスト ボックス 2304"/>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306" name="テキスト ボックス 2305"/>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307" name="テキスト ボックス 2306"/>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308" name="テキスト ボックス 2307"/>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309" name="テキスト ボックス 2308"/>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310" name="テキスト ボックス 2309"/>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311" name="テキスト ボックス 2310"/>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312" name="テキスト ボックス 2311"/>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24</a:t>
            </a:r>
            <a:endParaRPr lang="en-US" sz="1800" b="0" strike="noStrike" spc="-1">
              <a:solidFill>
                <a:srgbClr val="000000"/>
              </a:solidFill>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3" name="フリーフォーム: 図形 231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314" name="フリーフォーム: 図形 2313"/>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315" name="フリーフォーム: 図形 231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316" name="フリーフォーム: 図形 2315"/>
          <p:cNvSpPr/>
          <p:nvPr/>
        </p:nvSpPr>
        <p:spPr>
          <a:xfrm>
            <a:off x="9033480" y="1461600"/>
            <a:ext cx="609120" cy="734760"/>
          </a:xfrm>
          <a:custGeom>
            <a:avLst/>
            <a:gdLst/>
            <a:ahLst/>
            <a:cxnLst/>
            <a:rect l="0" t="0" r="r" b="b"/>
            <a:pathLst>
              <a:path w="1692" h="2041">
                <a:moveTo>
                  <a:pt x="1692" y="2041"/>
                </a:moveTo>
                <a:lnTo>
                  <a:pt x="1692" y="617"/>
                </a:lnTo>
                <a:lnTo>
                  <a:pt x="0" y="0"/>
                </a:lnTo>
                <a:lnTo>
                  <a:pt x="0" y="2041"/>
                </a:lnTo>
                <a:lnTo>
                  <a:pt x="1692" y="2041"/>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317" name="フリーフォーム: 図形 2316"/>
          <p:cNvSpPr/>
          <p:nvPr/>
        </p:nvSpPr>
        <p:spPr>
          <a:xfrm>
            <a:off x="9033480" y="1461600"/>
            <a:ext cx="609120" cy="734760"/>
          </a:xfrm>
          <a:custGeom>
            <a:avLst/>
            <a:gdLst/>
            <a:ahLst/>
            <a:cxnLst/>
            <a:rect l="0" t="0" r="r" b="b"/>
            <a:pathLst>
              <a:path w="1692" h="2041" fill="none">
                <a:moveTo>
                  <a:pt x="1692" y="2041"/>
                </a:moveTo>
                <a:lnTo>
                  <a:pt x="1692" y="617"/>
                </a:lnTo>
                <a:lnTo>
                  <a:pt x="0" y="0"/>
                </a:lnTo>
                <a:lnTo>
                  <a:pt x="0" y="2041"/>
                </a:lnTo>
              </a:path>
            </a:pathLst>
          </a:custGeom>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18" name="フリーフォーム: 図形 2317"/>
          <p:cNvSpPr/>
          <p:nvPr/>
        </p:nvSpPr>
        <p:spPr>
          <a:xfrm>
            <a:off x="9033480" y="1701000"/>
            <a:ext cx="609120" cy="734760"/>
          </a:xfrm>
          <a:custGeom>
            <a:avLst/>
            <a:gdLst/>
            <a:ahLst/>
            <a:cxnLst/>
            <a:rect l="0" t="0" r="r" b="b"/>
            <a:pathLst>
              <a:path w="1692" h="2041">
                <a:moveTo>
                  <a:pt x="1692" y="0"/>
                </a:moveTo>
                <a:lnTo>
                  <a:pt x="1692" y="1424"/>
                </a:lnTo>
                <a:lnTo>
                  <a:pt x="0" y="2041"/>
                </a:lnTo>
                <a:lnTo>
                  <a:pt x="0" y="0"/>
                </a:lnTo>
                <a:lnTo>
                  <a:pt x="1692"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319" name="フリーフォーム: 図形 2318"/>
          <p:cNvSpPr/>
          <p:nvPr/>
        </p:nvSpPr>
        <p:spPr>
          <a:xfrm>
            <a:off x="9033480" y="1701000"/>
            <a:ext cx="609120" cy="734760"/>
          </a:xfrm>
          <a:custGeom>
            <a:avLst/>
            <a:gdLst/>
            <a:ahLst/>
            <a:cxnLst/>
            <a:rect l="0" t="0" r="r" b="b"/>
            <a:pathLst>
              <a:path w="1692" h="2041" fill="none">
                <a:moveTo>
                  <a:pt x="1692" y="0"/>
                </a:moveTo>
                <a:lnTo>
                  <a:pt x="1692" y="1424"/>
                </a:lnTo>
                <a:lnTo>
                  <a:pt x="0" y="2041"/>
                </a:lnTo>
                <a:lnTo>
                  <a:pt x="0" y="0"/>
                </a:lnTo>
              </a:path>
            </a:pathLst>
          </a:custGeom>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20" name="フリーフォーム: 図形 2319"/>
          <p:cNvSpPr/>
          <p:nvPr/>
        </p:nvSpPr>
        <p:spPr>
          <a:xfrm>
            <a:off x="10418760" y="1461600"/>
            <a:ext cx="609480" cy="734760"/>
          </a:xfrm>
          <a:custGeom>
            <a:avLst/>
            <a:gdLst/>
            <a:ahLst/>
            <a:cxnLst/>
            <a:rect l="0" t="0" r="r" b="b"/>
            <a:pathLst>
              <a:path w="1693" h="2041">
                <a:moveTo>
                  <a:pt x="0" y="2041"/>
                </a:moveTo>
                <a:lnTo>
                  <a:pt x="0" y="617"/>
                </a:lnTo>
                <a:lnTo>
                  <a:pt x="1693" y="0"/>
                </a:lnTo>
                <a:lnTo>
                  <a:pt x="1693" y="2041"/>
                </a:lnTo>
                <a:lnTo>
                  <a:pt x="0" y="2041"/>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321" name="フリーフォーム: 図形 2320"/>
          <p:cNvSpPr/>
          <p:nvPr/>
        </p:nvSpPr>
        <p:spPr>
          <a:xfrm>
            <a:off x="10418760" y="1461600"/>
            <a:ext cx="609480" cy="734760"/>
          </a:xfrm>
          <a:custGeom>
            <a:avLst/>
            <a:gdLst/>
            <a:ahLst/>
            <a:cxnLst/>
            <a:rect l="0" t="0" r="r" b="b"/>
            <a:pathLst>
              <a:path w="1693" h="2041" fill="none">
                <a:moveTo>
                  <a:pt x="0" y="2041"/>
                </a:moveTo>
                <a:lnTo>
                  <a:pt x="0" y="617"/>
                </a:lnTo>
                <a:lnTo>
                  <a:pt x="1693" y="0"/>
                </a:lnTo>
                <a:lnTo>
                  <a:pt x="1693" y="2041"/>
                </a:lnTo>
              </a:path>
            </a:pathLst>
          </a:custGeom>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22" name="フリーフォーム: 図形 2321"/>
          <p:cNvSpPr/>
          <p:nvPr/>
        </p:nvSpPr>
        <p:spPr>
          <a:xfrm>
            <a:off x="10418760" y="1701000"/>
            <a:ext cx="609480" cy="734760"/>
          </a:xfrm>
          <a:custGeom>
            <a:avLst/>
            <a:gdLst/>
            <a:ahLst/>
            <a:cxnLst/>
            <a:rect l="0" t="0" r="r" b="b"/>
            <a:pathLst>
              <a:path w="1693" h="2041">
                <a:moveTo>
                  <a:pt x="0" y="0"/>
                </a:moveTo>
                <a:lnTo>
                  <a:pt x="0" y="1424"/>
                </a:lnTo>
                <a:lnTo>
                  <a:pt x="1693" y="2041"/>
                </a:lnTo>
                <a:lnTo>
                  <a:pt x="1693" y="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323" name="フリーフォーム: 図形 2322"/>
          <p:cNvSpPr/>
          <p:nvPr/>
        </p:nvSpPr>
        <p:spPr>
          <a:xfrm>
            <a:off x="10418760" y="1701000"/>
            <a:ext cx="609480" cy="734760"/>
          </a:xfrm>
          <a:custGeom>
            <a:avLst/>
            <a:gdLst/>
            <a:ahLst/>
            <a:cxnLst/>
            <a:rect l="0" t="0" r="r" b="b"/>
            <a:pathLst>
              <a:path w="1693" h="2041" fill="none">
                <a:moveTo>
                  <a:pt x="0" y="0"/>
                </a:moveTo>
                <a:lnTo>
                  <a:pt x="0" y="1424"/>
                </a:lnTo>
                <a:lnTo>
                  <a:pt x="1693" y="2041"/>
                </a:lnTo>
                <a:lnTo>
                  <a:pt x="1693" y="0"/>
                </a:lnTo>
              </a:path>
            </a:pathLst>
          </a:custGeom>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24" name="テキスト ボックス 2323"/>
          <p:cNvSpPr txBox="1"/>
          <p:nvPr/>
        </p:nvSpPr>
        <p:spPr>
          <a:xfrm>
            <a:off x="9068040" y="1857960"/>
            <a:ext cx="462600" cy="163440"/>
          </a:xfrm>
          <a:prstGeom prst="rect">
            <a:avLst/>
          </a:prstGeom>
          <a:noFill/>
          <a:ln w="0">
            <a:noFill/>
          </a:ln>
        </p:spPr>
        <p:txBody>
          <a:bodyPr wrap="none" lIns="0" tIns="0" rIns="0" bIns="0" anchor="t">
            <a:noAutofit/>
          </a:bodyPr>
          <a:lstStyle/>
          <a:p>
            <a:r>
              <a:rPr lang="en-US" sz="1150" b="0" strike="noStrike" spc="-1">
                <a:solidFill>
                  <a:srgbClr val="000000"/>
                </a:solidFill>
                <a:latin typeface="Tinos"/>
                <a:ea typeface="Tinos"/>
              </a:rPr>
              <a:t>encoder</a:t>
            </a:r>
            <a:endParaRPr lang="en-US" sz="1150" b="0" strike="noStrike" spc="-1">
              <a:solidFill>
                <a:srgbClr val="000000"/>
              </a:solidFill>
              <a:latin typeface="Times New Roman"/>
            </a:endParaRPr>
          </a:p>
        </p:txBody>
      </p:sp>
      <p:sp>
        <p:nvSpPr>
          <p:cNvPr id="2325" name="テキスト ボックス 2324"/>
          <p:cNvSpPr txBox="1"/>
          <p:nvPr/>
        </p:nvSpPr>
        <p:spPr>
          <a:xfrm>
            <a:off x="10452960" y="1857960"/>
            <a:ext cx="462600" cy="163440"/>
          </a:xfrm>
          <a:prstGeom prst="rect">
            <a:avLst/>
          </a:prstGeom>
          <a:noFill/>
          <a:ln w="0">
            <a:noFill/>
          </a:ln>
        </p:spPr>
        <p:txBody>
          <a:bodyPr wrap="none" lIns="0" tIns="0" rIns="0" bIns="0" anchor="t">
            <a:noAutofit/>
          </a:bodyPr>
          <a:lstStyle/>
          <a:p>
            <a:r>
              <a:rPr lang="en-US" sz="1150" b="0" strike="noStrike" spc="-1">
                <a:solidFill>
                  <a:srgbClr val="000000"/>
                </a:solidFill>
                <a:latin typeface="Tinos"/>
                <a:ea typeface="Tinos"/>
              </a:rPr>
              <a:t>decoder</a:t>
            </a:r>
            <a:endParaRPr lang="en-US" sz="1150" b="0" strike="noStrike" spc="-1">
              <a:solidFill>
                <a:srgbClr val="000000"/>
              </a:solidFill>
              <a:latin typeface="Times New Roman"/>
            </a:endParaRPr>
          </a:p>
        </p:txBody>
      </p:sp>
      <p:sp>
        <p:nvSpPr>
          <p:cNvPr id="2326" name="直線コネクタ 2325"/>
          <p:cNvSpPr/>
          <p:nvPr/>
        </p:nvSpPr>
        <p:spPr>
          <a:xfrm>
            <a:off x="8053200" y="2196000"/>
            <a:ext cx="757440" cy="0"/>
          </a:xfrm>
          <a:prstGeom prst="line">
            <a:avLst/>
          </a:prstGeom>
          <a:ln w="5760">
            <a:solidFill>
              <a:srgbClr val="000000"/>
            </a:solidFill>
            <a:miter/>
          </a:ln>
        </p:spPr>
        <p:style>
          <a:lnRef idx="0">
            <a:scrgbClr r="0" g="0" b="0"/>
          </a:lnRef>
          <a:fillRef idx="0">
            <a:scrgbClr r="0" g="0" b="0"/>
          </a:fillRef>
          <a:effectRef idx="0">
            <a:scrgbClr r="0" g="0" b="0"/>
          </a:effectRef>
          <a:fontRef idx="minor"/>
        </p:style>
        <p:txBody>
          <a:bodyPr lIns="2880" tIns="-2880" rIns="2880" bIns="-2880" anchor="t">
            <a:noAutofit/>
          </a:bodyPr>
          <a:lstStyle/>
          <a:p>
            <a:endParaRPr lang="en-US" sz="2400" b="0" strike="noStrike" spc="-1">
              <a:solidFill>
                <a:srgbClr val="000000"/>
              </a:solidFill>
              <a:latin typeface="Times New Roman"/>
            </a:endParaRPr>
          </a:p>
        </p:txBody>
      </p:sp>
      <p:sp>
        <p:nvSpPr>
          <p:cNvPr id="2327" name="フリーフォーム: 図形 2326"/>
          <p:cNvSpPr/>
          <p:nvPr/>
        </p:nvSpPr>
        <p:spPr>
          <a:xfrm>
            <a:off x="8801640" y="2165760"/>
            <a:ext cx="52920" cy="61200"/>
          </a:xfrm>
          <a:custGeom>
            <a:avLst/>
            <a:gdLst/>
            <a:ahLst/>
            <a:cxnLst/>
            <a:rect l="0" t="0" r="r" b="b"/>
            <a:pathLst>
              <a:path w="147" h="170">
                <a:moveTo>
                  <a:pt x="0" y="170"/>
                </a:moveTo>
                <a:lnTo>
                  <a:pt x="147" y="84"/>
                </a:lnTo>
                <a:lnTo>
                  <a:pt x="0" y="0"/>
                </a:lnTo>
                <a:lnTo>
                  <a:pt x="0" y="170"/>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28" name="フリーフォーム: 図形 2327"/>
          <p:cNvSpPr/>
          <p:nvPr/>
        </p:nvSpPr>
        <p:spPr>
          <a:xfrm>
            <a:off x="8209080" y="1654560"/>
            <a:ext cx="610920" cy="414360"/>
          </a:xfrm>
          <a:custGeom>
            <a:avLst/>
            <a:gdLst/>
            <a:ahLst/>
            <a:cxnLst/>
            <a:rect l="0" t="0" r="r" b="b"/>
            <a:pathLst>
              <a:path w="1697" h="1151" fill="none">
                <a:moveTo>
                  <a:pt x="0" y="1150"/>
                </a:moveTo>
                <a:cubicBezTo>
                  <a:pt x="114" y="278"/>
                  <a:pt x="176" y="-3"/>
                  <a:pt x="210" y="0"/>
                </a:cubicBezTo>
                <a:cubicBezTo>
                  <a:pt x="277" y="6"/>
                  <a:pt x="228" y="1134"/>
                  <a:pt x="367" y="1150"/>
                </a:cubicBezTo>
                <a:cubicBezTo>
                  <a:pt x="468" y="1162"/>
                  <a:pt x="566" y="566"/>
                  <a:pt x="736" y="569"/>
                </a:cubicBezTo>
                <a:cubicBezTo>
                  <a:pt x="904" y="573"/>
                  <a:pt x="972" y="1156"/>
                  <a:pt x="1097" y="1151"/>
                </a:cubicBezTo>
                <a:cubicBezTo>
                  <a:pt x="1253" y="1144"/>
                  <a:pt x="1279" y="243"/>
                  <a:pt x="1410" y="235"/>
                </a:cubicBezTo>
                <a:cubicBezTo>
                  <a:pt x="1474" y="232"/>
                  <a:pt x="1565" y="436"/>
                  <a:pt x="1697" y="1151"/>
                </a:cubicBezTo>
              </a:path>
            </a:pathLst>
          </a:custGeom>
          <a:ln w="5760">
            <a:solidFill>
              <a:srgbClr val="000000"/>
            </a:solidFill>
            <a:miter/>
          </a:ln>
        </p:spPr>
        <p:txBody>
          <a:bodyPr lIns="2880" tIns="2880" rIns="2880" bIns="2880" anchor="t">
            <a:noAutofit/>
          </a:bodyPr>
          <a:lstStyle/>
          <a:p>
            <a:endParaRPr lang="en-US" sz="2400" b="0" strike="noStrike" spc="-1">
              <a:solidFill>
                <a:srgbClr val="000000"/>
              </a:solidFill>
              <a:latin typeface="Times New Roman"/>
            </a:endParaRPr>
          </a:p>
        </p:txBody>
      </p:sp>
      <p:sp>
        <p:nvSpPr>
          <p:cNvPr id="2329" name="テキスト ボックス 2328"/>
          <p:cNvSpPr txBox="1"/>
          <p:nvPr/>
        </p:nvSpPr>
        <p:spPr>
          <a:xfrm>
            <a:off x="9757080" y="2352240"/>
            <a:ext cx="586080" cy="192240"/>
          </a:xfrm>
          <a:prstGeom prst="rect">
            <a:avLst/>
          </a:prstGeom>
          <a:noFill/>
          <a:ln w="0">
            <a:noFill/>
          </a:ln>
        </p:spPr>
        <p:txBody>
          <a:bodyPr wrap="none" lIns="0" tIns="0" rIns="0" bIns="0" anchor="t">
            <a:noAutofit/>
          </a:bodyPr>
          <a:lstStyle/>
          <a:p>
            <a:r>
              <a:rPr lang="zh-CN" sz="1150" b="0" strike="noStrike" spc="-1">
                <a:solidFill>
                  <a:srgbClr val="000000"/>
                </a:solidFill>
                <a:latin typeface="DroidSansFallback"/>
                <a:ea typeface="DroidSansFallback"/>
              </a:rPr>
              <a:t>潜在空間</a:t>
            </a:r>
            <a:endParaRPr lang="en-US" sz="1150" b="0" strike="noStrike" spc="-1">
              <a:solidFill>
                <a:srgbClr val="000000"/>
              </a:solidFill>
              <a:latin typeface="Times New Roman"/>
            </a:endParaRPr>
          </a:p>
        </p:txBody>
      </p:sp>
      <p:sp>
        <p:nvSpPr>
          <p:cNvPr id="2330" name="直線コネクタ 2329"/>
          <p:cNvSpPr/>
          <p:nvPr/>
        </p:nvSpPr>
        <p:spPr>
          <a:xfrm flipV="1">
            <a:off x="8115120" y="1630800"/>
            <a:ext cx="0" cy="651960"/>
          </a:xfrm>
          <a:prstGeom prst="line">
            <a:avLst/>
          </a:prstGeom>
          <a:ln w="5760">
            <a:solidFill>
              <a:srgbClr val="000000"/>
            </a:solidFill>
            <a:miter/>
          </a:ln>
        </p:spPr>
        <p:style>
          <a:lnRef idx="0">
            <a:scrgbClr r="0" g="0" b="0"/>
          </a:lnRef>
          <a:fillRef idx="0">
            <a:scrgbClr r="0" g="0" b="0"/>
          </a:fillRef>
          <a:effectRef idx="0">
            <a:scrgbClr r="0" g="0" b="0"/>
          </a:effectRef>
          <a:fontRef idx="minor"/>
        </p:style>
        <p:txBody>
          <a:bodyPr lIns="2880" tIns="2880" rIns="2880" bIns="2880" anchor="t">
            <a:noAutofit/>
          </a:bodyPr>
          <a:lstStyle/>
          <a:p>
            <a:endParaRPr lang="en-US" sz="2400" b="0" strike="noStrike" spc="-1">
              <a:solidFill>
                <a:srgbClr val="000000"/>
              </a:solidFill>
              <a:latin typeface="Times New Roman"/>
            </a:endParaRPr>
          </a:p>
        </p:txBody>
      </p:sp>
      <p:sp>
        <p:nvSpPr>
          <p:cNvPr id="2331" name="フリーフォーム: 図形 2330"/>
          <p:cNvSpPr/>
          <p:nvPr/>
        </p:nvSpPr>
        <p:spPr>
          <a:xfrm>
            <a:off x="8084880" y="1586880"/>
            <a:ext cx="61200" cy="53280"/>
          </a:xfrm>
          <a:custGeom>
            <a:avLst/>
            <a:gdLst/>
            <a:ahLst/>
            <a:cxnLst/>
            <a:rect l="0" t="0" r="r" b="b"/>
            <a:pathLst>
              <a:path w="170" h="148">
                <a:moveTo>
                  <a:pt x="170" y="148"/>
                </a:moveTo>
                <a:lnTo>
                  <a:pt x="84" y="0"/>
                </a:lnTo>
                <a:lnTo>
                  <a:pt x="0" y="148"/>
                </a:lnTo>
                <a:lnTo>
                  <a:pt x="170" y="148"/>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32" name="テキスト ボックス 2331"/>
          <p:cNvSpPr txBox="1"/>
          <p:nvPr/>
        </p:nvSpPr>
        <p:spPr>
          <a:xfrm>
            <a:off x="8746560" y="2199600"/>
            <a:ext cx="194400" cy="217080"/>
          </a:xfrm>
          <a:prstGeom prst="rect">
            <a:avLst/>
          </a:prstGeom>
          <a:noFill/>
          <a:ln w="0">
            <a:noFill/>
          </a:ln>
        </p:spPr>
        <p:txBody>
          <a:bodyPr wrap="none" lIns="0" tIns="0" rIns="0" bIns="0" anchor="t">
            <a:noAutofit/>
          </a:bodyPr>
          <a:lstStyle/>
          <a:p>
            <a:r>
              <a:rPr lang="en-US" sz="1540" b="1" i="1" strike="noStrike" spc="-1">
                <a:solidFill>
                  <a:srgbClr val="000000"/>
                </a:solidFill>
                <a:latin typeface="Tinos"/>
                <a:ea typeface="Tinos"/>
              </a:rPr>
              <a:t>x</a:t>
            </a:r>
            <a:endParaRPr lang="en-US" sz="1540" b="0" strike="noStrike" spc="-1">
              <a:solidFill>
                <a:srgbClr val="000000"/>
              </a:solidFill>
              <a:latin typeface="Times New Roman"/>
            </a:endParaRPr>
          </a:p>
        </p:txBody>
      </p:sp>
      <p:sp>
        <p:nvSpPr>
          <p:cNvPr id="2333" name="直線コネクタ 2332"/>
          <p:cNvSpPr/>
          <p:nvPr/>
        </p:nvSpPr>
        <p:spPr>
          <a:xfrm>
            <a:off x="11232000" y="2151000"/>
            <a:ext cx="757440" cy="0"/>
          </a:xfrm>
          <a:prstGeom prst="line">
            <a:avLst/>
          </a:prstGeom>
          <a:ln w="5760">
            <a:solidFill>
              <a:srgbClr val="000000"/>
            </a:solidFill>
            <a:miter/>
          </a:ln>
        </p:spPr>
        <p:style>
          <a:lnRef idx="0">
            <a:scrgbClr r="0" g="0" b="0"/>
          </a:lnRef>
          <a:fillRef idx="0">
            <a:scrgbClr r="0" g="0" b="0"/>
          </a:fillRef>
          <a:effectRef idx="0">
            <a:scrgbClr r="0" g="0" b="0"/>
          </a:effectRef>
          <a:fontRef idx="minor"/>
        </p:style>
        <p:txBody>
          <a:bodyPr lIns="2880" tIns="-2880" rIns="2880" bIns="-2880" anchor="t">
            <a:noAutofit/>
          </a:bodyPr>
          <a:lstStyle/>
          <a:p>
            <a:endParaRPr lang="en-US" sz="2400" b="0" strike="noStrike" spc="-1">
              <a:solidFill>
                <a:srgbClr val="000000"/>
              </a:solidFill>
              <a:latin typeface="Times New Roman"/>
            </a:endParaRPr>
          </a:p>
        </p:txBody>
      </p:sp>
      <p:sp>
        <p:nvSpPr>
          <p:cNvPr id="2334" name="フリーフォーム: 図形 2333"/>
          <p:cNvSpPr/>
          <p:nvPr/>
        </p:nvSpPr>
        <p:spPr>
          <a:xfrm>
            <a:off x="11980440" y="2120760"/>
            <a:ext cx="52920" cy="60840"/>
          </a:xfrm>
          <a:custGeom>
            <a:avLst/>
            <a:gdLst/>
            <a:ahLst/>
            <a:cxnLst/>
            <a:rect l="0" t="0" r="r" b="b"/>
            <a:pathLst>
              <a:path w="147" h="169">
                <a:moveTo>
                  <a:pt x="0" y="169"/>
                </a:moveTo>
                <a:lnTo>
                  <a:pt x="147" y="85"/>
                </a:lnTo>
                <a:lnTo>
                  <a:pt x="0" y="0"/>
                </a:lnTo>
                <a:lnTo>
                  <a:pt x="0" y="169"/>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35" name="フリーフォーム: 図形 2334"/>
          <p:cNvSpPr/>
          <p:nvPr/>
        </p:nvSpPr>
        <p:spPr>
          <a:xfrm>
            <a:off x="11388240" y="1609560"/>
            <a:ext cx="610920" cy="414360"/>
          </a:xfrm>
          <a:custGeom>
            <a:avLst/>
            <a:gdLst/>
            <a:ahLst/>
            <a:cxnLst/>
            <a:rect l="0" t="0" r="r" b="b"/>
            <a:pathLst>
              <a:path w="1697" h="1151" fill="none">
                <a:moveTo>
                  <a:pt x="0" y="1150"/>
                </a:moveTo>
                <a:cubicBezTo>
                  <a:pt x="113" y="278"/>
                  <a:pt x="175" y="-3"/>
                  <a:pt x="209" y="0"/>
                </a:cubicBezTo>
                <a:cubicBezTo>
                  <a:pt x="276" y="5"/>
                  <a:pt x="227" y="1134"/>
                  <a:pt x="365" y="1150"/>
                </a:cubicBezTo>
                <a:cubicBezTo>
                  <a:pt x="467" y="1162"/>
                  <a:pt x="565" y="566"/>
                  <a:pt x="735" y="569"/>
                </a:cubicBezTo>
                <a:cubicBezTo>
                  <a:pt x="902" y="572"/>
                  <a:pt x="970" y="1156"/>
                  <a:pt x="1096" y="1151"/>
                </a:cubicBezTo>
                <a:cubicBezTo>
                  <a:pt x="1251" y="1144"/>
                  <a:pt x="1277" y="243"/>
                  <a:pt x="1409" y="235"/>
                </a:cubicBezTo>
                <a:cubicBezTo>
                  <a:pt x="1473" y="231"/>
                  <a:pt x="1564" y="436"/>
                  <a:pt x="1697" y="1151"/>
                </a:cubicBezTo>
              </a:path>
            </a:pathLst>
          </a:custGeom>
          <a:ln w="5760">
            <a:solidFill>
              <a:srgbClr val="000000"/>
            </a:solidFill>
            <a:miter/>
          </a:ln>
        </p:spPr>
        <p:txBody>
          <a:bodyPr lIns="2880" tIns="2880" rIns="2880" bIns="2880" anchor="t">
            <a:noAutofit/>
          </a:bodyPr>
          <a:lstStyle/>
          <a:p>
            <a:endParaRPr lang="en-US" sz="2400" b="0" strike="noStrike" spc="-1">
              <a:solidFill>
                <a:srgbClr val="000000"/>
              </a:solidFill>
              <a:latin typeface="Times New Roman"/>
            </a:endParaRPr>
          </a:p>
        </p:txBody>
      </p:sp>
      <p:sp>
        <p:nvSpPr>
          <p:cNvPr id="2336" name="テキスト ボックス 2335"/>
          <p:cNvSpPr txBox="1"/>
          <p:nvPr/>
        </p:nvSpPr>
        <p:spPr>
          <a:xfrm>
            <a:off x="7946280" y="1481400"/>
            <a:ext cx="194400" cy="217080"/>
          </a:xfrm>
          <a:prstGeom prst="rect">
            <a:avLst/>
          </a:prstGeom>
          <a:noFill/>
          <a:ln w="0">
            <a:noFill/>
          </a:ln>
        </p:spPr>
        <p:txBody>
          <a:bodyPr wrap="none" lIns="0" tIns="0" rIns="0" bIns="0" anchor="t">
            <a:noAutofit/>
          </a:bodyPr>
          <a:lstStyle/>
          <a:p>
            <a:r>
              <a:rPr lang="en-US" sz="1540" b="0" i="1" strike="noStrike" spc="-1">
                <a:solidFill>
                  <a:srgbClr val="000000"/>
                </a:solidFill>
                <a:latin typeface="Tinos"/>
                <a:ea typeface="Tinos"/>
              </a:rPr>
              <a:t>p</a:t>
            </a:r>
            <a:endParaRPr lang="en-US" sz="1540" b="0" strike="noStrike" spc="-1">
              <a:solidFill>
                <a:srgbClr val="000000"/>
              </a:solidFill>
              <a:latin typeface="Times New Roman"/>
            </a:endParaRPr>
          </a:p>
        </p:txBody>
      </p:sp>
      <p:sp>
        <p:nvSpPr>
          <p:cNvPr id="2337" name="直線コネクタ 2336"/>
          <p:cNvSpPr/>
          <p:nvPr/>
        </p:nvSpPr>
        <p:spPr>
          <a:xfrm flipV="1">
            <a:off x="11294280" y="1585800"/>
            <a:ext cx="0" cy="651960"/>
          </a:xfrm>
          <a:prstGeom prst="line">
            <a:avLst/>
          </a:prstGeom>
          <a:ln w="5760">
            <a:solidFill>
              <a:srgbClr val="000000"/>
            </a:solidFill>
            <a:miter/>
          </a:ln>
        </p:spPr>
        <p:style>
          <a:lnRef idx="0">
            <a:scrgbClr r="0" g="0" b="0"/>
          </a:lnRef>
          <a:fillRef idx="0">
            <a:scrgbClr r="0" g="0" b="0"/>
          </a:fillRef>
          <a:effectRef idx="0">
            <a:scrgbClr r="0" g="0" b="0"/>
          </a:effectRef>
          <a:fontRef idx="minor"/>
        </p:style>
        <p:txBody>
          <a:bodyPr lIns="2880" tIns="2880" rIns="2880" bIns="2880" anchor="t">
            <a:noAutofit/>
          </a:bodyPr>
          <a:lstStyle/>
          <a:p>
            <a:endParaRPr lang="en-US" sz="2400" b="0" strike="noStrike" spc="-1">
              <a:solidFill>
                <a:srgbClr val="000000"/>
              </a:solidFill>
              <a:latin typeface="Times New Roman"/>
            </a:endParaRPr>
          </a:p>
        </p:txBody>
      </p:sp>
      <p:sp>
        <p:nvSpPr>
          <p:cNvPr id="2338" name="フリーフォーム: 図形 2337"/>
          <p:cNvSpPr/>
          <p:nvPr/>
        </p:nvSpPr>
        <p:spPr>
          <a:xfrm>
            <a:off x="11264040" y="1541880"/>
            <a:ext cx="60840" cy="52920"/>
          </a:xfrm>
          <a:custGeom>
            <a:avLst/>
            <a:gdLst/>
            <a:ahLst/>
            <a:cxnLst/>
            <a:rect l="0" t="0" r="r" b="b"/>
            <a:pathLst>
              <a:path w="169" h="147">
                <a:moveTo>
                  <a:pt x="169" y="147"/>
                </a:moveTo>
                <a:lnTo>
                  <a:pt x="85" y="0"/>
                </a:lnTo>
                <a:lnTo>
                  <a:pt x="0" y="147"/>
                </a:lnTo>
                <a:lnTo>
                  <a:pt x="169" y="147"/>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39" name="テキスト ボックス 2338"/>
          <p:cNvSpPr txBox="1"/>
          <p:nvPr/>
        </p:nvSpPr>
        <p:spPr>
          <a:xfrm>
            <a:off x="11925720" y="2154600"/>
            <a:ext cx="194400" cy="217080"/>
          </a:xfrm>
          <a:prstGeom prst="rect">
            <a:avLst/>
          </a:prstGeom>
          <a:noFill/>
          <a:ln w="0">
            <a:noFill/>
          </a:ln>
        </p:spPr>
        <p:txBody>
          <a:bodyPr wrap="none" lIns="0" tIns="0" rIns="0" bIns="0" anchor="t">
            <a:noAutofit/>
          </a:bodyPr>
          <a:lstStyle/>
          <a:p>
            <a:r>
              <a:rPr lang="en-US" sz="1540" b="1" i="1" strike="noStrike" spc="-1">
                <a:solidFill>
                  <a:srgbClr val="000000"/>
                </a:solidFill>
                <a:latin typeface="Tinos"/>
                <a:ea typeface="Tinos"/>
              </a:rPr>
              <a:t>x</a:t>
            </a:r>
            <a:endParaRPr lang="en-US" sz="1540" b="0" strike="noStrike" spc="-1">
              <a:solidFill>
                <a:srgbClr val="000000"/>
              </a:solidFill>
              <a:latin typeface="Times New Roman"/>
            </a:endParaRPr>
          </a:p>
        </p:txBody>
      </p:sp>
      <p:sp>
        <p:nvSpPr>
          <p:cNvPr id="2340" name="直線コネクタ 2339"/>
          <p:cNvSpPr/>
          <p:nvPr/>
        </p:nvSpPr>
        <p:spPr>
          <a:xfrm>
            <a:off x="9731160" y="2133360"/>
            <a:ext cx="588600" cy="0"/>
          </a:xfrm>
          <a:prstGeom prst="line">
            <a:avLst/>
          </a:prstGeom>
          <a:ln w="5760">
            <a:solidFill>
              <a:srgbClr val="000000"/>
            </a:solidFill>
            <a:miter/>
          </a:ln>
        </p:spPr>
        <p:style>
          <a:lnRef idx="0">
            <a:scrgbClr r="0" g="0" b="0"/>
          </a:lnRef>
          <a:fillRef idx="0">
            <a:scrgbClr r="0" g="0" b="0"/>
          </a:fillRef>
          <a:effectRef idx="0">
            <a:scrgbClr r="0" g="0" b="0"/>
          </a:effectRef>
          <a:fontRef idx="minor"/>
        </p:style>
        <p:txBody>
          <a:bodyPr lIns="2880" tIns="-2880" rIns="2880" bIns="-2880" anchor="t">
            <a:noAutofit/>
          </a:bodyPr>
          <a:lstStyle/>
          <a:p>
            <a:endParaRPr lang="en-US" sz="2400" b="0" strike="noStrike" spc="-1">
              <a:solidFill>
                <a:srgbClr val="000000"/>
              </a:solidFill>
              <a:latin typeface="Times New Roman"/>
            </a:endParaRPr>
          </a:p>
        </p:txBody>
      </p:sp>
      <p:sp>
        <p:nvSpPr>
          <p:cNvPr id="2341" name="フリーフォーム: 図形 2340"/>
          <p:cNvSpPr/>
          <p:nvPr/>
        </p:nvSpPr>
        <p:spPr>
          <a:xfrm>
            <a:off x="10310760" y="2103120"/>
            <a:ext cx="52920" cy="60840"/>
          </a:xfrm>
          <a:custGeom>
            <a:avLst/>
            <a:gdLst/>
            <a:ahLst/>
            <a:cxnLst/>
            <a:rect l="0" t="0" r="r" b="b"/>
            <a:pathLst>
              <a:path w="147" h="169">
                <a:moveTo>
                  <a:pt x="0" y="169"/>
                </a:moveTo>
                <a:lnTo>
                  <a:pt x="147" y="84"/>
                </a:lnTo>
                <a:lnTo>
                  <a:pt x="0" y="0"/>
                </a:lnTo>
                <a:lnTo>
                  <a:pt x="0" y="169"/>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42" name="テキスト ボックス 2341"/>
          <p:cNvSpPr txBox="1"/>
          <p:nvPr/>
        </p:nvSpPr>
        <p:spPr>
          <a:xfrm>
            <a:off x="11125440" y="1436040"/>
            <a:ext cx="194400" cy="217080"/>
          </a:xfrm>
          <a:prstGeom prst="rect">
            <a:avLst/>
          </a:prstGeom>
          <a:noFill/>
          <a:ln w="0">
            <a:noFill/>
          </a:ln>
        </p:spPr>
        <p:txBody>
          <a:bodyPr wrap="none" lIns="0" tIns="0" rIns="0" bIns="0" anchor="t">
            <a:noAutofit/>
          </a:bodyPr>
          <a:lstStyle/>
          <a:p>
            <a:r>
              <a:rPr lang="en-US" sz="1540" b="0" i="1" strike="noStrike" spc="-1">
                <a:solidFill>
                  <a:srgbClr val="000000"/>
                </a:solidFill>
                <a:latin typeface="Tinos"/>
                <a:ea typeface="Tinos"/>
              </a:rPr>
              <a:t>p</a:t>
            </a:r>
            <a:endParaRPr lang="en-US" sz="1540" b="0" strike="noStrike" spc="-1">
              <a:solidFill>
                <a:srgbClr val="000000"/>
              </a:solidFill>
              <a:latin typeface="Times New Roman"/>
            </a:endParaRPr>
          </a:p>
        </p:txBody>
      </p:sp>
      <p:sp>
        <p:nvSpPr>
          <p:cNvPr id="2343" name="直線コネクタ 2342"/>
          <p:cNvSpPr/>
          <p:nvPr/>
        </p:nvSpPr>
        <p:spPr>
          <a:xfrm flipV="1">
            <a:off x="9793440" y="1866240"/>
            <a:ext cx="0" cy="353880"/>
          </a:xfrm>
          <a:prstGeom prst="line">
            <a:avLst/>
          </a:prstGeom>
          <a:ln w="5760">
            <a:solidFill>
              <a:srgbClr val="000000"/>
            </a:solidFill>
            <a:miter/>
          </a:ln>
        </p:spPr>
        <p:style>
          <a:lnRef idx="0">
            <a:scrgbClr r="0" g="0" b="0"/>
          </a:lnRef>
          <a:fillRef idx="0">
            <a:scrgbClr r="0" g="0" b="0"/>
          </a:fillRef>
          <a:effectRef idx="0">
            <a:scrgbClr r="0" g="0" b="0"/>
          </a:effectRef>
          <a:fontRef idx="minor"/>
        </p:style>
        <p:txBody>
          <a:bodyPr lIns="2880" tIns="2880" rIns="2880" bIns="2880" anchor="t">
            <a:noAutofit/>
          </a:bodyPr>
          <a:lstStyle/>
          <a:p>
            <a:endParaRPr lang="en-US" sz="2400" b="0" strike="noStrike" spc="-1">
              <a:solidFill>
                <a:srgbClr val="000000"/>
              </a:solidFill>
              <a:latin typeface="Times New Roman"/>
            </a:endParaRPr>
          </a:p>
        </p:txBody>
      </p:sp>
      <p:sp>
        <p:nvSpPr>
          <p:cNvPr id="2344" name="フリーフォーム: 図形 2343"/>
          <p:cNvSpPr/>
          <p:nvPr/>
        </p:nvSpPr>
        <p:spPr>
          <a:xfrm>
            <a:off x="9762840" y="1822680"/>
            <a:ext cx="61200" cy="52920"/>
          </a:xfrm>
          <a:custGeom>
            <a:avLst/>
            <a:gdLst/>
            <a:ahLst/>
            <a:cxnLst/>
            <a:rect l="0" t="0" r="r" b="b"/>
            <a:pathLst>
              <a:path w="170" h="147">
                <a:moveTo>
                  <a:pt x="170" y="147"/>
                </a:moveTo>
                <a:lnTo>
                  <a:pt x="86" y="0"/>
                </a:lnTo>
                <a:lnTo>
                  <a:pt x="0" y="147"/>
                </a:lnTo>
                <a:lnTo>
                  <a:pt x="170" y="147"/>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45" name="テキスト ボックス 2344"/>
          <p:cNvSpPr txBox="1"/>
          <p:nvPr/>
        </p:nvSpPr>
        <p:spPr>
          <a:xfrm>
            <a:off x="10263240" y="2125080"/>
            <a:ext cx="194400" cy="217080"/>
          </a:xfrm>
          <a:prstGeom prst="rect">
            <a:avLst/>
          </a:prstGeom>
          <a:noFill/>
          <a:ln w="0">
            <a:noFill/>
          </a:ln>
        </p:spPr>
        <p:txBody>
          <a:bodyPr wrap="none" lIns="0" tIns="0" rIns="0" bIns="0" anchor="t">
            <a:noAutofit/>
          </a:bodyPr>
          <a:lstStyle/>
          <a:p>
            <a:r>
              <a:rPr lang="en-US" sz="1540" b="1" i="1" strike="noStrike" spc="-1">
                <a:solidFill>
                  <a:srgbClr val="000000"/>
                </a:solidFill>
                <a:latin typeface="Tinos"/>
                <a:ea typeface="Tinos"/>
              </a:rPr>
              <a:t>z</a:t>
            </a:r>
            <a:endParaRPr lang="en-US" sz="1540" b="0" strike="noStrike" spc="-1">
              <a:solidFill>
                <a:srgbClr val="000000"/>
              </a:solidFill>
              <a:latin typeface="Times New Roman"/>
            </a:endParaRPr>
          </a:p>
        </p:txBody>
      </p:sp>
      <p:sp>
        <p:nvSpPr>
          <p:cNvPr id="2346" name="フリーフォーム: 図形 2345"/>
          <p:cNvSpPr/>
          <p:nvPr/>
        </p:nvSpPr>
        <p:spPr>
          <a:xfrm>
            <a:off x="9811440" y="1796400"/>
            <a:ext cx="487080" cy="284760"/>
          </a:xfrm>
          <a:custGeom>
            <a:avLst/>
            <a:gdLst/>
            <a:ahLst/>
            <a:cxnLst/>
            <a:rect l="0" t="0" r="r" b="b"/>
            <a:pathLst>
              <a:path w="1353" h="791" fill="none">
                <a:moveTo>
                  <a:pt x="0" y="791"/>
                </a:moveTo>
                <a:cubicBezTo>
                  <a:pt x="97" y="782"/>
                  <a:pt x="224" y="754"/>
                  <a:pt x="336" y="666"/>
                </a:cubicBezTo>
                <a:cubicBezTo>
                  <a:pt x="623" y="442"/>
                  <a:pt x="607" y="-2"/>
                  <a:pt x="693" y="0"/>
                </a:cubicBezTo>
                <a:cubicBezTo>
                  <a:pt x="777" y="2"/>
                  <a:pt x="745" y="417"/>
                  <a:pt x="1008" y="646"/>
                </a:cubicBezTo>
                <a:cubicBezTo>
                  <a:pt x="1120" y="744"/>
                  <a:pt x="1251" y="778"/>
                  <a:pt x="1353" y="791"/>
                </a:cubicBezTo>
              </a:path>
            </a:pathLst>
          </a:custGeom>
          <a:ln w="5760">
            <a:solidFill>
              <a:srgbClr val="000000"/>
            </a:solidFill>
            <a:miter/>
          </a:ln>
        </p:spPr>
        <p:txBody>
          <a:bodyPr lIns="2880" tIns="2880" rIns="2880" bIns="2880" anchor="t">
            <a:noAutofit/>
          </a:bodyPr>
          <a:lstStyle/>
          <a:p>
            <a:endParaRPr lang="en-US" sz="2400" b="0" strike="noStrike" spc="-1">
              <a:solidFill>
                <a:srgbClr val="000000"/>
              </a:solidFill>
              <a:latin typeface="Times New Roman"/>
            </a:endParaRPr>
          </a:p>
        </p:txBody>
      </p:sp>
      <p:sp>
        <p:nvSpPr>
          <p:cNvPr id="2347" name="テキスト ボックス 2346"/>
          <p:cNvSpPr txBox="1"/>
          <p:nvPr/>
        </p:nvSpPr>
        <p:spPr>
          <a:xfrm>
            <a:off x="9747720" y="1551960"/>
            <a:ext cx="194400" cy="217080"/>
          </a:xfrm>
          <a:prstGeom prst="rect">
            <a:avLst/>
          </a:prstGeom>
          <a:noFill/>
          <a:ln w="0">
            <a:noFill/>
          </a:ln>
        </p:spPr>
        <p:txBody>
          <a:bodyPr wrap="none" lIns="0" tIns="0" rIns="0" bIns="0" anchor="t">
            <a:noAutofit/>
          </a:bodyPr>
          <a:lstStyle/>
          <a:p>
            <a:r>
              <a:rPr lang="en-US" sz="1540" b="0" i="1" strike="noStrike" spc="-1">
                <a:solidFill>
                  <a:srgbClr val="000000"/>
                </a:solidFill>
                <a:latin typeface="Tinos"/>
                <a:ea typeface="Tinos"/>
              </a:rPr>
              <a:t>q</a:t>
            </a:r>
            <a:endParaRPr lang="en-US" sz="1540" b="0" strike="noStrike" spc="-1">
              <a:solidFill>
                <a:srgbClr val="000000"/>
              </a:solidFill>
              <a:latin typeface="Times New Roman"/>
            </a:endParaRPr>
          </a:p>
        </p:txBody>
      </p:sp>
      <p:sp>
        <p:nvSpPr>
          <p:cNvPr id="2348" name="直線コネクタ 2347"/>
          <p:cNvSpPr/>
          <p:nvPr/>
        </p:nvSpPr>
        <p:spPr>
          <a:xfrm>
            <a:off x="8244000" y="5263920"/>
            <a:ext cx="3035520" cy="0"/>
          </a:xfrm>
          <a:prstGeom prst="line">
            <a:avLst/>
          </a:prstGeom>
          <a:ln w="11880">
            <a:solidFill>
              <a:srgbClr val="000000"/>
            </a:solidFill>
            <a:miter/>
          </a:ln>
        </p:spPr>
        <p:style>
          <a:lnRef idx="0">
            <a:scrgbClr r="0" g="0" b="0"/>
          </a:lnRef>
          <a:fillRef idx="0">
            <a:scrgbClr r="0" g="0" b="0"/>
          </a:fillRef>
          <a:effectRef idx="0">
            <a:scrgbClr r="0" g="0" b="0"/>
          </a:effectRef>
          <a:fontRef idx="minor"/>
        </p:style>
        <p:txBody>
          <a:bodyPr lIns="5760" tIns="-5760" rIns="5760" bIns="-5760" anchor="t">
            <a:noAutofit/>
          </a:bodyPr>
          <a:lstStyle/>
          <a:p>
            <a:endParaRPr lang="en-US" sz="2400" b="0" strike="noStrike" spc="-1">
              <a:solidFill>
                <a:srgbClr val="000000"/>
              </a:solidFill>
              <a:latin typeface="Times New Roman"/>
            </a:endParaRPr>
          </a:p>
        </p:txBody>
      </p:sp>
      <p:sp>
        <p:nvSpPr>
          <p:cNvPr id="2349" name="フリーフォーム: 図形 2348"/>
          <p:cNvSpPr/>
          <p:nvPr/>
        </p:nvSpPr>
        <p:spPr>
          <a:xfrm>
            <a:off x="11261880" y="5203440"/>
            <a:ext cx="105120" cy="121680"/>
          </a:xfrm>
          <a:custGeom>
            <a:avLst/>
            <a:gdLst/>
            <a:ahLst/>
            <a:cxnLst/>
            <a:rect l="0" t="0" r="r" b="b"/>
            <a:pathLst>
              <a:path w="292" h="338">
                <a:moveTo>
                  <a:pt x="0" y="338"/>
                </a:moveTo>
                <a:lnTo>
                  <a:pt x="292" y="168"/>
                </a:lnTo>
                <a:lnTo>
                  <a:pt x="0" y="0"/>
                </a:lnTo>
                <a:lnTo>
                  <a:pt x="0" y="338"/>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50" name="直線コネクタ 2349"/>
          <p:cNvSpPr/>
          <p:nvPr/>
        </p:nvSpPr>
        <p:spPr>
          <a:xfrm flipV="1">
            <a:off x="8434080" y="4314600"/>
            <a:ext cx="0" cy="1104120"/>
          </a:xfrm>
          <a:prstGeom prst="line">
            <a:avLst/>
          </a:prstGeom>
          <a:ln w="11880">
            <a:solidFill>
              <a:srgbClr val="000000"/>
            </a:solidFill>
            <a:miter/>
          </a:ln>
        </p:spPr>
        <p:style>
          <a:lnRef idx="0">
            <a:scrgbClr r="0" g="0" b="0"/>
          </a:lnRef>
          <a:fillRef idx="0">
            <a:scrgbClr r="0" g="0" b="0"/>
          </a:fillRef>
          <a:effectRef idx="0">
            <a:scrgbClr r="0" g="0" b="0"/>
          </a:effectRef>
          <a:fontRef idx="minor"/>
        </p:style>
        <p:txBody>
          <a:bodyPr lIns="5760" tIns="5760" rIns="5760" bIns="5760" anchor="t">
            <a:noAutofit/>
          </a:bodyPr>
          <a:lstStyle/>
          <a:p>
            <a:endParaRPr lang="en-US" sz="2400" b="0" strike="noStrike" spc="-1">
              <a:solidFill>
                <a:srgbClr val="000000"/>
              </a:solidFill>
              <a:latin typeface="Times New Roman"/>
            </a:endParaRPr>
          </a:p>
        </p:txBody>
      </p:sp>
      <p:sp>
        <p:nvSpPr>
          <p:cNvPr id="2351" name="フリーフォーム: 図形 2350"/>
          <p:cNvSpPr/>
          <p:nvPr/>
        </p:nvSpPr>
        <p:spPr>
          <a:xfrm>
            <a:off x="8373600" y="4227120"/>
            <a:ext cx="121680" cy="105480"/>
          </a:xfrm>
          <a:custGeom>
            <a:avLst/>
            <a:gdLst/>
            <a:ahLst/>
            <a:cxnLst/>
            <a:rect l="0" t="0" r="r" b="b"/>
            <a:pathLst>
              <a:path w="338" h="293">
                <a:moveTo>
                  <a:pt x="338" y="293"/>
                </a:moveTo>
                <a:lnTo>
                  <a:pt x="169" y="0"/>
                </a:lnTo>
                <a:lnTo>
                  <a:pt x="0" y="293"/>
                </a:lnTo>
                <a:lnTo>
                  <a:pt x="338" y="293"/>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52" name="直線コネクタ 2351"/>
          <p:cNvSpPr/>
          <p:nvPr/>
        </p:nvSpPr>
        <p:spPr>
          <a:xfrm flipV="1">
            <a:off x="8359920" y="4488480"/>
            <a:ext cx="396000" cy="929160"/>
          </a:xfrm>
          <a:prstGeom prst="line">
            <a:avLst/>
          </a:prstGeom>
          <a:ln w="11880">
            <a:solidFill>
              <a:srgbClr val="000000"/>
            </a:solidFill>
            <a:miter/>
          </a:ln>
        </p:spPr>
        <p:style>
          <a:lnRef idx="0">
            <a:scrgbClr r="0" g="0" b="0"/>
          </a:lnRef>
          <a:fillRef idx="0">
            <a:scrgbClr r="0" g="0" b="0"/>
          </a:fillRef>
          <a:effectRef idx="0">
            <a:scrgbClr r="0" g="0" b="0"/>
          </a:effectRef>
          <a:fontRef idx="minor"/>
        </p:style>
        <p:txBody>
          <a:bodyPr lIns="5760" tIns="5760" rIns="5760" bIns="5760" anchor="t">
            <a:noAutofit/>
          </a:bodyPr>
          <a:lstStyle/>
          <a:p>
            <a:endParaRPr lang="en-US" sz="2400" b="0" strike="noStrike" spc="-1">
              <a:solidFill>
                <a:srgbClr val="000000"/>
              </a:solidFill>
              <a:latin typeface="Times New Roman"/>
            </a:endParaRPr>
          </a:p>
        </p:txBody>
      </p:sp>
      <p:sp>
        <p:nvSpPr>
          <p:cNvPr id="2353" name="フリーフォーム: 図形 2352"/>
          <p:cNvSpPr/>
          <p:nvPr/>
        </p:nvSpPr>
        <p:spPr>
          <a:xfrm>
            <a:off x="8692560" y="4408200"/>
            <a:ext cx="111960" cy="120960"/>
          </a:xfrm>
          <a:custGeom>
            <a:avLst/>
            <a:gdLst/>
            <a:ahLst/>
            <a:cxnLst/>
            <a:rect l="0" t="0" r="r" b="b"/>
            <a:pathLst>
              <a:path w="311" h="336">
                <a:moveTo>
                  <a:pt x="311" y="336"/>
                </a:moveTo>
                <a:lnTo>
                  <a:pt x="271" y="0"/>
                </a:lnTo>
                <a:lnTo>
                  <a:pt x="0" y="203"/>
                </a:lnTo>
                <a:lnTo>
                  <a:pt x="311" y="336"/>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54" name="フリーフォーム: 図形 2353"/>
          <p:cNvSpPr/>
          <p:nvPr/>
        </p:nvSpPr>
        <p:spPr>
          <a:xfrm>
            <a:off x="9936360" y="4573440"/>
            <a:ext cx="36360" cy="36360"/>
          </a:xfrm>
          <a:custGeom>
            <a:avLst/>
            <a:gdLst/>
            <a:ahLst/>
            <a:cxnLst/>
            <a:rect l="0" t="0" r="r" b="b"/>
            <a:pathLst>
              <a:path w="101" h="101">
                <a:moveTo>
                  <a:pt x="101" y="51"/>
                </a:moveTo>
                <a:cubicBezTo>
                  <a:pt x="101" y="58"/>
                  <a:pt x="100" y="64"/>
                  <a:pt x="97" y="70"/>
                </a:cubicBezTo>
                <a:cubicBezTo>
                  <a:pt x="95" y="76"/>
                  <a:pt x="91" y="82"/>
                  <a:pt x="86" y="87"/>
                </a:cubicBezTo>
                <a:cubicBezTo>
                  <a:pt x="82" y="91"/>
                  <a:pt x="76" y="95"/>
                  <a:pt x="70" y="97"/>
                </a:cubicBezTo>
                <a:cubicBezTo>
                  <a:pt x="64" y="100"/>
                  <a:pt x="58" y="101"/>
                  <a:pt x="51" y="101"/>
                </a:cubicBezTo>
                <a:cubicBezTo>
                  <a:pt x="43" y="101"/>
                  <a:pt x="37" y="100"/>
                  <a:pt x="31" y="97"/>
                </a:cubicBezTo>
                <a:cubicBezTo>
                  <a:pt x="25" y="95"/>
                  <a:pt x="19" y="91"/>
                  <a:pt x="15" y="87"/>
                </a:cubicBezTo>
                <a:cubicBezTo>
                  <a:pt x="10" y="82"/>
                  <a:pt x="6" y="76"/>
                  <a:pt x="4" y="70"/>
                </a:cubicBezTo>
                <a:cubicBezTo>
                  <a:pt x="1" y="64"/>
                  <a:pt x="0" y="58"/>
                  <a:pt x="0" y="51"/>
                </a:cubicBezTo>
                <a:cubicBezTo>
                  <a:pt x="0" y="44"/>
                  <a:pt x="1" y="37"/>
                  <a:pt x="4" y="31"/>
                </a:cubicBezTo>
                <a:cubicBezTo>
                  <a:pt x="6" y="25"/>
                  <a:pt x="10" y="19"/>
                  <a:pt x="15" y="15"/>
                </a:cubicBezTo>
                <a:cubicBezTo>
                  <a:pt x="19" y="10"/>
                  <a:pt x="25" y="6"/>
                  <a:pt x="31" y="4"/>
                </a:cubicBezTo>
                <a:cubicBezTo>
                  <a:pt x="37" y="1"/>
                  <a:pt x="43" y="0"/>
                  <a:pt x="51" y="0"/>
                </a:cubicBezTo>
                <a:cubicBezTo>
                  <a:pt x="58" y="0"/>
                  <a:pt x="64" y="1"/>
                  <a:pt x="70" y="4"/>
                </a:cubicBezTo>
                <a:cubicBezTo>
                  <a:pt x="76" y="6"/>
                  <a:pt x="82" y="10"/>
                  <a:pt x="86" y="15"/>
                </a:cubicBezTo>
                <a:cubicBezTo>
                  <a:pt x="91" y="19"/>
                  <a:pt x="95" y="25"/>
                  <a:pt x="97" y="31"/>
                </a:cubicBezTo>
                <a:cubicBezTo>
                  <a:pt x="100" y="37"/>
                  <a:pt x="101" y="44"/>
                  <a:pt x="101" y="51"/>
                </a:cubicBezTo>
                <a:close/>
              </a:path>
            </a:pathLst>
          </a:custGeom>
          <a:solidFill>
            <a:srgbClr val="1F17F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55" name="テキスト ボックス 2354"/>
          <p:cNvSpPr txBox="1"/>
          <p:nvPr/>
        </p:nvSpPr>
        <p:spPr>
          <a:xfrm>
            <a:off x="8994960" y="4990680"/>
            <a:ext cx="2049120" cy="224280"/>
          </a:xfrm>
          <a:prstGeom prst="rect">
            <a:avLst/>
          </a:prstGeom>
          <a:noFill/>
          <a:ln w="0">
            <a:noFill/>
          </a:ln>
        </p:spPr>
        <p:txBody>
          <a:bodyPr wrap="none" lIns="0" tIns="0" rIns="0" bIns="0" anchor="t">
            <a:noAutofit/>
          </a:bodyPr>
          <a:lstStyle/>
          <a:p>
            <a:r>
              <a:rPr lang="zh-CN" sz="1340" b="0" strike="noStrike" spc="-1">
                <a:solidFill>
                  <a:srgbClr val="000000"/>
                </a:solidFill>
                <a:latin typeface="DroidSansFallback"/>
                <a:ea typeface="DroidSansFallback"/>
              </a:rPr>
              <a:t>画像の画素の超多次元分布</a:t>
            </a:r>
            <a:endParaRPr lang="en-US" sz="1340" b="0" strike="noStrike" spc="-1">
              <a:solidFill>
                <a:srgbClr val="000000"/>
              </a:solidFill>
              <a:latin typeface="Times New Roman"/>
            </a:endParaRPr>
          </a:p>
        </p:txBody>
      </p:sp>
      <p:sp>
        <p:nvSpPr>
          <p:cNvPr id="2356" name="フリーフォーム: 図形 2355"/>
          <p:cNvSpPr/>
          <p:nvPr/>
        </p:nvSpPr>
        <p:spPr>
          <a:xfrm>
            <a:off x="10060560" y="4555440"/>
            <a:ext cx="36360" cy="36720"/>
          </a:xfrm>
          <a:custGeom>
            <a:avLst/>
            <a:gdLst/>
            <a:ahLst/>
            <a:cxnLst/>
            <a:rect l="0" t="0" r="r" b="b"/>
            <a:pathLst>
              <a:path w="101" h="102">
                <a:moveTo>
                  <a:pt x="101" y="50"/>
                </a:moveTo>
                <a:cubicBezTo>
                  <a:pt x="101" y="57"/>
                  <a:pt x="100" y="63"/>
                  <a:pt x="97" y="70"/>
                </a:cubicBezTo>
                <a:cubicBezTo>
                  <a:pt x="95" y="76"/>
                  <a:pt x="91" y="81"/>
                  <a:pt x="87" y="86"/>
                </a:cubicBezTo>
                <a:cubicBezTo>
                  <a:pt x="82" y="91"/>
                  <a:pt x="77" y="94"/>
                  <a:pt x="70" y="98"/>
                </a:cubicBezTo>
                <a:cubicBezTo>
                  <a:pt x="64" y="100"/>
                  <a:pt x="58" y="102"/>
                  <a:pt x="51" y="102"/>
                </a:cubicBezTo>
                <a:cubicBezTo>
                  <a:pt x="45" y="102"/>
                  <a:pt x="38" y="100"/>
                  <a:pt x="32" y="98"/>
                </a:cubicBezTo>
                <a:cubicBezTo>
                  <a:pt x="26" y="94"/>
                  <a:pt x="21" y="91"/>
                  <a:pt x="16" y="86"/>
                </a:cubicBezTo>
                <a:cubicBezTo>
                  <a:pt x="11" y="81"/>
                  <a:pt x="8" y="76"/>
                  <a:pt x="5" y="70"/>
                </a:cubicBezTo>
                <a:cubicBezTo>
                  <a:pt x="2" y="63"/>
                  <a:pt x="0" y="57"/>
                  <a:pt x="0" y="50"/>
                </a:cubicBezTo>
                <a:cubicBezTo>
                  <a:pt x="0" y="44"/>
                  <a:pt x="2" y="37"/>
                  <a:pt x="5" y="31"/>
                </a:cubicBezTo>
                <a:cubicBezTo>
                  <a:pt x="8" y="25"/>
                  <a:pt x="11" y="20"/>
                  <a:pt x="16" y="15"/>
                </a:cubicBezTo>
                <a:cubicBezTo>
                  <a:pt x="21" y="10"/>
                  <a:pt x="26" y="7"/>
                  <a:pt x="32" y="4"/>
                </a:cubicBezTo>
                <a:cubicBezTo>
                  <a:pt x="38" y="2"/>
                  <a:pt x="45" y="0"/>
                  <a:pt x="51" y="0"/>
                </a:cubicBezTo>
                <a:cubicBezTo>
                  <a:pt x="58" y="0"/>
                  <a:pt x="64" y="2"/>
                  <a:pt x="70" y="4"/>
                </a:cubicBezTo>
                <a:cubicBezTo>
                  <a:pt x="77" y="7"/>
                  <a:pt x="82" y="10"/>
                  <a:pt x="87" y="15"/>
                </a:cubicBezTo>
                <a:cubicBezTo>
                  <a:pt x="91" y="20"/>
                  <a:pt x="95" y="25"/>
                  <a:pt x="97" y="31"/>
                </a:cubicBezTo>
                <a:cubicBezTo>
                  <a:pt x="100" y="37"/>
                  <a:pt x="101" y="44"/>
                  <a:pt x="101" y="50"/>
                </a:cubicBezTo>
                <a:close/>
              </a:path>
            </a:pathLst>
          </a:custGeom>
          <a:solidFill>
            <a:srgbClr val="1F17F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57" name="フリーフォーム: 図形 2356"/>
          <p:cNvSpPr/>
          <p:nvPr/>
        </p:nvSpPr>
        <p:spPr>
          <a:xfrm>
            <a:off x="10042560" y="4449600"/>
            <a:ext cx="36360" cy="36360"/>
          </a:xfrm>
          <a:custGeom>
            <a:avLst/>
            <a:gdLst/>
            <a:ahLst/>
            <a:cxnLst/>
            <a:rect l="0" t="0" r="r" b="b"/>
            <a:pathLst>
              <a:path w="101" h="101">
                <a:moveTo>
                  <a:pt x="101" y="50"/>
                </a:moveTo>
                <a:cubicBezTo>
                  <a:pt x="101" y="57"/>
                  <a:pt x="100" y="63"/>
                  <a:pt x="97" y="69"/>
                </a:cubicBezTo>
                <a:cubicBezTo>
                  <a:pt x="95" y="75"/>
                  <a:pt x="91" y="81"/>
                  <a:pt x="87" y="86"/>
                </a:cubicBezTo>
                <a:cubicBezTo>
                  <a:pt x="82" y="91"/>
                  <a:pt x="77" y="95"/>
                  <a:pt x="70" y="97"/>
                </a:cubicBezTo>
                <a:cubicBezTo>
                  <a:pt x="64" y="100"/>
                  <a:pt x="58" y="101"/>
                  <a:pt x="50" y="101"/>
                </a:cubicBezTo>
                <a:cubicBezTo>
                  <a:pt x="44" y="101"/>
                  <a:pt x="37" y="100"/>
                  <a:pt x="31" y="97"/>
                </a:cubicBezTo>
                <a:cubicBezTo>
                  <a:pt x="25" y="95"/>
                  <a:pt x="20" y="91"/>
                  <a:pt x="15" y="86"/>
                </a:cubicBezTo>
                <a:cubicBezTo>
                  <a:pt x="10" y="81"/>
                  <a:pt x="7" y="75"/>
                  <a:pt x="4" y="69"/>
                </a:cubicBezTo>
                <a:cubicBezTo>
                  <a:pt x="2" y="63"/>
                  <a:pt x="0" y="57"/>
                  <a:pt x="0" y="50"/>
                </a:cubicBezTo>
                <a:cubicBezTo>
                  <a:pt x="0" y="44"/>
                  <a:pt x="2" y="37"/>
                  <a:pt x="4" y="31"/>
                </a:cubicBezTo>
                <a:cubicBezTo>
                  <a:pt x="7" y="25"/>
                  <a:pt x="10" y="19"/>
                  <a:pt x="15" y="15"/>
                </a:cubicBezTo>
                <a:cubicBezTo>
                  <a:pt x="20" y="10"/>
                  <a:pt x="25" y="6"/>
                  <a:pt x="31" y="4"/>
                </a:cubicBezTo>
                <a:cubicBezTo>
                  <a:pt x="37" y="1"/>
                  <a:pt x="44" y="0"/>
                  <a:pt x="50" y="0"/>
                </a:cubicBezTo>
                <a:cubicBezTo>
                  <a:pt x="58" y="0"/>
                  <a:pt x="64" y="1"/>
                  <a:pt x="70" y="4"/>
                </a:cubicBezTo>
                <a:cubicBezTo>
                  <a:pt x="77" y="6"/>
                  <a:pt x="82" y="10"/>
                  <a:pt x="87" y="15"/>
                </a:cubicBezTo>
                <a:cubicBezTo>
                  <a:pt x="91" y="19"/>
                  <a:pt x="95" y="25"/>
                  <a:pt x="97" y="31"/>
                </a:cubicBezTo>
                <a:cubicBezTo>
                  <a:pt x="100" y="37"/>
                  <a:pt x="101" y="44"/>
                  <a:pt x="101" y="50"/>
                </a:cubicBezTo>
                <a:close/>
              </a:path>
            </a:pathLst>
          </a:custGeom>
          <a:solidFill>
            <a:srgbClr val="1F17F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58" name="フリーフォーム: 図形 2357"/>
          <p:cNvSpPr/>
          <p:nvPr/>
        </p:nvSpPr>
        <p:spPr>
          <a:xfrm>
            <a:off x="9883080" y="4467600"/>
            <a:ext cx="36360" cy="36360"/>
          </a:xfrm>
          <a:custGeom>
            <a:avLst/>
            <a:gdLst/>
            <a:ahLst/>
            <a:cxnLst/>
            <a:rect l="0" t="0" r="r" b="b"/>
            <a:pathLst>
              <a:path w="101" h="101">
                <a:moveTo>
                  <a:pt x="101" y="51"/>
                </a:moveTo>
                <a:cubicBezTo>
                  <a:pt x="101" y="58"/>
                  <a:pt x="100" y="64"/>
                  <a:pt x="96" y="70"/>
                </a:cubicBezTo>
                <a:cubicBezTo>
                  <a:pt x="94" y="77"/>
                  <a:pt x="90" y="82"/>
                  <a:pt x="86" y="87"/>
                </a:cubicBezTo>
                <a:cubicBezTo>
                  <a:pt x="81" y="91"/>
                  <a:pt x="76" y="95"/>
                  <a:pt x="69" y="97"/>
                </a:cubicBezTo>
                <a:cubicBezTo>
                  <a:pt x="63" y="100"/>
                  <a:pt x="57" y="101"/>
                  <a:pt x="50" y="101"/>
                </a:cubicBezTo>
                <a:cubicBezTo>
                  <a:pt x="44" y="101"/>
                  <a:pt x="37" y="100"/>
                  <a:pt x="31" y="97"/>
                </a:cubicBezTo>
                <a:cubicBezTo>
                  <a:pt x="25" y="95"/>
                  <a:pt x="20" y="91"/>
                  <a:pt x="15" y="87"/>
                </a:cubicBezTo>
                <a:cubicBezTo>
                  <a:pt x="10" y="82"/>
                  <a:pt x="7" y="77"/>
                  <a:pt x="4" y="70"/>
                </a:cubicBezTo>
                <a:cubicBezTo>
                  <a:pt x="2" y="64"/>
                  <a:pt x="0" y="58"/>
                  <a:pt x="0" y="51"/>
                </a:cubicBezTo>
                <a:cubicBezTo>
                  <a:pt x="0" y="45"/>
                  <a:pt x="2" y="37"/>
                  <a:pt x="4" y="31"/>
                </a:cubicBezTo>
                <a:cubicBezTo>
                  <a:pt x="7" y="25"/>
                  <a:pt x="10" y="20"/>
                  <a:pt x="15" y="15"/>
                </a:cubicBezTo>
                <a:cubicBezTo>
                  <a:pt x="20" y="10"/>
                  <a:pt x="25" y="7"/>
                  <a:pt x="31" y="4"/>
                </a:cubicBezTo>
                <a:cubicBezTo>
                  <a:pt x="37" y="1"/>
                  <a:pt x="44" y="0"/>
                  <a:pt x="50" y="0"/>
                </a:cubicBezTo>
                <a:cubicBezTo>
                  <a:pt x="57" y="0"/>
                  <a:pt x="63" y="1"/>
                  <a:pt x="69" y="4"/>
                </a:cubicBezTo>
                <a:cubicBezTo>
                  <a:pt x="76" y="7"/>
                  <a:pt x="81" y="10"/>
                  <a:pt x="86" y="15"/>
                </a:cubicBezTo>
                <a:cubicBezTo>
                  <a:pt x="90" y="20"/>
                  <a:pt x="94" y="25"/>
                  <a:pt x="96" y="31"/>
                </a:cubicBezTo>
                <a:cubicBezTo>
                  <a:pt x="100" y="37"/>
                  <a:pt x="101" y="45"/>
                  <a:pt x="101" y="51"/>
                </a:cubicBezTo>
                <a:close/>
              </a:path>
            </a:pathLst>
          </a:custGeom>
          <a:solidFill>
            <a:srgbClr val="1F17FF"/>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59" name="フリーフォーム: 図形 2358"/>
          <p:cNvSpPr/>
          <p:nvPr/>
        </p:nvSpPr>
        <p:spPr>
          <a:xfrm>
            <a:off x="9171720" y="4251240"/>
            <a:ext cx="36720" cy="36720"/>
          </a:xfrm>
          <a:custGeom>
            <a:avLst/>
            <a:gdLst/>
            <a:ahLst/>
            <a:cxnLst/>
            <a:rect l="0" t="0" r="r" b="b"/>
            <a:pathLst>
              <a:path w="102" h="102">
                <a:moveTo>
                  <a:pt x="102" y="51"/>
                </a:moveTo>
                <a:cubicBezTo>
                  <a:pt x="102" y="58"/>
                  <a:pt x="100" y="65"/>
                  <a:pt x="98" y="71"/>
                </a:cubicBezTo>
                <a:cubicBezTo>
                  <a:pt x="95" y="77"/>
                  <a:pt x="92" y="82"/>
                  <a:pt x="87" y="87"/>
                </a:cubicBezTo>
                <a:cubicBezTo>
                  <a:pt x="82" y="92"/>
                  <a:pt x="77" y="95"/>
                  <a:pt x="70" y="98"/>
                </a:cubicBezTo>
                <a:cubicBezTo>
                  <a:pt x="64" y="100"/>
                  <a:pt x="57" y="102"/>
                  <a:pt x="50" y="102"/>
                </a:cubicBezTo>
                <a:cubicBezTo>
                  <a:pt x="44" y="102"/>
                  <a:pt x="37" y="100"/>
                  <a:pt x="31" y="98"/>
                </a:cubicBezTo>
                <a:cubicBezTo>
                  <a:pt x="25" y="95"/>
                  <a:pt x="20" y="92"/>
                  <a:pt x="15" y="87"/>
                </a:cubicBezTo>
                <a:cubicBezTo>
                  <a:pt x="10" y="82"/>
                  <a:pt x="7" y="77"/>
                  <a:pt x="4" y="71"/>
                </a:cubicBezTo>
                <a:cubicBezTo>
                  <a:pt x="2" y="65"/>
                  <a:pt x="0" y="58"/>
                  <a:pt x="0" y="51"/>
                </a:cubicBezTo>
                <a:cubicBezTo>
                  <a:pt x="0" y="45"/>
                  <a:pt x="2" y="37"/>
                  <a:pt x="4" y="31"/>
                </a:cubicBezTo>
                <a:cubicBezTo>
                  <a:pt x="7" y="25"/>
                  <a:pt x="10" y="20"/>
                  <a:pt x="15" y="15"/>
                </a:cubicBezTo>
                <a:cubicBezTo>
                  <a:pt x="20" y="10"/>
                  <a:pt x="25" y="7"/>
                  <a:pt x="31" y="4"/>
                </a:cubicBezTo>
                <a:cubicBezTo>
                  <a:pt x="37" y="2"/>
                  <a:pt x="44" y="0"/>
                  <a:pt x="50" y="0"/>
                </a:cubicBezTo>
                <a:cubicBezTo>
                  <a:pt x="57" y="0"/>
                  <a:pt x="64" y="2"/>
                  <a:pt x="70" y="4"/>
                </a:cubicBezTo>
                <a:cubicBezTo>
                  <a:pt x="77" y="7"/>
                  <a:pt x="82" y="10"/>
                  <a:pt x="87" y="15"/>
                </a:cubicBezTo>
                <a:cubicBezTo>
                  <a:pt x="92" y="20"/>
                  <a:pt x="95" y="25"/>
                  <a:pt x="98" y="31"/>
                </a:cubicBezTo>
                <a:cubicBezTo>
                  <a:pt x="100" y="37"/>
                  <a:pt x="102" y="45"/>
                  <a:pt x="102" y="51"/>
                </a:cubicBezTo>
                <a:close/>
              </a:path>
            </a:pathLst>
          </a:custGeom>
          <a:solidFill>
            <a:srgbClr val="FF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60" name="テキスト ボックス 2359"/>
          <p:cNvSpPr txBox="1"/>
          <p:nvPr/>
        </p:nvSpPr>
        <p:spPr>
          <a:xfrm>
            <a:off x="10074600" y="4594320"/>
            <a:ext cx="854280" cy="158760"/>
          </a:xfrm>
          <a:prstGeom prst="rect">
            <a:avLst/>
          </a:prstGeom>
          <a:noFill/>
          <a:ln w="0">
            <a:noFill/>
          </a:ln>
        </p:spPr>
        <p:txBody>
          <a:bodyPr wrap="none" lIns="0" tIns="0" rIns="0" bIns="0" anchor="t">
            <a:noAutofit/>
          </a:bodyPr>
          <a:lstStyle/>
          <a:p>
            <a:r>
              <a:rPr lang="zh-CN" sz="960" b="0" strike="noStrike" spc="-1">
                <a:solidFill>
                  <a:srgbClr val="1F17FF"/>
                </a:solidFill>
                <a:latin typeface="DroidSansFallback"/>
                <a:ea typeface="DroidSansFallback"/>
              </a:rPr>
              <a:t>犬の画像の集団</a:t>
            </a:r>
            <a:endParaRPr lang="en-US" sz="960" b="0" strike="noStrike" spc="-1">
              <a:solidFill>
                <a:srgbClr val="000000"/>
              </a:solidFill>
              <a:latin typeface="Times New Roman"/>
            </a:endParaRPr>
          </a:p>
        </p:txBody>
      </p:sp>
      <p:sp>
        <p:nvSpPr>
          <p:cNvPr id="2361" name="フリーフォーム: 図形 2360"/>
          <p:cNvSpPr/>
          <p:nvPr/>
        </p:nvSpPr>
        <p:spPr>
          <a:xfrm>
            <a:off x="9046440" y="4233240"/>
            <a:ext cx="36360" cy="36360"/>
          </a:xfrm>
          <a:custGeom>
            <a:avLst/>
            <a:gdLst/>
            <a:ahLst/>
            <a:cxnLst/>
            <a:rect l="0" t="0" r="r" b="b"/>
            <a:pathLst>
              <a:path w="101" h="101">
                <a:moveTo>
                  <a:pt x="101" y="50"/>
                </a:moveTo>
                <a:cubicBezTo>
                  <a:pt x="101" y="57"/>
                  <a:pt x="100" y="63"/>
                  <a:pt x="97" y="70"/>
                </a:cubicBezTo>
                <a:cubicBezTo>
                  <a:pt x="95" y="76"/>
                  <a:pt x="91" y="81"/>
                  <a:pt x="86" y="86"/>
                </a:cubicBezTo>
                <a:cubicBezTo>
                  <a:pt x="82" y="92"/>
                  <a:pt x="76" y="95"/>
                  <a:pt x="70" y="98"/>
                </a:cubicBezTo>
                <a:cubicBezTo>
                  <a:pt x="64" y="100"/>
                  <a:pt x="58" y="101"/>
                  <a:pt x="51" y="101"/>
                </a:cubicBezTo>
                <a:cubicBezTo>
                  <a:pt x="44" y="101"/>
                  <a:pt x="38" y="100"/>
                  <a:pt x="32" y="98"/>
                </a:cubicBezTo>
                <a:cubicBezTo>
                  <a:pt x="26" y="95"/>
                  <a:pt x="19" y="92"/>
                  <a:pt x="15" y="86"/>
                </a:cubicBezTo>
                <a:cubicBezTo>
                  <a:pt x="10" y="81"/>
                  <a:pt x="6" y="76"/>
                  <a:pt x="4" y="70"/>
                </a:cubicBezTo>
                <a:cubicBezTo>
                  <a:pt x="1" y="63"/>
                  <a:pt x="0" y="57"/>
                  <a:pt x="0" y="50"/>
                </a:cubicBezTo>
                <a:cubicBezTo>
                  <a:pt x="0" y="44"/>
                  <a:pt x="1" y="37"/>
                  <a:pt x="4" y="31"/>
                </a:cubicBezTo>
                <a:cubicBezTo>
                  <a:pt x="6" y="25"/>
                  <a:pt x="10" y="20"/>
                  <a:pt x="15" y="15"/>
                </a:cubicBezTo>
                <a:cubicBezTo>
                  <a:pt x="19" y="10"/>
                  <a:pt x="26" y="7"/>
                  <a:pt x="32" y="4"/>
                </a:cubicBezTo>
                <a:cubicBezTo>
                  <a:pt x="38" y="2"/>
                  <a:pt x="44" y="0"/>
                  <a:pt x="51" y="0"/>
                </a:cubicBezTo>
                <a:cubicBezTo>
                  <a:pt x="58" y="0"/>
                  <a:pt x="64" y="2"/>
                  <a:pt x="70" y="4"/>
                </a:cubicBezTo>
                <a:cubicBezTo>
                  <a:pt x="76" y="7"/>
                  <a:pt x="82" y="10"/>
                  <a:pt x="86" y="15"/>
                </a:cubicBezTo>
                <a:cubicBezTo>
                  <a:pt x="91" y="20"/>
                  <a:pt x="95" y="25"/>
                  <a:pt x="97" y="31"/>
                </a:cubicBezTo>
                <a:cubicBezTo>
                  <a:pt x="100" y="37"/>
                  <a:pt x="101" y="44"/>
                  <a:pt x="101" y="50"/>
                </a:cubicBezTo>
                <a:close/>
              </a:path>
            </a:pathLst>
          </a:custGeom>
          <a:solidFill>
            <a:srgbClr val="FF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62" name="フリーフォーム: 図形 2361"/>
          <p:cNvSpPr/>
          <p:nvPr/>
        </p:nvSpPr>
        <p:spPr>
          <a:xfrm>
            <a:off x="9189720" y="4170960"/>
            <a:ext cx="36720" cy="36360"/>
          </a:xfrm>
          <a:custGeom>
            <a:avLst/>
            <a:gdLst/>
            <a:ahLst/>
            <a:cxnLst/>
            <a:rect l="0" t="0" r="r" b="b"/>
            <a:pathLst>
              <a:path w="102" h="101">
                <a:moveTo>
                  <a:pt x="102" y="50"/>
                </a:moveTo>
                <a:cubicBezTo>
                  <a:pt x="102" y="57"/>
                  <a:pt x="100" y="63"/>
                  <a:pt x="98" y="70"/>
                </a:cubicBezTo>
                <a:cubicBezTo>
                  <a:pt x="95" y="77"/>
                  <a:pt x="92" y="82"/>
                  <a:pt x="87" y="87"/>
                </a:cubicBezTo>
                <a:cubicBezTo>
                  <a:pt x="82" y="91"/>
                  <a:pt x="77" y="95"/>
                  <a:pt x="71" y="97"/>
                </a:cubicBezTo>
                <a:cubicBezTo>
                  <a:pt x="65" y="100"/>
                  <a:pt x="58" y="101"/>
                  <a:pt x="52" y="101"/>
                </a:cubicBezTo>
                <a:cubicBezTo>
                  <a:pt x="45" y="101"/>
                  <a:pt x="38" y="100"/>
                  <a:pt x="32" y="97"/>
                </a:cubicBezTo>
                <a:cubicBezTo>
                  <a:pt x="26" y="95"/>
                  <a:pt x="20" y="91"/>
                  <a:pt x="15" y="87"/>
                </a:cubicBezTo>
                <a:cubicBezTo>
                  <a:pt x="10" y="82"/>
                  <a:pt x="7" y="77"/>
                  <a:pt x="4" y="70"/>
                </a:cubicBezTo>
                <a:cubicBezTo>
                  <a:pt x="2" y="63"/>
                  <a:pt x="0" y="57"/>
                  <a:pt x="0" y="50"/>
                </a:cubicBezTo>
                <a:cubicBezTo>
                  <a:pt x="0" y="44"/>
                  <a:pt x="2" y="37"/>
                  <a:pt x="4" y="31"/>
                </a:cubicBezTo>
                <a:cubicBezTo>
                  <a:pt x="7" y="25"/>
                  <a:pt x="10" y="20"/>
                  <a:pt x="15" y="15"/>
                </a:cubicBezTo>
                <a:cubicBezTo>
                  <a:pt x="20" y="10"/>
                  <a:pt x="26" y="7"/>
                  <a:pt x="32" y="4"/>
                </a:cubicBezTo>
                <a:cubicBezTo>
                  <a:pt x="38" y="1"/>
                  <a:pt x="45" y="0"/>
                  <a:pt x="52" y="0"/>
                </a:cubicBezTo>
                <a:cubicBezTo>
                  <a:pt x="58" y="0"/>
                  <a:pt x="65" y="1"/>
                  <a:pt x="71" y="4"/>
                </a:cubicBezTo>
                <a:cubicBezTo>
                  <a:pt x="77" y="7"/>
                  <a:pt x="82" y="10"/>
                  <a:pt x="87" y="15"/>
                </a:cubicBezTo>
                <a:cubicBezTo>
                  <a:pt x="92" y="20"/>
                  <a:pt x="95" y="25"/>
                  <a:pt x="98" y="31"/>
                </a:cubicBezTo>
                <a:cubicBezTo>
                  <a:pt x="100" y="37"/>
                  <a:pt x="102" y="44"/>
                  <a:pt x="102" y="50"/>
                </a:cubicBezTo>
                <a:close/>
              </a:path>
            </a:pathLst>
          </a:custGeom>
          <a:solidFill>
            <a:srgbClr val="FF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63" name="フリーフォーム: 図形 2362"/>
          <p:cNvSpPr/>
          <p:nvPr/>
        </p:nvSpPr>
        <p:spPr>
          <a:xfrm>
            <a:off x="9333360" y="4232880"/>
            <a:ext cx="36360" cy="36360"/>
          </a:xfrm>
          <a:custGeom>
            <a:avLst/>
            <a:gdLst/>
            <a:ahLst/>
            <a:cxnLst/>
            <a:rect l="0" t="0" r="r" b="b"/>
            <a:pathLst>
              <a:path w="101" h="101">
                <a:moveTo>
                  <a:pt x="101" y="50"/>
                </a:moveTo>
                <a:cubicBezTo>
                  <a:pt x="101" y="56"/>
                  <a:pt x="100" y="63"/>
                  <a:pt x="97" y="69"/>
                </a:cubicBezTo>
                <a:cubicBezTo>
                  <a:pt x="95" y="75"/>
                  <a:pt x="91" y="80"/>
                  <a:pt x="87" y="85"/>
                </a:cubicBezTo>
                <a:cubicBezTo>
                  <a:pt x="82" y="90"/>
                  <a:pt x="77" y="94"/>
                  <a:pt x="70" y="97"/>
                </a:cubicBezTo>
                <a:cubicBezTo>
                  <a:pt x="64" y="100"/>
                  <a:pt x="58" y="101"/>
                  <a:pt x="51" y="101"/>
                </a:cubicBezTo>
                <a:cubicBezTo>
                  <a:pt x="45" y="101"/>
                  <a:pt x="38" y="100"/>
                  <a:pt x="32" y="97"/>
                </a:cubicBezTo>
                <a:cubicBezTo>
                  <a:pt x="26" y="94"/>
                  <a:pt x="20" y="90"/>
                  <a:pt x="15" y="85"/>
                </a:cubicBezTo>
                <a:cubicBezTo>
                  <a:pt x="10" y="80"/>
                  <a:pt x="7" y="75"/>
                  <a:pt x="4" y="69"/>
                </a:cubicBezTo>
                <a:cubicBezTo>
                  <a:pt x="1" y="63"/>
                  <a:pt x="0" y="56"/>
                  <a:pt x="0" y="50"/>
                </a:cubicBezTo>
                <a:cubicBezTo>
                  <a:pt x="0" y="43"/>
                  <a:pt x="1" y="37"/>
                  <a:pt x="4" y="31"/>
                </a:cubicBezTo>
                <a:cubicBezTo>
                  <a:pt x="7" y="24"/>
                  <a:pt x="10" y="19"/>
                  <a:pt x="15" y="14"/>
                </a:cubicBezTo>
                <a:cubicBezTo>
                  <a:pt x="20" y="10"/>
                  <a:pt x="26" y="6"/>
                  <a:pt x="32" y="3"/>
                </a:cubicBezTo>
                <a:cubicBezTo>
                  <a:pt x="38" y="1"/>
                  <a:pt x="45" y="0"/>
                  <a:pt x="51" y="0"/>
                </a:cubicBezTo>
                <a:cubicBezTo>
                  <a:pt x="58" y="0"/>
                  <a:pt x="64" y="1"/>
                  <a:pt x="70" y="3"/>
                </a:cubicBezTo>
                <a:cubicBezTo>
                  <a:pt x="77" y="6"/>
                  <a:pt x="82" y="10"/>
                  <a:pt x="87" y="14"/>
                </a:cubicBezTo>
                <a:cubicBezTo>
                  <a:pt x="91" y="19"/>
                  <a:pt x="95" y="24"/>
                  <a:pt x="97" y="31"/>
                </a:cubicBezTo>
                <a:cubicBezTo>
                  <a:pt x="100" y="37"/>
                  <a:pt x="101" y="43"/>
                  <a:pt x="101" y="50"/>
                </a:cubicBezTo>
                <a:close/>
              </a:path>
            </a:pathLst>
          </a:custGeom>
          <a:solidFill>
            <a:srgbClr val="FF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64" name="フリーフォーム: 図形 2363"/>
          <p:cNvSpPr/>
          <p:nvPr/>
        </p:nvSpPr>
        <p:spPr>
          <a:xfrm>
            <a:off x="9221400" y="4302360"/>
            <a:ext cx="36360" cy="36720"/>
          </a:xfrm>
          <a:custGeom>
            <a:avLst/>
            <a:gdLst/>
            <a:ahLst/>
            <a:cxnLst/>
            <a:rect l="0" t="0" r="r" b="b"/>
            <a:pathLst>
              <a:path w="101" h="102">
                <a:moveTo>
                  <a:pt x="101" y="51"/>
                </a:moveTo>
                <a:cubicBezTo>
                  <a:pt x="101" y="57"/>
                  <a:pt x="100" y="64"/>
                  <a:pt x="97" y="70"/>
                </a:cubicBezTo>
                <a:cubicBezTo>
                  <a:pt x="95" y="76"/>
                  <a:pt x="91" y="81"/>
                  <a:pt x="86" y="86"/>
                </a:cubicBezTo>
                <a:cubicBezTo>
                  <a:pt x="82" y="91"/>
                  <a:pt x="76" y="94"/>
                  <a:pt x="70" y="97"/>
                </a:cubicBezTo>
                <a:cubicBezTo>
                  <a:pt x="64" y="100"/>
                  <a:pt x="58" y="102"/>
                  <a:pt x="51" y="102"/>
                </a:cubicBezTo>
                <a:cubicBezTo>
                  <a:pt x="44" y="102"/>
                  <a:pt x="38" y="100"/>
                  <a:pt x="31" y="97"/>
                </a:cubicBezTo>
                <a:cubicBezTo>
                  <a:pt x="25" y="94"/>
                  <a:pt x="19" y="91"/>
                  <a:pt x="15" y="86"/>
                </a:cubicBezTo>
                <a:cubicBezTo>
                  <a:pt x="10" y="81"/>
                  <a:pt x="6" y="76"/>
                  <a:pt x="4" y="70"/>
                </a:cubicBezTo>
                <a:cubicBezTo>
                  <a:pt x="1" y="64"/>
                  <a:pt x="0" y="57"/>
                  <a:pt x="0" y="51"/>
                </a:cubicBezTo>
                <a:cubicBezTo>
                  <a:pt x="0" y="44"/>
                  <a:pt x="1" y="38"/>
                  <a:pt x="4" y="31"/>
                </a:cubicBezTo>
                <a:cubicBezTo>
                  <a:pt x="6" y="25"/>
                  <a:pt x="10" y="20"/>
                  <a:pt x="15" y="15"/>
                </a:cubicBezTo>
                <a:cubicBezTo>
                  <a:pt x="19" y="10"/>
                  <a:pt x="25" y="7"/>
                  <a:pt x="31" y="4"/>
                </a:cubicBezTo>
                <a:cubicBezTo>
                  <a:pt x="38" y="2"/>
                  <a:pt x="44" y="0"/>
                  <a:pt x="51" y="0"/>
                </a:cubicBezTo>
                <a:cubicBezTo>
                  <a:pt x="58" y="0"/>
                  <a:pt x="64" y="2"/>
                  <a:pt x="70" y="4"/>
                </a:cubicBezTo>
                <a:cubicBezTo>
                  <a:pt x="76" y="7"/>
                  <a:pt x="82" y="10"/>
                  <a:pt x="86" y="15"/>
                </a:cubicBezTo>
                <a:cubicBezTo>
                  <a:pt x="91" y="20"/>
                  <a:pt x="95" y="25"/>
                  <a:pt x="97" y="31"/>
                </a:cubicBezTo>
                <a:cubicBezTo>
                  <a:pt x="100" y="38"/>
                  <a:pt x="101" y="44"/>
                  <a:pt x="101" y="51"/>
                </a:cubicBezTo>
                <a:close/>
              </a:path>
            </a:pathLst>
          </a:custGeom>
          <a:solidFill>
            <a:srgbClr val="FF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65" name="フリーフォーム: 図形 2364"/>
          <p:cNvSpPr/>
          <p:nvPr/>
        </p:nvSpPr>
        <p:spPr>
          <a:xfrm>
            <a:off x="10478520" y="4074480"/>
            <a:ext cx="36360" cy="36360"/>
          </a:xfrm>
          <a:custGeom>
            <a:avLst/>
            <a:gdLst/>
            <a:ahLst/>
            <a:cxnLst/>
            <a:rect l="0" t="0" r="r" b="b"/>
            <a:pathLst>
              <a:path w="101" h="101">
                <a:moveTo>
                  <a:pt x="101" y="51"/>
                </a:moveTo>
                <a:cubicBezTo>
                  <a:pt x="101" y="57"/>
                  <a:pt x="99" y="64"/>
                  <a:pt x="97" y="70"/>
                </a:cubicBezTo>
                <a:cubicBezTo>
                  <a:pt x="94" y="76"/>
                  <a:pt x="91" y="81"/>
                  <a:pt x="86" y="86"/>
                </a:cubicBezTo>
                <a:cubicBezTo>
                  <a:pt x="81" y="91"/>
                  <a:pt x="76" y="94"/>
                  <a:pt x="70" y="97"/>
                </a:cubicBezTo>
                <a:cubicBezTo>
                  <a:pt x="64" y="99"/>
                  <a:pt x="57" y="101"/>
                  <a:pt x="51" y="101"/>
                </a:cubicBezTo>
                <a:cubicBezTo>
                  <a:pt x="44" y="101"/>
                  <a:pt x="37" y="99"/>
                  <a:pt x="31" y="97"/>
                </a:cubicBezTo>
                <a:cubicBezTo>
                  <a:pt x="24" y="94"/>
                  <a:pt x="19" y="91"/>
                  <a:pt x="14" y="86"/>
                </a:cubicBezTo>
                <a:cubicBezTo>
                  <a:pt x="10" y="81"/>
                  <a:pt x="6" y="76"/>
                  <a:pt x="3" y="70"/>
                </a:cubicBezTo>
                <a:cubicBezTo>
                  <a:pt x="1" y="64"/>
                  <a:pt x="0" y="57"/>
                  <a:pt x="0" y="51"/>
                </a:cubicBezTo>
                <a:cubicBezTo>
                  <a:pt x="0" y="44"/>
                  <a:pt x="1" y="38"/>
                  <a:pt x="3" y="31"/>
                </a:cubicBezTo>
                <a:cubicBezTo>
                  <a:pt x="6" y="24"/>
                  <a:pt x="10" y="19"/>
                  <a:pt x="14" y="14"/>
                </a:cubicBezTo>
                <a:cubicBezTo>
                  <a:pt x="19" y="10"/>
                  <a:pt x="24" y="6"/>
                  <a:pt x="31" y="3"/>
                </a:cubicBezTo>
                <a:cubicBezTo>
                  <a:pt x="37" y="1"/>
                  <a:pt x="44" y="0"/>
                  <a:pt x="51" y="0"/>
                </a:cubicBezTo>
                <a:cubicBezTo>
                  <a:pt x="57" y="0"/>
                  <a:pt x="64" y="1"/>
                  <a:pt x="70" y="3"/>
                </a:cubicBezTo>
                <a:cubicBezTo>
                  <a:pt x="76" y="6"/>
                  <a:pt x="81" y="10"/>
                  <a:pt x="86" y="14"/>
                </a:cubicBezTo>
                <a:cubicBezTo>
                  <a:pt x="91" y="19"/>
                  <a:pt x="94" y="24"/>
                  <a:pt x="97" y="31"/>
                </a:cubicBezTo>
                <a:cubicBezTo>
                  <a:pt x="99" y="38"/>
                  <a:pt x="101" y="44"/>
                  <a:pt x="101" y="51"/>
                </a:cubicBezTo>
                <a:close/>
              </a:path>
            </a:pathLst>
          </a:custGeom>
          <a:solidFill>
            <a:srgbClr val="CF00E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66" name="テキスト ボックス 2365"/>
          <p:cNvSpPr txBox="1"/>
          <p:nvPr/>
        </p:nvSpPr>
        <p:spPr>
          <a:xfrm>
            <a:off x="8850600" y="3977640"/>
            <a:ext cx="854280" cy="158760"/>
          </a:xfrm>
          <a:prstGeom prst="rect">
            <a:avLst/>
          </a:prstGeom>
          <a:noFill/>
          <a:ln w="0">
            <a:noFill/>
          </a:ln>
        </p:spPr>
        <p:txBody>
          <a:bodyPr wrap="none" lIns="0" tIns="0" rIns="0" bIns="0" anchor="t">
            <a:noAutofit/>
          </a:bodyPr>
          <a:lstStyle/>
          <a:p>
            <a:r>
              <a:rPr lang="zh-CN" sz="960" b="0" strike="noStrike" spc="-1">
                <a:solidFill>
                  <a:srgbClr val="FF0000"/>
                </a:solidFill>
                <a:latin typeface="DroidSansFallback"/>
                <a:ea typeface="DroidSansFallback"/>
              </a:rPr>
              <a:t>猫の画像の集団</a:t>
            </a:r>
            <a:endParaRPr lang="en-US" sz="960" b="0" strike="noStrike" spc="-1">
              <a:solidFill>
                <a:srgbClr val="000000"/>
              </a:solidFill>
              <a:latin typeface="Times New Roman"/>
            </a:endParaRPr>
          </a:p>
        </p:txBody>
      </p:sp>
      <p:sp>
        <p:nvSpPr>
          <p:cNvPr id="2367" name="フリーフォーム: 図形 2366"/>
          <p:cNvSpPr/>
          <p:nvPr/>
        </p:nvSpPr>
        <p:spPr>
          <a:xfrm>
            <a:off x="10352880" y="4056480"/>
            <a:ext cx="36360" cy="36360"/>
          </a:xfrm>
          <a:custGeom>
            <a:avLst/>
            <a:gdLst/>
            <a:ahLst/>
            <a:cxnLst/>
            <a:rect l="0" t="0" r="r" b="b"/>
            <a:pathLst>
              <a:path w="101" h="101">
                <a:moveTo>
                  <a:pt x="101" y="50"/>
                </a:moveTo>
                <a:cubicBezTo>
                  <a:pt x="101" y="56"/>
                  <a:pt x="100" y="63"/>
                  <a:pt x="97" y="69"/>
                </a:cubicBezTo>
                <a:cubicBezTo>
                  <a:pt x="95" y="75"/>
                  <a:pt x="90" y="80"/>
                  <a:pt x="85" y="86"/>
                </a:cubicBezTo>
                <a:cubicBezTo>
                  <a:pt x="81" y="91"/>
                  <a:pt x="75" y="94"/>
                  <a:pt x="69" y="97"/>
                </a:cubicBezTo>
                <a:cubicBezTo>
                  <a:pt x="63" y="99"/>
                  <a:pt x="57" y="101"/>
                  <a:pt x="50" y="101"/>
                </a:cubicBezTo>
                <a:cubicBezTo>
                  <a:pt x="43" y="101"/>
                  <a:pt x="37" y="99"/>
                  <a:pt x="31" y="97"/>
                </a:cubicBezTo>
                <a:cubicBezTo>
                  <a:pt x="25" y="94"/>
                  <a:pt x="19" y="91"/>
                  <a:pt x="15" y="86"/>
                </a:cubicBezTo>
                <a:cubicBezTo>
                  <a:pt x="10" y="80"/>
                  <a:pt x="6" y="75"/>
                  <a:pt x="4" y="69"/>
                </a:cubicBezTo>
                <a:cubicBezTo>
                  <a:pt x="1" y="63"/>
                  <a:pt x="0" y="56"/>
                  <a:pt x="0" y="50"/>
                </a:cubicBezTo>
                <a:cubicBezTo>
                  <a:pt x="0" y="43"/>
                  <a:pt x="1" y="37"/>
                  <a:pt x="4" y="30"/>
                </a:cubicBezTo>
                <a:cubicBezTo>
                  <a:pt x="6" y="24"/>
                  <a:pt x="10" y="19"/>
                  <a:pt x="15" y="14"/>
                </a:cubicBezTo>
                <a:cubicBezTo>
                  <a:pt x="19" y="10"/>
                  <a:pt x="25" y="6"/>
                  <a:pt x="31" y="3"/>
                </a:cubicBezTo>
                <a:cubicBezTo>
                  <a:pt x="37" y="1"/>
                  <a:pt x="43" y="0"/>
                  <a:pt x="50" y="0"/>
                </a:cubicBezTo>
                <a:cubicBezTo>
                  <a:pt x="57" y="0"/>
                  <a:pt x="63" y="1"/>
                  <a:pt x="69" y="3"/>
                </a:cubicBezTo>
                <a:cubicBezTo>
                  <a:pt x="75" y="6"/>
                  <a:pt x="81" y="10"/>
                  <a:pt x="85" y="14"/>
                </a:cubicBezTo>
                <a:cubicBezTo>
                  <a:pt x="90" y="19"/>
                  <a:pt x="95" y="24"/>
                  <a:pt x="97" y="30"/>
                </a:cubicBezTo>
                <a:cubicBezTo>
                  <a:pt x="100" y="37"/>
                  <a:pt x="101" y="43"/>
                  <a:pt x="101" y="50"/>
                </a:cubicBezTo>
                <a:close/>
              </a:path>
            </a:pathLst>
          </a:custGeom>
          <a:solidFill>
            <a:srgbClr val="CF00E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68" name="フリーフォーム: 図形 2367"/>
          <p:cNvSpPr/>
          <p:nvPr/>
        </p:nvSpPr>
        <p:spPr>
          <a:xfrm>
            <a:off x="10496160" y="3993840"/>
            <a:ext cx="36360" cy="36360"/>
          </a:xfrm>
          <a:custGeom>
            <a:avLst/>
            <a:gdLst/>
            <a:ahLst/>
            <a:cxnLst/>
            <a:rect l="0" t="0" r="r" b="b"/>
            <a:pathLst>
              <a:path w="101" h="101">
                <a:moveTo>
                  <a:pt x="101" y="50"/>
                </a:moveTo>
                <a:cubicBezTo>
                  <a:pt x="101" y="58"/>
                  <a:pt x="100" y="64"/>
                  <a:pt x="98" y="71"/>
                </a:cubicBezTo>
                <a:cubicBezTo>
                  <a:pt x="95" y="77"/>
                  <a:pt x="90" y="82"/>
                  <a:pt x="86" y="87"/>
                </a:cubicBezTo>
                <a:cubicBezTo>
                  <a:pt x="81" y="92"/>
                  <a:pt x="76" y="95"/>
                  <a:pt x="69" y="98"/>
                </a:cubicBezTo>
                <a:cubicBezTo>
                  <a:pt x="63" y="100"/>
                  <a:pt x="57" y="101"/>
                  <a:pt x="50" y="101"/>
                </a:cubicBezTo>
                <a:cubicBezTo>
                  <a:pt x="44" y="101"/>
                  <a:pt x="37" y="100"/>
                  <a:pt x="31" y="98"/>
                </a:cubicBezTo>
                <a:cubicBezTo>
                  <a:pt x="25" y="95"/>
                  <a:pt x="20" y="92"/>
                  <a:pt x="15" y="87"/>
                </a:cubicBezTo>
                <a:cubicBezTo>
                  <a:pt x="10" y="82"/>
                  <a:pt x="7" y="77"/>
                  <a:pt x="4" y="71"/>
                </a:cubicBezTo>
                <a:cubicBezTo>
                  <a:pt x="2" y="64"/>
                  <a:pt x="0" y="58"/>
                  <a:pt x="0" y="50"/>
                </a:cubicBezTo>
                <a:cubicBezTo>
                  <a:pt x="0" y="44"/>
                  <a:pt x="2" y="37"/>
                  <a:pt x="4" y="31"/>
                </a:cubicBezTo>
                <a:cubicBezTo>
                  <a:pt x="7" y="25"/>
                  <a:pt x="10" y="20"/>
                  <a:pt x="15" y="15"/>
                </a:cubicBezTo>
                <a:cubicBezTo>
                  <a:pt x="20" y="10"/>
                  <a:pt x="25" y="7"/>
                  <a:pt x="31" y="4"/>
                </a:cubicBezTo>
                <a:cubicBezTo>
                  <a:pt x="37" y="2"/>
                  <a:pt x="44" y="0"/>
                  <a:pt x="50" y="0"/>
                </a:cubicBezTo>
                <a:cubicBezTo>
                  <a:pt x="57" y="0"/>
                  <a:pt x="63" y="2"/>
                  <a:pt x="69" y="4"/>
                </a:cubicBezTo>
                <a:cubicBezTo>
                  <a:pt x="76" y="7"/>
                  <a:pt x="81" y="10"/>
                  <a:pt x="86" y="15"/>
                </a:cubicBezTo>
                <a:cubicBezTo>
                  <a:pt x="90" y="20"/>
                  <a:pt x="95" y="25"/>
                  <a:pt x="98" y="31"/>
                </a:cubicBezTo>
                <a:cubicBezTo>
                  <a:pt x="100" y="37"/>
                  <a:pt x="101" y="44"/>
                  <a:pt x="101" y="50"/>
                </a:cubicBezTo>
                <a:close/>
              </a:path>
            </a:pathLst>
          </a:custGeom>
          <a:solidFill>
            <a:srgbClr val="CF00E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69" name="フリーフォーム: 図形 2368"/>
          <p:cNvSpPr/>
          <p:nvPr/>
        </p:nvSpPr>
        <p:spPr>
          <a:xfrm>
            <a:off x="10639800" y="4055760"/>
            <a:ext cx="36360" cy="36360"/>
          </a:xfrm>
          <a:custGeom>
            <a:avLst/>
            <a:gdLst/>
            <a:ahLst/>
            <a:cxnLst/>
            <a:rect l="0" t="0" r="r" b="b"/>
            <a:pathLst>
              <a:path w="101" h="101">
                <a:moveTo>
                  <a:pt x="101" y="50"/>
                </a:moveTo>
                <a:cubicBezTo>
                  <a:pt x="101" y="57"/>
                  <a:pt x="100" y="63"/>
                  <a:pt x="97" y="69"/>
                </a:cubicBezTo>
                <a:cubicBezTo>
                  <a:pt x="94" y="76"/>
                  <a:pt x="90" y="81"/>
                  <a:pt x="85" y="87"/>
                </a:cubicBezTo>
                <a:cubicBezTo>
                  <a:pt x="81" y="91"/>
                  <a:pt x="75" y="95"/>
                  <a:pt x="69" y="98"/>
                </a:cubicBezTo>
                <a:cubicBezTo>
                  <a:pt x="63" y="100"/>
                  <a:pt x="57" y="101"/>
                  <a:pt x="50" y="101"/>
                </a:cubicBezTo>
                <a:cubicBezTo>
                  <a:pt x="43" y="101"/>
                  <a:pt x="37" y="100"/>
                  <a:pt x="31" y="98"/>
                </a:cubicBezTo>
                <a:cubicBezTo>
                  <a:pt x="25" y="95"/>
                  <a:pt x="19" y="91"/>
                  <a:pt x="15" y="87"/>
                </a:cubicBezTo>
                <a:cubicBezTo>
                  <a:pt x="10" y="81"/>
                  <a:pt x="6" y="76"/>
                  <a:pt x="4" y="69"/>
                </a:cubicBezTo>
                <a:cubicBezTo>
                  <a:pt x="1" y="63"/>
                  <a:pt x="0" y="57"/>
                  <a:pt x="0" y="50"/>
                </a:cubicBezTo>
                <a:cubicBezTo>
                  <a:pt x="0" y="44"/>
                  <a:pt x="1" y="37"/>
                  <a:pt x="4" y="31"/>
                </a:cubicBezTo>
                <a:cubicBezTo>
                  <a:pt x="6" y="25"/>
                  <a:pt x="10" y="20"/>
                  <a:pt x="15" y="15"/>
                </a:cubicBezTo>
                <a:cubicBezTo>
                  <a:pt x="19" y="10"/>
                  <a:pt x="25" y="7"/>
                  <a:pt x="31" y="4"/>
                </a:cubicBezTo>
                <a:cubicBezTo>
                  <a:pt x="37" y="1"/>
                  <a:pt x="43" y="0"/>
                  <a:pt x="50" y="0"/>
                </a:cubicBezTo>
                <a:cubicBezTo>
                  <a:pt x="57" y="0"/>
                  <a:pt x="63" y="1"/>
                  <a:pt x="69" y="4"/>
                </a:cubicBezTo>
                <a:cubicBezTo>
                  <a:pt x="75" y="7"/>
                  <a:pt x="81" y="10"/>
                  <a:pt x="85" y="15"/>
                </a:cubicBezTo>
                <a:cubicBezTo>
                  <a:pt x="90" y="20"/>
                  <a:pt x="94" y="25"/>
                  <a:pt x="97" y="31"/>
                </a:cubicBezTo>
                <a:cubicBezTo>
                  <a:pt x="100" y="37"/>
                  <a:pt x="101" y="44"/>
                  <a:pt x="101" y="50"/>
                </a:cubicBezTo>
                <a:close/>
              </a:path>
            </a:pathLst>
          </a:custGeom>
          <a:solidFill>
            <a:srgbClr val="CF00E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70" name="フリーフォーム: 図形 2369"/>
          <p:cNvSpPr/>
          <p:nvPr/>
        </p:nvSpPr>
        <p:spPr>
          <a:xfrm>
            <a:off x="10527840" y="4125600"/>
            <a:ext cx="36360" cy="36360"/>
          </a:xfrm>
          <a:custGeom>
            <a:avLst/>
            <a:gdLst/>
            <a:ahLst/>
            <a:cxnLst/>
            <a:rect l="0" t="0" r="r" b="b"/>
            <a:pathLst>
              <a:path w="101" h="101">
                <a:moveTo>
                  <a:pt x="101" y="50"/>
                </a:moveTo>
                <a:cubicBezTo>
                  <a:pt x="101" y="56"/>
                  <a:pt x="100" y="63"/>
                  <a:pt x="97" y="69"/>
                </a:cubicBezTo>
                <a:cubicBezTo>
                  <a:pt x="95" y="75"/>
                  <a:pt x="91" y="80"/>
                  <a:pt x="87" y="85"/>
                </a:cubicBezTo>
                <a:cubicBezTo>
                  <a:pt x="82" y="91"/>
                  <a:pt x="76" y="94"/>
                  <a:pt x="70" y="97"/>
                </a:cubicBezTo>
                <a:cubicBezTo>
                  <a:pt x="64" y="100"/>
                  <a:pt x="58" y="101"/>
                  <a:pt x="51" y="101"/>
                </a:cubicBezTo>
                <a:cubicBezTo>
                  <a:pt x="45" y="101"/>
                  <a:pt x="38" y="100"/>
                  <a:pt x="32" y="97"/>
                </a:cubicBezTo>
                <a:cubicBezTo>
                  <a:pt x="26" y="94"/>
                  <a:pt x="21" y="91"/>
                  <a:pt x="16" y="85"/>
                </a:cubicBezTo>
                <a:cubicBezTo>
                  <a:pt x="11" y="80"/>
                  <a:pt x="8" y="75"/>
                  <a:pt x="4" y="69"/>
                </a:cubicBezTo>
                <a:cubicBezTo>
                  <a:pt x="1" y="63"/>
                  <a:pt x="0" y="56"/>
                  <a:pt x="0" y="50"/>
                </a:cubicBezTo>
                <a:cubicBezTo>
                  <a:pt x="0" y="43"/>
                  <a:pt x="1" y="37"/>
                  <a:pt x="4" y="31"/>
                </a:cubicBezTo>
                <a:cubicBezTo>
                  <a:pt x="8" y="24"/>
                  <a:pt x="11" y="19"/>
                  <a:pt x="16" y="14"/>
                </a:cubicBezTo>
                <a:cubicBezTo>
                  <a:pt x="21" y="10"/>
                  <a:pt x="26" y="6"/>
                  <a:pt x="32" y="3"/>
                </a:cubicBezTo>
                <a:cubicBezTo>
                  <a:pt x="38" y="1"/>
                  <a:pt x="45" y="0"/>
                  <a:pt x="51" y="0"/>
                </a:cubicBezTo>
                <a:cubicBezTo>
                  <a:pt x="58" y="0"/>
                  <a:pt x="64" y="1"/>
                  <a:pt x="70" y="3"/>
                </a:cubicBezTo>
                <a:cubicBezTo>
                  <a:pt x="76" y="6"/>
                  <a:pt x="82" y="10"/>
                  <a:pt x="87" y="14"/>
                </a:cubicBezTo>
                <a:cubicBezTo>
                  <a:pt x="91" y="19"/>
                  <a:pt x="95" y="24"/>
                  <a:pt x="97" y="31"/>
                </a:cubicBezTo>
                <a:cubicBezTo>
                  <a:pt x="100" y="37"/>
                  <a:pt x="101" y="43"/>
                  <a:pt x="101" y="50"/>
                </a:cubicBezTo>
                <a:close/>
              </a:path>
            </a:pathLst>
          </a:custGeom>
          <a:solidFill>
            <a:srgbClr val="CF00E7"/>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71" name="フリーフォーム: 図形 2370"/>
          <p:cNvSpPr/>
          <p:nvPr/>
        </p:nvSpPr>
        <p:spPr>
          <a:xfrm>
            <a:off x="9799200" y="4049640"/>
            <a:ext cx="411120" cy="279360"/>
          </a:xfrm>
          <a:custGeom>
            <a:avLst/>
            <a:gdLst/>
            <a:ahLst/>
            <a:cxnLst/>
            <a:rect l="0" t="0" r="r" b="b"/>
            <a:pathLst>
              <a:path w="1142" h="776">
                <a:moveTo>
                  <a:pt x="679" y="42"/>
                </a:moveTo>
                <a:cubicBezTo>
                  <a:pt x="716" y="53"/>
                  <a:pt x="753" y="67"/>
                  <a:pt x="787" y="83"/>
                </a:cubicBezTo>
                <a:cubicBezTo>
                  <a:pt x="822" y="99"/>
                  <a:pt x="855" y="116"/>
                  <a:pt x="886" y="136"/>
                </a:cubicBezTo>
                <a:cubicBezTo>
                  <a:pt x="918" y="155"/>
                  <a:pt x="947" y="176"/>
                  <a:pt x="973" y="198"/>
                </a:cubicBezTo>
                <a:cubicBezTo>
                  <a:pt x="1000" y="220"/>
                  <a:pt x="1024" y="243"/>
                  <a:pt x="1045" y="268"/>
                </a:cubicBezTo>
                <a:cubicBezTo>
                  <a:pt x="1066" y="292"/>
                  <a:pt x="1083" y="317"/>
                  <a:pt x="1098" y="342"/>
                </a:cubicBezTo>
                <a:cubicBezTo>
                  <a:pt x="1112" y="367"/>
                  <a:pt x="1123" y="393"/>
                  <a:pt x="1131" y="418"/>
                </a:cubicBezTo>
                <a:cubicBezTo>
                  <a:pt x="1138" y="443"/>
                  <a:pt x="1142" y="468"/>
                  <a:pt x="1142" y="493"/>
                </a:cubicBezTo>
                <a:cubicBezTo>
                  <a:pt x="1143" y="517"/>
                  <a:pt x="1139" y="541"/>
                  <a:pt x="1132" y="564"/>
                </a:cubicBezTo>
                <a:cubicBezTo>
                  <a:pt x="1125" y="586"/>
                  <a:pt x="1114" y="607"/>
                  <a:pt x="1100" y="627"/>
                </a:cubicBezTo>
                <a:cubicBezTo>
                  <a:pt x="1086" y="647"/>
                  <a:pt x="1068" y="666"/>
                  <a:pt x="1048" y="682"/>
                </a:cubicBezTo>
                <a:cubicBezTo>
                  <a:pt x="1027" y="699"/>
                  <a:pt x="1004" y="713"/>
                  <a:pt x="977" y="726"/>
                </a:cubicBezTo>
                <a:cubicBezTo>
                  <a:pt x="951" y="738"/>
                  <a:pt x="922" y="748"/>
                  <a:pt x="891" y="756"/>
                </a:cubicBezTo>
                <a:cubicBezTo>
                  <a:pt x="860" y="765"/>
                  <a:pt x="827" y="770"/>
                  <a:pt x="793" y="773"/>
                </a:cubicBezTo>
                <a:cubicBezTo>
                  <a:pt x="758" y="776"/>
                  <a:pt x="722" y="777"/>
                  <a:pt x="685" y="775"/>
                </a:cubicBezTo>
                <a:cubicBezTo>
                  <a:pt x="648" y="773"/>
                  <a:pt x="611" y="768"/>
                  <a:pt x="574" y="760"/>
                </a:cubicBezTo>
                <a:cubicBezTo>
                  <a:pt x="536" y="753"/>
                  <a:pt x="499" y="744"/>
                  <a:pt x="462" y="732"/>
                </a:cubicBezTo>
                <a:cubicBezTo>
                  <a:pt x="425" y="721"/>
                  <a:pt x="390" y="707"/>
                  <a:pt x="355" y="691"/>
                </a:cubicBezTo>
                <a:cubicBezTo>
                  <a:pt x="320" y="676"/>
                  <a:pt x="287" y="658"/>
                  <a:pt x="256" y="639"/>
                </a:cubicBezTo>
                <a:cubicBezTo>
                  <a:pt x="225" y="619"/>
                  <a:pt x="196" y="598"/>
                  <a:pt x="169" y="576"/>
                </a:cubicBezTo>
                <a:cubicBezTo>
                  <a:pt x="143" y="554"/>
                  <a:pt x="119" y="531"/>
                  <a:pt x="98" y="507"/>
                </a:cubicBezTo>
                <a:cubicBezTo>
                  <a:pt x="77" y="482"/>
                  <a:pt x="59" y="458"/>
                  <a:pt x="45" y="432"/>
                </a:cubicBezTo>
                <a:cubicBezTo>
                  <a:pt x="30" y="407"/>
                  <a:pt x="19" y="382"/>
                  <a:pt x="12" y="356"/>
                </a:cubicBezTo>
                <a:cubicBezTo>
                  <a:pt x="4" y="331"/>
                  <a:pt x="0" y="306"/>
                  <a:pt x="0" y="281"/>
                </a:cubicBezTo>
                <a:cubicBezTo>
                  <a:pt x="0" y="257"/>
                  <a:pt x="3" y="233"/>
                  <a:pt x="11" y="211"/>
                </a:cubicBezTo>
                <a:cubicBezTo>
                  <a:pt x="18" y="188"/>
                  <a:pt x="28" y="167"/>
                  <a:pt x="42" y="147"/>
                </a:cubicBezTo>
                <a:cubicBezTo>
                  <a:pt x="57" y="127"/>
                  <a:pt x="74" y="109"/>
                  <a:pt x="95" y="92"/>
                </a:cubicBezTo>
                <a:cubicBezTo>
                  <a:pt x="115" y="76"/>
                  <a:pt x="139" y="61"/>
                  <a:pt x="165" y="49"/>
                </a:cubicBezTo>
                <a:cubicBezTo>
                  <a:pt x="192" y="36"/>
                  <a:pt x="220" y="26"/>
                  <a:pt x="251" y="18"/>
                </a:cubicBezTo>
                <a:cubicBezTo>
                  <a:pt x="282" y="10"/>
                  <a:pt x="315" y="5"/>
                  <a:pt x="350" y="2"/>
                </a:cubicBezTo>
                <a:cubicBezTo>
                  <a:pt x="384" y="-1"/>
                  <a:pt x="420" y="-1"/>
                  <a:pt x="457" y="1"/>
                </a:cubicBezTo>
                <a:cubicBezTo>
                  <a:pt x="493" y="3"/>
                  <a:pt x="530" y="7"/>
                  <a:pt x="568" y="14"/>
                </a:cubicBezTo>
                <a:cubicBezTo>
                  <a:pt x="605" y="21"/>
                  <a:pt x="642" y="30"/>
                  <a:pt x="679" y="42"/>
                </a:cubicBezTo>
                <a:close/>
              </a:path>
            </a:pathLst>
          </a:custGeom>
          <a:solidFill>
            <a:srgbClr val="666666"/>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72" name="テキスト ボックス 2371"/>
          <p:cNvSpPr txBox="1"/>
          <p:nvPr/>
        </p:nvSpPr>
        <p:spPr>
          <a:xfrm>
            <a:off x="10157040" y="3800520"/>
            <a:ext cx="854280" cy="158760"/>
          </a:xfrm>
          <a:prstGeom prst="rect">
            <a:avLst/>
          </a:prstGeom>
          <a:noFill/>
          <a:ln w="0">
            <a:noFill/>
          </a:ln>
        </p:spPr>
        <p:txBody>
          <a:bodyPr wrap="none" lIns="0" tIns="0" rIns="0" bIns="0" anchor="t">
            <a:noAutofit/>
          </a:bodyPr>
          <a:lstStyle/>
          <a:p>
            <a:r>
              <a:rPr lang="zh-CN" sz="960" b="0" strike="noStrike" spc="-1">
                <a:solidFill>
                  <a:srgbClr val="CF00E7"/>
                </a:solidFill>
                <a:latin typeface="DroidSansFallback"/>
                <a:ea typeface="DroidSansFallback"/>
              </a:rPr>
              <a:t>狸の画像の集団</a:t>
            </a:r>
            <a:endParaRPr lang="en-US" sz="960" b="0" strike="noStrike" spc="-1">
              <a:solidFill>
                <a:srgbClr val="000000"/>
              </a:solidFill>
              <a:latin typeface="Times New Roman"/>
            </a:endParaRPr>
          </a:p>
        </p:txBody>
      </p:sp>
      <p:sp>
        <p:nvSpPr>
          <p:cNvPr id="2373" name="テキスト ボックス 2372"/>
          <p:cNvSpPr txBox="1"/>
          <p:nvPr/>
        </p:nvSpPr>
        <p:spPr>
          <a:xfrm>
            <a:off x="10210320" y="4278240"/>
            <a:ext cx="732240" cy="158760"/>
          </a:xfrm>
          <a:prstGeom prst="rect">
            <a:avLst/>
          </a:prstGeom>
          <a:noFill/>
          <a:ln w="0">
            <a:noFill/>
          </a:ln>
        </p:spPr>
        <p:txBody>
          <a:bodyPr wrap="none" lIns="0" tIns="0" rIns="0" bIns="0" anchor="t">
            <a:noAutofit/>
          </a:bodyPr>
          <a:lstStyle/>
          <a:p>
            <a:r>
              <a:rPr lang="zh-CN" sz="960" b="0" strike="noStrike" spc="-1">
                <a:solidFill>
                  <a:srgbClr val="000000"/>
                </a:solidFill>
                <a:latin typeface="DroidSansFallback"/>
                <a:ea typeface="DroidSansFallback"/>
              </a:rPr>
              <a:t>集団間の隙間</a:t>
            </a:r>
            <a:endParaRPr lang="en-US" sz="960" b="0" strike="noStrike" spc="-1">
              <a:solidFill>
                <a:srgbClr val="000000"/>
              </a:solidFill>
              <a:latin typeface="Times New Roman"/>
            </a:endParaRPr>
          </a:p>
        </p:txBody>
      </p:sp>
      <p:sp>
        <p:nvSpPr>
          <p:cNvPr id="2374" name="テキスト ボックス 2373"/>
          <p:cNvSpPr txBox="1"/>
          <p:nvPr/>
        </p:nvSpPr>
        <p:spPr>
          <a:xfrm>
            <a:off x="10939680" y="4296600"/>
            <a:ext cx="121320" cy="134640"/>
          </a:xfrm>
          <a:prstGeom prst="rect">
            <a:avLst/>
          </a:prstGeom>
          <a:noFill/>
          <a:ln w="0">
            <a:noFill/>
          </a:ln>
        </p:spPr>
        <p:txBody>
          <a:bodyPr wrap="none" lIns="0" tIns="0" rIns="0" bIns="0" anchor="t">
            <a:noAutofit/>
          </a:bodyPr>
          <a:lstStyle/>
          <a:p>
            <a:r>
              <a:rPr lang="en-US" sz="960" b="0" strike="noStrike" spc="-1">
                <a:solidFill>
                  <a:srgbClr val="000000"/>
                </a:solidFill>
                <a:latin typeface="Tinos"/>
                <a:ea typeface="Tinos"/>
              </a:rPr>
              <a:t>: </a:t>
            </a:r>
            <a:endParaRPr lang="en-US" sz="960" b="0" strike="noStrike" spc="-1">
              <a:solidFill>
                <a:srgbClr val="000000"/>
              </a:solidFill>
              <a:latin typeface="Times New Roman"/>
            </a:endParaRPr>
          </a:p>
        </p:txBody>
      </p:sp>
      <p:sp>
        <p:nvSpPr>
          <p:cNvPr id="2375" name="フリーフォーム: 図形 2374"/>
          <p:cNvSpPr/>
          <p:nvPr/>
        </p:nvSpPr>
        <p:spPr>
          <a:xfrm>
            <a:off x="9014040" y="4702320"/>
            <a:ext cx="38880" cy="37800"/>
          </a:xfrm>
          <a:custGeom>
            <a:avLst/>
            <a:gdLst/>
            <a:ahLst/>
            <a:cxnLst/>
            <a:rect l="0" t="0" r="r" b="b"/>
            <a:pathLst>
              <a:path w="108" h="105">
                <a:moveTo>
                  <a:pt x="91" y="93"/>
                </a:moveTo>
                <a:lnTo>
                  <a:pt x="38" y="105"/>
                </a:lnTo>
                <a:lnTo>
                  <a:pt x="0" y="64"/>
                </a:lnTo>
                <a:lnTo>
                  <a:pt x="17" y="11"/>
                </a:lnTo>
                <a:lnTo>
                  <a:pt x="71" y="0"/>
                </a:lnTo>
                <a:lnTo>
                  <a:pt x="108" y="41"/>
                </a:lnTo>
                <a:lnTo>
                  <a:pt x="91" y="93"/>
                </a:lnTo>
                <a:close/>
              </a:path>
            </a:pathLst>
          </a:custGeom>
          <a:noFill/>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76" name="テキスト ボックス 2375"/>
          <p:cNvSpPr txBox="1"/>
          <p:nvPr/>
        </p:nvSpPr>
        <p:spPr>
          <a:xfrm>
            <a:off x="11004120" y="4278240"/>
            <a:ext cx="1220040" cy="158760"/>
          </a:xfrm>
          <a:prstGeom prst="rect">
            <a:avLst/>
          </a:prstGeom>
          <a:noFill/>
          <a:ln w="0">
            <a:noFill/>
          </a:ln>
        </p:spPr>
        <p:txBody>
          <a:bodyPr wrap="none" lIns="0" tIns="0" rIns="0" bIns="0" anchor="t">
            <a:noAutofit/>
          </a:bodyPr>
          <a:lstStyle/>
          <a:p>
            <a:r>
              <a:rPr lang="zh-CN" sz="960" b="0" strike="noStrike" spc="-1">
                <a:solidFill>
                  <a:srgbClr val="000000"/>
                </a:solidFill>
                <a:latin typeface="DroidSansFallback"/>
                <a:ea typeface="DroidSansFallback"/>
              </a:rPr>
              <a:t>無数のでたらめな画像</a:t>
            </a:r>
            <a:endParaRPr lang="en-US" sz="960" b="0" strike="noStrike" spc="-1">
              <a:solidFill>
                <a:srgbClr val="000000"/>
              </a:solidFill>
              <a:latin typeface="Times New Roman"/>
            </a:endParaRPr>
          </a:p>
        </p:txBody>
      </p:sp>
      <p:sp>
        <p:nvSpPr>
          <p:cNvPr id="2377" name="フリーフォーム: 図形 2376"/>
          <p:cNvSpPr/>
          <p:nvPr/>
        </p:nvSpPr>
        <p:spPr>
          <a:xfrm>
            <a:off x="9082440" y="4655880"/>
            <a:ext cx="38880" cy="38160"/>
          </a:xfrm>
          <a:custGeom>
            <a:avLst/>
            <a:gdLst/>
            <a:ahLst/>
            <a:cxnLst/>
            <a:rect l="0" t="0" r="r" b="b"/>
            <a:pathLst>
              <a:path w="108" h="106">
                <a:moveTo>
                  <a:pt x="91" y="94"/>
                </a:moveTo>
                <a:lnTo>
                  <a:pt x="37" y="106"/>
                </a:lnTo>
                <a:lnTo>
                  <a:pt x="0" y="65"/>
                </a:lnTo>
                <a:lnTo>
                  <a:pt x="17" y="12"/>
                </a:lnTo>
                <a:lnTo>
                  <a:pt x="71" y="0"/>
                </a:lnTo>
                <a:lnTo>
                  <a:pt x="108" y="42"/>
                </a:lnTo>
                <a:lnTo>
                  <a:pt x="91" y="94"/>
                </a:lnTo>
                <a:close/>
              </a:path>
            </a:pathLst>
          </a:custGeom>
          <a:noFill/>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78" name="フリーフォーム: 図形 2377"/>
          <p:cNvSpPr/>
          <p:nvPr/>
        </p:nvSpPr>
        <p:spPr>
          <a:xfrm>
            <a:off x="8994600" y="4627800"/>
            <a:ext cx="39240" cy="37800"/>
          </a:xfrm>
          <a:custGeom>
            <a:avLst/>
            <a:gdLst/>
            <a:ahLst/>
            <a:cxnLst/>
            <a:rect l="0" t="0" r="r" b="b"/>
            <a:pathLst>
              <a:path w="109" h="105">
                <a:moveTo>
                  <a:pt x="91" y="94"/>
                </a:moveTo>
                <a:lnTo>
                  <a:pt x="37" y="105"/>
                </a:lnTo>
                <a:lnTo>
                  <a:pt x="0" y="64"/>
                </a:lnTo>
                <a:lnTo>
                  <a:pt x="17" y="11"/>
                </a:lnTo>
                <a:lnTo>
                  <a:pt x="71" y="0"/>
                </a:lnTo>
                <a:lnTo>
                  <a:pt x="109" y="41"/>
                </a:lnTo>
                <a:lnTo>
                  <a:pt x="91" y="94"/>
                </a:lnTo>
                <a:close/>
              </a:path>
            </a:pathLst>
          </a:custGeom>
          <a:noFill/>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79" name="フリーフォーム: 図形 2378"/>
          <p:cNvSpPr/>
          <p:nvPr/>
        </p:nvSpPr>
        <p:spPr>
          <a:xfrm>
            <a:off x="11469600" y="4770000"/>
            <a:ext cx="38880" cy="37800"/>
          </a:xfrm>
          <a:custGeom>
            <a:avLst/>
            <a:gdLst/>
            <a:ahLst/>
            <a:cxnLst/>
            <a:rect l="0" t="0" r="r" b="b"/>
            <a:pathLst>
              <a:path w="108" h="105">
                <a:moveTo>
                  <a:pt x="91" y="93"/>
                </a:moveTo>
                <a:lnTo>
                  <a:pt x="37" y="105"/>
                </a:lnTo>
                <a:lnTo>
                  <a:pt x="0" y="64"/>
                </a:lnTo>
                <a:lnTo>
                  <a:pt x="17" y="12"/>
                </a:lnTo>
                <a:lnTo>
                  <a:pt x="70" y="0"/>
                </a:lnTo>
                <a:lnTo>
                  <a:pt x="108" y="41"/>
                </a:lnTo>
                <a:lnTo>
                  <a:pt x="91" y="93"/>
                </a:lnTo>
                <a:close/>
              </a:path>
            </a:pathLst>
          </a:custGeom>
          <a:noFill/>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80" name="テキスト ボックス 2379"/>
          <p:cNvSpPr txBox="1"/>
          <p:nvPr/>
        </p:nvSpPr>
        <p:spPr>
          <a:xfrm>
            <a:off x="8739720" y="4728960"/>
            <a:ext cx="610200" cy="158760"/>
          </a:xfrm>
          <a:prstGeom prst="rect">
            <a:avLst/>
          </a:prstGeom>
          <a:noFill/>
          <a:ln w="0">
            <a:noFill/>
          </a:ln>
        </p:spPr>
        <p:txBody>
          <a:bodyPr wrap="none" lIns="0" tIns="0" rIns="0" bIns="0" anchor="t">
            <a:noAutofit/>
          </a:bodyPr>
          <a:lstStyle/>
          <a:p>
            <a:r>
              <a:rPr lang="zh-CN" sz="960" b="0" strike="noStrike" spc="-1">
                <a:solidFill>
                  <a:srgbClr val="000000"/>
                </a:solidFill>
                <a:latin typeface="DroidSansFallback"/>
                <a:ea typeface="DroidSansFallback"/>
              </a:rPr>
              <a:t>ゴッホの絵</a:t>
            </a:r>
            <a:endParaRPr lang="en-US" sz="960" b="0" strike="noStrike" spc="-1">
              <a:solidFill>
                <a:srgbClr val="000000"/>
              </a:solidFill>
              <a:latin typeface="Times New Roman"/>
            </a:endParaRPr>
          </a:p>
        </p:txBody>
      </p:sp>
      <p:sp>
        <p:nvSpPr>
          <p:cNvPr id="2381" name="フリーフォーム: 図形 2380"/>
          <p:cNvSpPr/>
          <p:nvPr/>
        </p:nvSpPr>
        <p:spPr>
          <a:xfrm>
            <a:off x="11557440" y="4664880"/>
            <a:ext cx="38520" cy="38160"/>
          </a:xfrm>
          <a:custGeom>
            <a:avLst/>
            <a:gdLst/>
            <a:ahLst/>
            <a:cxnLst/>
            <a:rect l="0" t="0" r="r" b="b"/>
            <a:pathLst>
              <a:path w="107" h="106">
                <a:moveTo>
                  <a:pt x="91" y="93"/>
                </a:moveTo>
                <a:lnTo>
                  <a:pt x="36" y="106"/>
                </a:lnTo>
                <a:lnTo>
                  <a:pt x="0" y="64"/>
                </a:lnTo>
                <a:lnTo>
                  <a:pt x="16" y="12"/>
                </a:lnTo>
                <a:lnTo>
                  <a:pt x="71" y="0"/>
                </a:lnTo>
                <a:lnTo>
                  <a:pt x="107" y="41"/>
                </a:lnTo>
                <a:lnTo>
                  <a:pt x="91" y="93"/>
                </a:lnTo>
                <a:close/>
              </a:path>
            </a:pathLst>
          </a:custGeom>
          <a:noFill/>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82" name="フリーフォーム: 図形 2381"/>
          <p:cNvSpPr/>
          <p:nvPr/>
        </p:nvSpPr>
        <p:spPr>
          <a:xfrm>
            <a:off x="11450520" y="4695480"/>
            <a:ext cx="38880" cy="37800"/>
          </a:xfrm>
          <a:custGeom>
            <a:avLst/>
            <a:gdLst/>
            <a:ahLst/>
            <a:cxnLst/>
            <a:rect l="0" t="0" r="r" b="b"/>
            <a:pathLst>
              <a:path w="108" h="105">
                <a:moveTo>
                  <a:pt x="91" y="93"/>
                </a:moveTo>
                <a:lnTo>
                  <a:pt x="37" y="105"/>
                </a:lnTo>
                <a:lnTo>
                  <a:pt x="0" y="64"/>
                </a:lnTo>
                <a:lnTo>
                  <a:pt x="16" y="12"/>
                </a:lnTo>
                <a:lnTo>
                  <a:pt x="71" y="0"/>
                </a:lnTo>
                <a:lnTo>
                  <a:pt x="108" y="41"/>
                </a:lnTo>
                <a:lnTo>
                  <a:pt x="91" y="93"/>
                </a:lnTo>
                <a:close/>
              </a:path>
            </a:pathLst>
          </a:custGeom>
          <a:noFill/>
          <a:ln w="11880">
            <a:solidFill>
              <a:srgbClr val="000000"/>
            </a:solidFill>
            <a:miter/>
          </a:ln>
        </p:spPr>
        <p:txBody>
          <a:bodyPr lIns="5760" tIns="5760" rIns="5760" bIns="5760" anchor="t">
            <a:noAutofit/>
          </a:bodyPr>
          <a:lstStyle/>
          <a:p>
            <a:endParaRPr lang="en-US" sz="2400" b="0" strike="noStrike" spc="-1">
              <a:solidFill>
                <a:srgbClr val="000000"/>
              </a:solidFill>
              <a:latin typeface="Times New Roman"/>
            </a:endParaRPr>
          </a:p>
        </p:txBody>
      </p:sp>
      <p:sp>
        <p:nvSpPr>
          <p:cNvPr id="2383" name="直線コネクタ 2382"/>
          <p:cNvSpPr/>
          <p:nvPr/>
        </p:nvSpPr>
        <p:spPr>
          <a:xfrm flipH="1" flipV="1">
            <a:off x="8522640" y="2532600"/>
            <a:ext cx="491760" cy="941040"/>
          </a:xfrm>
          <a:prstGeom prst="line">
            <a:avLst/>
          </a:prstGeom>
          <a:ln w="24120">
            <a:solidFill>
              <a:srgbClr val="000000"/>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384" name="フリーフォーム: 図形 2383"/>
          <p:cNvSpPr/>
          <p:nvPr/>
        </p:nvSpPr>
        <p:spPr>
          <a:xfrm>
            <a:off x="8499960" y="2516400"/>
            <a:ext cx="132120" cy="137520"/>
          </a:xfrm>
          <a:custGeom>
            <a:avLst/>
            <a:gdLst/>
            <a:ahLst/>
            <a:cxnLst/>
            <a:rect l="0" t="0" r="r" b="b"/>
            <a:pathLst>
              <a:path w="367" h="382">
                <a:moveTo>
                  <a:pt x="365" y="202"/>
                </a:moveTo>
                <a:cubicBezTo>
                  <a:pt x="359" y="211"/>
                  <a:pt x="347" y="215"/>
                  <a:pt x="337" y="209"/>
                </a:cubicBezTo>
                <a:lnTo>
                  <a:pt x="67" y="53"/>
                </a:lnTo>
                <a:lnTo>
                  <a:pt x="41" y="364"/>
                </a:lnTo>
                <a:cubicBezTo>
                  <a:pt x="40" y="375"/>
                  <a:pt x="30" y="383"/>
                  <a:pt x="19" y="382"/>
                </a:cubicBezTo>
                <a:cubicBezTo>
                  <a:pt x="8" y="381"/>
                  <a:pt x="0" y="371"/>
                  <a:pt x="0" y="360"/>
                </a:cubicBezTo>
                <a:lnTo>
                  <a:pt x="29" y="18"/>
                </a:lnTo>
                <a:cubicBezTo>
                  <a:pt x="30" y="12"/>
                  <a:pt x="34" y="5"/>
                  <a:pt x="40" y="2"/>
                </a:cubicBezTo>
                <a:cubicBezTo>
                  <a:pt x="46" y="-1"/>
                  <a:pt x="54" y="-1"/>
                  <a:pt x="60" y="2"/>
                </a:cubicBezTo>
                <a:lnTo>
                  <a:pt x="357" y="174"/>
                </a:lnTo>
                <a:cubicBezTo>
                  <a:pt x="360" y="176"/>
                  <a:pt x="363" y="179"/>
                  <a:pt x="365" y="182"/>
                </a:cubicBezTo>
                <a:cubicBezTo>
                  <a:pt x="368" y="188"/>
                  <a:pt x="368" y="196"/>
                  <a:pt x="364" y="202"/>
                </a:cubicBezTo>
                <a:lnTo>
                  <a:pt x="365" y="202"/>
                </a:ln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85" name="テキスト ボックス 2384"/>
          <p:cNvSpPr txBox="1"/>
          <p:nvPr/>
        </p:nvSpPr>
        <p:spPr>
          <a:xfrm>
            <a:off x="11294640" y="4811040"/>
            <a:ext cx="610200" cy="158760"/>
          </a:xfrm>
          <a:prstGeom prst="rect">
            <a:avLst/>
          </a:prstGeom>
          <a:noFill/>
          <a:ln w="0">
            <a:noFill/>
          </a:ln>
        </p:spPr>
        <p:txBody>
          <a:bodyPr wrap="none" lIns="0" tIns="0" rIns="0" bIns="0" anchor="t">
            <a:noAutofit/>
          </a:bodyPr>
          <a:lstStyle/>
          <a:p>
            <a:r>
              <a:rPr lang="zh-CN" sz="960" b="0" strike="noStrike" spc="-1">
                <a:solidFill>
                  <a:srgbClr val="000000"/>
                </a:solidFill>
                <a:latin typeface="DroidSansFallback"/>
                <a:ea typeface="DroidSansFallback"/>
              </a:rPr>
              <a:t>ムンクの絵</a:t>
            </a:r>
            <a:endParaRPr lang="en-US" sz="960" b="0" strike="noStrike" spc="-1">
              <a:solidFill>
                <a:srgbClr val="000000"/>
              </a:solidFill>
              <a:latin typeface="Times New Roman"/>
            </a:endParaRPr>
          </a:p>
        </p:txBody>
      </p:sp>
      <p:sp>
        <p:nvSpPr>
          <p:cNvPr id="2386" name="テキスト ボックス 2385"/>
          <p:cNvSpPr txBox="1"/>
          <p:nvPr/>
        </p:nvSpPr>
        <p:spPr>
          <a:xfrm>
            <a:off x="8949600" y="2830320"/>
            <a:ext cx="1366200" cy="224280"/>
          </a:xfrm>
          <a:prstGeom prst="rect">
            <a:avLst/>
          </a:prstGeom>
          <a:noFill/>
          <a:ln w="0">
            <a:noFill/>
          </a:ln>
        </p:spPr>
        <p:txBody>
          <a:bodyPr wrap="none" lIns="0" tIns="0" rIns="0" bIns="0" anchor="t">
            <a:noAutofit/>
          </a:bodyPr>
          <a:lstStyle/>
          <a:p>
            <a:r>
              <a:rPr lang="zh-CN" sz="1340" b="0" strike="noStrike" spc="-1">
                <a:solidFill>
                  <a:srgbClr val="000000"/>
                </a:solidFill>
                <a:latin typeface="DroidSansFallback"/>
                <a:ea typeface="DroidSansFallback"/>
              </a:rPr>
              <a:t>興味のある画像を</a:t>
            </a:r>
            <a:endParaRPr lang="en-US" sz="1340" b="0" strike="noStrike" spc="-1">
              <a:solidFill>
                <a:srgbClr val="000000"/>
              </a:solidFill>
              <a:latin typeface="Times New Roman"/>
            </a:endParaRPr>
          </a:p>
        </p:txBody>
      </p:sp>
      <p:sp>
        <p:nvSpPr>
          <p:cNvPr id="2387" name="テキスト ボックス 2386"/>
          <p:cNvSpPr txBox="1"/>
          <p:nvPr/>
        </p:nvSpPr>
        <p:spPr>
          <a:xfrm>
            <a:off x="8949600" y="3034800"/>
            <a:ext cx="1366200" cy="224280"/>
          </a:xfrm>
          <a:prstGeom prst="rect">
            <a:avLst/>
          </a:prstGeom>
          <a:noFill/>
          <a:ln w="0">
            <a:noFill/>
          </a:ln>
        </p:spPr>
        <p:txBody>
          <a:bodyPr wrap="none" lIns="0" tIns="0" rIns="0" bIns="0" anchor="t">
            <a:noAutofit/>
          </a:bodyPr>
          <a:lstStyle/>
          <a:p>
            <a:r>
              <a:rPr lang="zh-CN" sz="1340" b="0" strike="noStrike" spc="-1">
                <a:solidFill>
                  <a:srgbClr val="000000"/>
                </a:solidFill>
                <a:latin typeface="DroidSansFallback"/>
                <a:ea typeface="DroidSansFallback"/>
              </a:rPr>
              <a:t>学習データに選択</a:t>
            </a:r>
            <a:endParaRPr lang="en-US" sz="1340" b="0" strike="noStrike" spc="-1">
              <a:solidFill>
                <a:srgbClr val="000000"/>
              </a:solidFill>
              <a:latin typeface="Times New Roman"/>
            </a:endParaRPr>
          </a:p>
        </p:txBody>
      </p:sp>
      <p:sp>
        <p:nvSpPr>
          <p:cNvPr id="2388" name="テキスト ボックス 2387"/>
          <p:cNvSpPr txBox="1"/>
          <p:nvPr/>
        </p:nvSpPr>
        <p:spPr>
          <a:xfrm>
            <a:off x="747720" y="740520"/>
            <a:ext cx="42465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内部状態の構成（令和最新版）</a:t>
            </a:r>
            <a:endParaRPr lang="en-US" sz="2390" b="0" strike="noStrike" spc="-1">
              <a:solidFill>
                <a:srgbClr val="000000"/>
              </a:solidFill>
              <a:latin typeface="Times New Roman"/>
            </a:endParaRPr>
          </a:p>
        </p:txBody>
      </p:sp>
      <p:sp>
        <p:nvSpPr>
          <p:cNvPr id="2389" name="フリーフォーム: 図形 2388"/>
          <p:cNvSpPr/>
          <p:nvPr/>
        </p:nvSpPr>
        <p:spPr>
          <a:xfrm>
            <a:off x="1047600" y="2019240"/>
            <a:ext cx="95400" cy="95400"/>
          </a:xfrm>
          <a:custGeom>
            <a:avLst/>
            <a:gdLst/>
            <a:ahLst/>
            <a:cxnLst/>
            <a:rect l="0" t="0" r="r" b="b"/>
            <a:pathLst>
              <a:path w="265" h="265">
                <a:moveTo>
                  <a:pt x="265" y="133"/>
                </a:moveTo>
                <a:cubicBezTo>
                  <a:pt x="265" y="151"/>
                  <a:pt x="262" y="167"/>
                  <a:pt x="255" y="184"/>
                </a:cubicBezTo>
                <a:cubicBezTo>
                  <a:pt x="249" y="200"/>
                  <a:pt x="239" y="214"/>
                  <a:pt x="227" y="227"/>
                </a:cubicBezTo>
                <a:cubicBezTo>
                  <a:pt x="214" y="239"/>
                  <a:pt x="200" y="248"/>
                  <a:pt x="184" y="255"/>
                </a:cubicBezTo>
                <a:cubicBezTo>
                  <a:pt x="168" y="262"/>
                  <a:pt x="151" y="265"/>
                  <a:pt x="133" y="265"/>
                </a:cubicBezTo>
                <a:cubicBezTo>
                  <a:pt x="115" y="265"/>
                  <a:pt x="98" y="262"/>
                  <a:pt x="82" y="255"/>
                </a:cubicBezTo>
                <a:cubicBezTo>
                  <a:pt x="65" y="248"/>
                  <a:pt x="51" y="239"/>
                  <a:pt x="39" y="227"/>
                </a:cubicBezTo>
                <a:cubicBezTo>
                  <a:pt x="26" y="214"/>
                  <a:pt x="17" y="200"/>
                  <a:pt x="10" y="184"/>
                </a:cubicBezTo>
                <a:cubicBezTo>
                  <a:pt x="3" y="167"/>
                  <a:pt x="0" y="151"/>
                  <a:pt x="0" y="133"/>
                </a:cubicBezTo>
                <a:cubicBezTo>
                  <a:pt x="0" y="115"/>
                  <a:pt x="3" y="99"/>
                  <a:pt x="10" y="82"/>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2"/>
                </a:cubicBezTo>
                <a:cubicBezTo>
                  <a:pt x="262" y="99"/>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90" name="テキスト ボックス 2389"/>
          <p:cNvSpPr txBox="1"/>
          <p:nvPr/>
        </p:nvSpPr>
        <p:spPr>
          <a:xfrm>
            <a:off x="747720" y="130248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超多次元空間への対応</a:t>
            </a:r>
            <a:endParaRPr lang="en-US" sz="2170" b="0" strike="noStrike" spc="-1">
              <a:solidFill>
                <a:srgbClr val="000000"/>
              </a:solidFill>
              <a:latin typeface="Times New Roman"/>
            </a:endParaRPr>
          </a:p>
        </p:txBody>
      </p:sp>
      <p:sp>
        <p:nvSpPr>
          <p:cNvPr id="2391" name="テキスト ボックス 2390"/>
          <p:cNvSpPr txBox="1"/>
          <p:nvPr/>
        </p:nvSpPr>
        <p:spPr>
          <a:xfrm>
            <a:off x="1300320" y="187416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変分オートエンコーダ（</a:t>
            </a:r>
            <a:endParaRPr lang="en-US" sz="2170" b="0" strike="noStrike" spc="-1">
              <a:solidFill>
                <a:srgbClr val="000000"/>
              </a:solidFill>
              <a:latin typeface="Times New Roman"/>
            </a:endParaRPr>
          </a:p>
        </p:txBody>
      </p:sp>
      <p:sp>
        <p:nvSpPr>
          <p:cNvPr id="2392" name="テキスト ボックス 2391"/>
          <p:cNvSpPr txBox="1"/>
          <p:nvPr/>
        </p:nvSpPr>
        <p:spPr>
          <a:xfrm>
            <a:off x="4338720" y="1866960"/>
            <a:ext cx="4946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VAE</a:t>
            </a:r>
            <a:endParaRPr lang="en-US" sz="2170" b="0" strike="noStrike" spc="-1">
              <a:solidFill>
                <a:srgbClr val="000000"/>
              </a:solidFill>
              <a:latin typeface="Times New Roman"/>
            </a:endParaRPr>
          </a:p>
        </p:txBody>
      </p:sp>
      <p:sp>
        <p:nvSpPr>
          <p:cNvPr id="2393" name="テキスト ボックス 2392"/>
          <p:cNvSpPr txBox="1"/>
          <p:nvPr/>
        </p:nvSpPr>
        <p:spPr>
          <a:xfrm>
            <a:off x="4823280" y="187416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）、拡散モデル、</a:t>
            </a:r>
            <a:endParaRPr lang="en-US" sz="2170" b="0" strike="noStrike" spc="-1">
              <a:solidFill>
                <a:srgbClr val="000000"/>
              </a:solidFill>
              <a:latin typeface="Times New Roman"/>
            </a:endParaRPr>
          </a:p>
        </p:txBody>
      </p:sp>
      <p:sp>
        <p:nvSpPr>
          <p:cNvPr id="2394" name="テキスト ボックス 2393"/>
          <p:cNvSpPr txBox="1"/>
          <p:nvPr/>
        </p:nvSpPr>
        <p:spPr>
          <a:xfrm>
            <a:off x="1300320" y="228348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フローマッチング（</a:t>
            </a:r>
            <a:endParaRPr lang="en-US" sz="2170" b="0" strike="noStrike" spc="-1">
              <a:solidFill>
                <a:srgbClr val="000000"/>
              </a:solidFill>
              <a:latin typeface="Times New Roman"/>
            </a:endParaRPr>
          </a:p>
        </p:txBody>
      </p:sp>
      <p:sp>
        <p:nvSpPr>
          <p:cNvPr id="2395" name="テキスト ボックス 2394"/>
          <p:cNvSpPr txBox="1"/>
          <p:nvPr/>
        </p:nvSpPr>
        <p:spPr>
          <a:xfrm>
            <a:off x="3786120" y="2276640"/>
            <a:ext cx="3938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FM</a:t>
            </a:r>
            <a:endParaRPr lang="en-US" sz="2170" b="0" strike="noStrike" spc="-1">
              <a:solidFill>
                <a:srgbClr val="000000"/>
              </a:solidFill>
              <a:latin typeface="Times New Roman"/>
            </a:endParaRPr>
          </a:p>
        </p:txBody>
      </p:sp>
      <p:sp>
        <p:nvSpPr>
          <p:cNvPr id="2396" name="テキスト ボックス 2395"/>
          <p:cNvSpPr txBox="1"/>
          <p:nvPr/>
        </p:nvSpPr>
        <p:spPr>
          <a:xfrm>
            <a:off x="4179960" y="228348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）が作る潜在空間や分</a:t>
            </a:r>
            <a:endParaRPr lang="en-US" sz="2170" b="0" strike="noStrike" spc="-1">
              <a:solidFill>
                <a:srgbClr val="000000"/>
              </a:solidFill>
              <a:latin typeface="Times New Roman"/>
            </a:endParaRPr>
          </a:p>
        </p:txBody>
      </p:sp>
      <p:sp>
        <p:nvSpPr>
          <p:cNvPr id="2397" name="フリーフォーム: 図形 2396"/>
          <p:cNvSpPr/>
          <p:nvPr/>
        </p:nvSpPr>
        <p:spPr>
          <a:xfrm>
            <a:off x="1599840" y="325728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4"/>
                </a:cubicBezTo>
                <a:cubicBezTo>
                  <a:pt x="0" y="116"/>
                  <a:pt x="4" y="99"/>
                  <a:pt x="11" y="83"/>
                </a:cubicBezTo>
                <a:cubicBezTo>
                  <a:pt x="17" y="67"/>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398" name="テキスト ボックス 2397"/>
          <p:cNvSpPr txBox="1"/>
          <p:nvPr/>
        </p:nvSpPr>
        <p:spPr>
          <a:xfrm>
            <a:off x="1300320" y="270288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布（右図）</a:t>
            </a:r>
            <a:endParaRPr lang="en-US" sz="2170" b="0" strike="noStrike" spc="-1">
              <a:solidFill>
                <a:srgbClr val="000000"/>
              </a:solidFill>
              <a:latin typeface="Times New Roman"/>
            </a:endParaRPr>
          </a:p>
        </p:txBody>
      </p:sp>
      <p:sp>
        <p:nvSpPr>
          <p:cNvPr id="2399" name="フリーフォーム: 図形 2398"/>
          <p:cNvSpPr/>
          <p:nvPr/>
        </p:nvSpPr>
        <p:spPr>
          <a:xfrm>
            <a:off x="1047600" y="3743280"/>
            <a:ext cx="95400" cy="95400"/>
          </a:xfrm>
          <a:custGeom>
            <a:avLst/>
            <a:gdLst/>
            <a:ahLst/>
            <a:cxnLst/>
            <a:rect l="0" t="0" r="r" b="b"/>
            <a:pathLst>
              <a:path w="265" h="265">
                <a:moveTo>
                  <a:pt x="265" y="133"/>
                </a:moveTo>
                <a:cubicBezTo>
                  <a:pt x="265" y="150"/>
                  <a:pt x="262" y="167"/>
                  <a:pt x="255" y="184"/>
                </a:cubicBezTo>
                <a:cubicBezTo>
                  <a:pt x="249" y="200"/>
                  <a:pt x="239" y="214"/>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4"/>
                  <a:pt x="17" y="200"/>
                  <a:pt x="10" y="184"/>
                </a:cubicBezTo>
                <a:cubicBezTo>
                  <a:pt x="3" y="167"/>
                  <a:pt x="0" y="150"/>
                  <a:pt x="0" y="133"/>
                </a:cubicBezTo>
                <a:cubicBezTo>
                  <a:pt x="0" y="115"/>
                  <a:pt x="3" y="98"/>
                  <a:pt x="10" y="82"/>
                </a:cubicBezTo>
                <a:cubicBezTo>
                  <a:pt x="17" y="66"/>
                  <a:pt x="26" y="52"/>
                  <a:pt x="39" y="39"/>
                </a:cubicBezTo>
                <a:cubicBezTo>
                  <a:pt x="51" y="26"/>
                  <a:pt x="65" y="16"/>
                  <a:pt x="82" y="10"/>
                </a:cubicBezTo>
                <a:cubicBezTo>
                  <a:pt x="98" y="3"/>
                  <a:pt x="115" y="0"/>
                  <a:pt x="133" y="0"/>
                </a:cubicBezTo>
                <a:cubicBezTo>
                  <a:pt x="151" y="0"/>
                  <a:pt x="168" y="3"/>
                  <a:pt x="184" y="10"/>
                </a:cubicBezTo>
                <a:cubicBezTo>
                  <a:pt x="200" y="16"/>
                  <a:pt x="214" y="26"/>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00" name="テキスト ボックス 2399"/>
          <p:cNvSpPr txBox="1"/>
          <p:nvPr/>
        </p:nvSpPr>
        <p:spPr>
          <a:xfrm>
            <a:off x="1852560" y="311220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複雑な空間中の確率分布を圧縮表現</a:t>
            </a:r>
            <a:endParaRPr lang="en-US" sz="2170" b="0" strike="noStrike" spc="-1">
              <a:solidFill>
                <a:srgbClr val="000000"/>
              </a:solidFill>
              <a:latin typeface="Times New Roman"/>
            </a:endParaRPr>
          </a:p>
        </p:txBody>
      </p:sp>
      <p:sp>
        <p:nvSpPr>
          <p:cNvPr id="2401" name="テキスト ボックス 2400"/>
          <p:cNvSpPr txBox="1"/>
          <p:nvPr/>
        </p:nvSpPr>
        <p:spPr>
          <a:xfrm>
            <a:off x="1300320" y="3591000"/>
            <a:ext cx="162828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Transformer</a:t>
            </a:r>
            <a:endParaRPr lang="en-US" sz="2170" b="0" strike="noStrike" spc="-1">
              <a:solidFill>
                <a:srgbClr val="000000"/>
              </a:solidFill>
              <a:latin typeface="Times New Roman"/>
            </a:endParaRPr>
          </a:p>
        </p:txBody>
      </p:sp>
      <p:sp>
        <p:nvSpPr>
          <p:cNvPr id="2402" name="テキスト ボックス 2401"/>
          <p:cNvSpPr txBox="1"/>
          <p:nvPr/>
        </p:nvSpPr>
        <p:spPr>
          <a:xfrm>
            <a:off x="2910960" y="359820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が入出力する言語や映像のトーク</a:t>
            </a:r>
            <a:endParaRPr lang="en-US" sz="2170" b="0" strike="noStrike" spc="-1">
              <a:solidFill>
                <a:srgbClr val="000000"/>
              </a:solidFill>
              <a:latin typeface="Times New Roman"/>
            </a:endParaRPr>
          </a:p>
        </p:txBody>
      </p:sp>
      <p:sp>
        <p:nvSpPr>
          <p:cNvPr id="2403" name="直線コネクタ 2402"/>
          <p:cNvSpPr/>
          <p:nvPr/>
        </p:nvSpPr>
        <p:spPr>
          <a:xfrm>
            <a:off x="1374120" y="5524200"/>
            <a:ext cx="764280" cy="135720"/>
          </a:xfrm>
          <a:prstGeom prst="line">
            <a:avLst/>
          </a:prstGeom>
          <a:ln w="15120">
            <a:solidFill>
              <a:srgbClr val="231815"/>
            </a:solidFill>
            <a:miter/>
          </a:ln>
        </p:spPr>
        <p:style>
          <a:lnRef idx="0">
            <a:scrgbClr r="0" g="0" b="0"/>
          </a:lnRef>
          <a:fillRef idx="0">
            <a:scrgbClr r="0" g="0" b="0"/>
          </a:fillRef>
          <a:effectRef idx="0">
            <a:scrgbClr r="0" g="0" b="0"/>
          </a:effectRef>
          <a:fontRef idx="minor"/>
        </p:style>
        <p:txBody>
          <a:bodyPr lIns="7560" tIns="7560" rIns="7560" bIns="7560" anchor="t">
            <a:noAutofit/>
          </a:bodyPr>
          <a:lstStyle/>
          <a:p>
            <a:endParaRPr lang="en-US" sz="2400" b="0" strike="noStrike" spc="-1">
              <a:solidFill>
                <a:srgbClr val="000000"/>
              </a:solidFill>
              <a:latin typeface="Times New Roman"/>
            </a:endParaRPr>
          </a:p>
        </p:txBody>
      </p:sp>
      <p:sp>
        <p:nvSpPr>
          <p:cNvPr id="2404" name="フリーフォーム: 図形 2403"/>
          <p:cNvSpPr/>
          <p:nvPr/>
        </p:nvSpPr>
        <p:spPr>
          <a:xfrm>
            <a:off x="2088000" y="5581800"/>
            <a:ext cx="140400" cy="142200"/>
          </a:xfrm>
          <a:custGeom>
            <a:avLst/>
            <a:gdLst/>
            <a:ahLst/>
            <a:cxnLst/>
            <a:rect l="0" t="0" r="r" b="b"/>
            <a:pathLst>
              <a:path w="390" h="395">
                <a:moveTo>
                  <a:pt x="390" y="261"/>
                </a:moveTo>
                <a:cubicBezTo>
                  <a:pt x="265" y="284"/>
                  <a:pt x="105" y="333"/>
                  <a:pt x="0" y="395"/>
                </a:cubicBezTo>
                <a:lnTo>
                  <a:pt x="106" y="211"/>
                </a:lnTo>
                <a:lnTo>
                  <a:pt x="70" y="0"/>
                </a:lnTo>
                <a:cubicBezTo>
                  <a:pt x="146" y="96"/>
                  <a:pt x="280" y="197"/>
                  <a:pt x="390" y="261"/>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05" name="直線コネクタ 2404"/>
          <p:cNvSpPr/>
          <p:nvPr/>
        </p:nvSpPr>
        <p:spPr>
          <a:xfrm flipV="1">
            <a:off x="1374120" y="5458320"/>
            <a:ext cx="839520" cy="95760"/>
          </a:xfrm>
          <a:prstGeom prst="line">
            <a:avLst/>
          </a:prstGeom>
          <a:ln w="15120">
            <a:solidFill>
              <a:srgbClr val="231815"/>
            </a:solidFill>
            <a:miter/>
          </a:ln>
        </p:spPr>
        <p:style>
          <a:lnRef idx="0">
            <a:scrgbClr r="0" g="0" b="0"/>
          </a:lnRef>
          <a:fillRef idx="0">
            <a:scrgbClr r="0" g="0" b="0"/>
          </a:fillRef>
          <a:effectRef idx="0">
            <a:scrgbClr r="0" g="0" b="0"/>
          </a:effectRef>
          <a:fontRef idx="minor"/>
        </p:style>
        <p:txBody>
          <a:bodyPr lIns="7560" tIns="7560" rIns="7560" bIns="7560" anchor="t">
            <a:noAutofit/>
          </a:bodyPr>
          <a:lstStyle/>
          <a:p>
            <a:endParaRPr lang="en-US" sz="2400" b="0" strike="noStrike" spc="-1">
              <a:solidFill>
                <a:srgbClr val="000000"/>
              </a:solidFill>
              <a:latin typeface="Times New Roman"/>
            </a:endParaRPr>
          </a:p>
        </p:txBody>
      </p:sp>
      <p:sp>
        <p:nvSpPr>
          <p:cNvPr id="2406" name="フリーフォーム: 図形 2405"/>
          <p:cNvSpPr/>
          <p:nvPr/>
        </p:nvSpPr>
        <p:spPr>
          <a:xfrm>
            <a:off x="2167200" y="5391000"/>
            <a:ext cx="137160" cy="143640"/>
          </a:xfrm>
          <a:custGeom>
            <a:avLst/>
            <a:gdLst/>
            <a:ahLst/>
            <a:cxnLst/>
            <a:rect l="0" t="0" r="r" b="b"/>
            <a:pathLst>
              <a:path w="381" h="399">
                <a:moveTo>
                  <a:pt x="381" y="158"/>
                </a:moveTo>
                <a:cubicBezTo>
                  <a:pt x="268" y="216"/>
                  <a:pt x="128" y="308"/>
                  <a:pt x="45" y="399"/>
                </a:cubicBezTo>
                <a:lnTo>
                  <a:pt x="95" y="191"/>
                </a:lnTo>
                <a:lnTo>
                  <a:pt x="0" y="0"/>
                </a:lnTo>
                <a:cubicBezTo>
                  <a:pt x="101" y="69"/>
                  <a:pt x="258" y="127"/>
                  <a:pt x="381" y="158"/>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07" name="直線コネクタ 2406"/>
          <p:cNvSpPr/>
          <p:nvPr/>
        </p:nvSpPr>
        <p:spPr>
          <a:xfrm flipV="1">
            <a:off x="1391040" y="5274720"/>
            <a:ext cx="681840" cy="299520"/>
          </a:xfrm>
          <a:prstGeom prst="line">
            <a:avLst/>
          </a:prstGeom>
          <a:ln w="15120">
            <a:solidFill>
              <a:srgbClr val="231815"/>
            </a:solidFill>
            <a:miter/>
          </a:ln>
        </p:spPr>
        <p:style>
          <a:lnRef idx="0">
            <a:scrgbClr r="0" g="0" b="0"/>
          </a:lnRef>
          <a:fillRef idx="0">
            <a:scrgbClr r="0" g="0" b="0"/>
          </a:fillRef>
          <a:effectRef idx="0">
            <a:scrgbClr r="0" g="0" b="0"/>
          </a:effectRef>
          <a:fontRef idx="minor"/>
        </p:style>
        <p:txBody>
          <a:bodyPr lIns="7560" tIns="7560" rIns="7560" bIns="7560" anchor="t">
            <a:noAutofit/>
          </a:bodyPr>
          <a:lstStyle/>
          <a:p>
            <a:endParaRPr lang="en-US" sz="2400" b="0" strike="noStrike" spc="-1">
              <a:solidFill>
                <a:srgbClr val="000000"/>
              </a:solidFill>
              <a:latin typeface="Times New Roman"/>
            </a:endParaRPr>
          </a:p>
        </p:txBody>
      </p:sp>
      <p:sp>
        <p:nvSpPr>
          <p:cNvPr id="2408" name="フリーフォーム: 図形 2407"/>
          <p:cNvSpPr/>
          <p:nvPr/>
        </p:nvSpPr>
        <p:spPr>
          <a:xfrm>
            <a:off x="2008440" y="5223960"/>
            <a:ext cx="148320" cy="132480"/>
          </a:xfrm>
          <a:custGeom>
            <a:avLst/>
            <a:gdLst/>
            <a:ahLst/>
            <a:cxnLst/>
            <a:rect l="0" t="0" r="r" b="b"/>
            <a:pathLst>
              <a:path w="412" h="368">
                <a:moveTo>
                  <a:pt x="412" y="39"/>
                </a:moveTo>
                <a:cubicBezTo>
                  <a:pt x="319" y="128"/>
                  <a:pt x="213" y="256"/>
                  <a:pt x="162" y="368"/>
                </a:cubicBezTo>
                <a:lnTo>
                  <a:pt x="147" y="154"/>
                </a:lnTo>
                <a:lnTo>
                  <a:pt x="0" y="0"/>
                </a:lnTo>
                <a:cubicBezTo>
                  <a:pt x="117" y="36"/>
                  <a:pt x="283" y="46"/>
                  <a:pt x="412" y="38"/>
                </a:cubicBezTo>
                <a:lnTo>
                  <a:pt x="412" y="39"/>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09" name="直線コネクタ 2408"/>
          <p:cNvSpPr/>
          <p:nvPr/>
        </p:nvSpPr>
        <p:spPr>
          <a:xfrm flipV="1">
            <a:off x="1460160" y="4751280"/>
            <a:ext cx="1800" cy="844920"/>
          </a:xfrm>
          <a:prstGeom prst="line">
            <a:avLst/>
          </a:prstGeom>
          <a:ln w="15120">
            <a:solidFill>
              <a:srgbClr val="231815"/>
            </a:solidFill>
            <a:miter/>
          </a:ln>
        </p:spPr>
        <p:style>
          <a:lnRef idx="0">
            <a:scrgbClr r="0" g="0" b="0"/>
          </a:lnRef>
          <a:fillRef idx="0">
            <a:scrgbClr r="0" g="0" b="0"/>
          </a:fillRef>
          <a:effectRef idx="0">
            <a:scrgbClr r="0" g="0" b="0"/>
          </a:effectRef>
          <a:fontRef idx="minor"/>
        </p:style>
        <p:txBody>
          <a:bodyPr lIns="7560" tIns="7560" rIns="7560" bIns="7560" anchor="t">
            <a:noAutofit/>
          </a:bodyPr>
          <a:lstStyle/>
          <a:p>
            <a:endParaRPr lang="en-US" sz="2400" b="0" strike="noStrike" spc="-1">
              <a:solidFill>
                <a:srgbClr val="000000"/>
              </a:solidFill>
              <a:latin typeface="Times New Roman"/>
            </a:endParaRPr>
          </a:p>
        </p:txBody>
      </p:sp>
      <p:sp>
        <p:nvSpPr>
          <p:cNvPr id="2410" name="フリーフォーム: 図形 2409"/>
          <p:cNvSpPr/>
          <p:nvPr/>
        </p:nvSpPr>
        <p:spPr>
          <a:xfrm>
            <a:off x="1389240" y="4659840"/>
            <a:ext cx="144720" cy="129960"/>
          </a:xfrm>
          <a:custGeom>
            <a:avLst/>
            <a:gdLst/>
            <a:ahLst/>
            <a:cxnLst/>
            <a:rect l="0" t="0" r="r" b="b"/>
            <a:pathLst>
              <a:path w="402" h="361">
                <a:moveTo>
                  <a:pt x="200" y="0"/>
                </a:moveTo>
                <a:cubicBezTo>
                  <a:pt x="245" y="120"/>
                  <a:pt x="320" y="269"/>
                  <a:pt x="402" y="361"/>
                </a:cubicBezTo>
                <a:lnTo>
                  <a:pt x="200" y="288"/>
                </a:lnTo>
                <a:lnTo>
                  <a:pt x="0" y="360"/>
                </a:lnTo>
                <a:cubicBezTo>
                  <a:pt x="80" y="269"/>
                  <a:pt x="156" y="119"/>
                  <a:pt x="200" y="0"/>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11" name="テキスト ボックス 2410"/>
          <p:cNvSpPr txBox="1"/>
          <p:nvPr/>
        </p:nvSpPr>
        <p:spPr>
          <a:xfrm>
            <a:off x="1300320" y="401724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ン（埋め込みのベクトル）の空間</a:t>
            </a:r>
            <a:endParaRPr lang="en-US" sz="2170" b="0" strike="noStrike" spc="-1">
              <a:solidFill>
                <a:srgbClr val="000000"/>
              </a:solidFill>
              <a:latin typeface="Times New Roman"/>
            </a:endParaRPr>
          </a:p>
        </p:txBody>
      </p:sp>
      <p:sp>
        <p:nvSpPr>
          <p:cNvPr id="2412" name="フリーフォーム: 図形 2411"/>
          <p:cNvSpPr/>
          <p:nvPr/>
        </p:nvSpPr>
        <p:spPr>
          <a:xfrm>
            <a:off x="1878120" y="4742280"/>
            <a:ext cx="33120" cy="33120"/>
          </a:xfrm>
          <a:custGeom>
            <a:avLst/>
            <a:gdLst/>
            <a:ahLst/>
            <a:cxnLst/>
            <a:rect l="0" t="0" r="r" b="b"/>
            <a:pathLst>
              <a:path w="92" h="92">
                <a:moveTo>
                  <a:pt x="92" y="47"/>
                </a:moveTo>
                <a:cubicBezTo>
                  <a:pt x="92" y="53"/>
                  <a:pt x="91" y="59"/>
                  <a:pt x="88" y="64"/>
                </a:cubicBezTo>
                <a:cubicBezTo>
                  <a:pt x="86" y="70"/>
                  <a:pt x="83" y="75"/>
                  <a:pt x="79" y="79"/>
                </a:cubicBezTo>
                <a:cubicBezTo>
                  <a:pt x="74" y="83"/>
                  <a:pt x="69" y="86"/>
                  <a:pt x="64" y="89"/>
                </a:cubicBezTo>
                <a:cubicBezTo>
                  <a:pt x="58" y="91"/>
                  <a:pt x="52" y="92"/>
                  <a:pt x="46" y="92"/>
                </a:cubicBezTo>
                <a:cubicBezTo>
                  <a:pt x="40" y="92"/>
                  <a:pt x="35" y="91"/>
                  <a:pt x="29" y="89"/>
                </a:cubicBezTo>
                <a:cubicBezTo>
                  <a:pt x="23" y="86"/>
                  <a:pt x="18" y="83"/>
                  <a:pt x="13" y="79"/>
                </a:cubicBezTo>
                <a:cubicBezTo>
                  <a:pt x="9" y="75"/>
                  <a:pt x="6" y="70"/>
                  <a:pt x="3" y="64"/>
                </a:cubicBezTo>
                <a:cubicBezTo>
                  <a:pt x="1" y="59"/>
                  <a:pt x="0" y="53"/>
                  <a:pt x="0" y="47"/>
                </a:cubicBezTo>
                <a:cubicBezTo>
                  <a:pt x="0" y="41"/>
                  <a:pt x="1" y="35"/>
                  <a:pt x="3" y="29"/>
                </a:cubicBezTo>
                <a:cubicBezTo>
                  <a:pt x="6" y="24"/>
                  <a:pt x="9" y="19"/>
                  <a:pt x="13" y="15"/>
                </a:cubicBezTo>
                <a:cubicBezTo>
                  <a:pt x="18" y="9"/>
                  <a:pt x="23" y="6"/>
                  <a:pt x="29" y="4"/>
                </a:cubicBezTo>
                <a:cubicBezTo>
                  <a:pt x="35" y="1"/>
                  <a:pt x="40" y="0"/>
                  <a:pt x="46" y="0"/>
                </a:cubicBezTo>
                <a:cubicBezTo>
                  <a:pt x="52" y="0"/>
                  <a:pt x="58" y="1"/>
                  <a:pt x="64" y="4"/>
                </a:cubicBezTo>
                <a:cubicBezTo>
                  <a:pt x="69" y="6"/>
                  <a:pt x="74" y="9"/>
                  <a:pt x="79" y="15"/>
                </a:cubicBezTo>
                <a:cubicBezTo>
                  <a:pt x="83" y="19"/>
                  <a:pt x="86" y="24"/>
                  <a:pt x="88" y="29"/>
                </a:cubicBezTo>
                <a:cubicBezTo>
                  <a:pt x="91" y="35"/>
                  <a:pt x="92" y="41"/>
                  <a:pt x="92" y="47"/>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13" name="フリーフォーム: 図形 2412"/>
          <p:cNvSpPr/>
          <p:nvPr/>
        </p:nvSpPr>
        <p:spPr>
          <a:xfrm>
            <a:off x="1960200" y="5195160"/>
            <a:ext cx="33120" cy="33120"/>
          </a:xfrm>
          <a:custGeom>
            <a:avLst/>
            <a:gdLst/>
            <a:ahLst/>
            <a:cxnLst/>
            <a:rect l="0" t="0" r="r" b="b"/>
            <a:pathLst>
              <a:path w="92" h="92">
                <a:moveTo>
                  <a:pt x="92" y="47"/>
                </a:moveTo>
                <a:cubicBezTo>
                  <a:pt x="92" y="53"/>
                  <a:pt x="91" y="59"/>
                  <a:pt x="88" y="64"/>
                </a:cubicBezTo>
                <a:cubicBezTo>
                  <a:pt x="86" y="70"/>
                  <a:pt x="83" y="75"/>
                  <a:pt x="78" y="79"/>
                </a:cubicBezTo>
                <a:cubicBezTo>
                  <a:pt x="74" y="83"/>
                  <a:pt x="69" y="87"/>
                  <a:pt x="64" y="89"/>
                </a:cubicBezTo>
                <a:cubicBezTo>
                  <a:pt x="57" y="91"/>
                  <a:pt x="51" y="92"/>
                  <a:pt x="45" y="92"/>
                </a:cubicBezTo>
                <a:cubicBezTo>
                  <a:pt x="39" y="92"/>
                  <a:pt x="33" y="91"/>
                  <a:pt x="28" y="89"/>
                </a:cubicBezTo>
                <a:cubicBezTo>
                  <a:pt x="22" y="87"/>
                  <a:pt x="17" y="83"/>
                  <a:pt x="13" y="79"/>
                </a:cubicBezTo>
                <a:cubicBezTo>
                  <a:pt x="9" y="75"/>
                  <a:pt x="6" y="70"/>
                  <a:pt x="3" y="64"/>
                </a:cubicBezTo>
                <a:cubicBezTo>
                  <a:pt x="1" y="59"/>
                  <a:pt x="0" y="53"/>
                  <a:pt x="0" y="47"/>
                </a:cubicBezTo>
                <a:cubicBezTo>
                  <a:pt x="0" y="41"/>
                  <a:pt x="1" y="35"/>
                  <a:pt x="3" y="30"/>
                </a:cubicBezTo>
                <a:cubicBezTo>
                  <a:pt x="6" y="24"/>
                  <a:pt x="9" y="19"/>
                  <a:pt x="13" y="15"/>
                </a:cubicBezTo>
                <a:cubicBezTo>
                  <a:pt x="17" y="10"/>
                  <a:pt x="22" y="6"/>
                  <a:pt x="28" y="4"/>
                </a:cubicBezTo>
                <a:cubicBezTo>
                  <a:pt x="33" y="2"/>
                  <a:pt x="39" y="0"/>
                  <a:pt x="45" y="0"/>
                </a:cubicBezTo>
                <a:cubicBezTo>
                  <a:pt x="51" y="0"/>
                  <a:pt x="57" y="2"/>
                  <a:pt x="64" y="4"/>
                </a:cubicBezTo>
                <a:cubicBezTo>
                  <a:pt x="69" y="6"/>
                  <a:pt x="74" y="10"/>
                  <a:pt x="78" y="15"/>
                </a:cubicBezTo>
                <a:cubicBezTo>
                  <a:pt x="83" y="19"/>
                  <a:pt x="86" y="24"/>
                  <a:pt x="88" y="30"/>
                </a:cubicBezTo>
                <a:cubicBezTo>
                  <a:pt x="91" y="35"/>
                  <a:pt x="92" y="41"/>
                  <a:pt x="92" y="47"/>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14" name="フリーフォーム: 図形 2413"/>
          <p:cNvSpPr/>
          <p:nvPr/>
        </p:nvSpPr>
        <p:spPr>
          <a:xfrm>
            <a:off x="1861560" y="4833720"/>
            <a:ext cx="33120" cy="33120"/>
          </a:xfrm>
          <a:custGeom>
            <a:avLst/>
            <a:gdLst/>
            <a:ahLst/>
            <a:cxnLst/>
            <a:rect l="0" t="0" r="r" b="b"/>
            <a:pathLst>
              <a:path w="92" h="92">
                <a:moveTo>
                  <a:pt x="92" y="46"/>
                </a:moveTo>
                <a:cubicBezTo>
                  <a:pt x="92" y="52"/>
                  <a:pt x="91" y="58"/>
                  <a:pt x="89" y="64"/>
                </a:cubicBezTo>
                <a:cubicBezTo>
                  <a:pt x="87" y="69"/>
                  <a:pt x="83" y="74"/>
                  <a:pt x="79" y="78"/>
                </a:cubicBezTo>
                <a:cubicBezTo>
                  <a:pt x="75" y="83"/>
                  <a:pt x="70" y="86"/>
                  <a:pt x="64" y="88"/>
                </a:cubicBezTo>
                <a:cubicBezTo>
                  <a:pt x="58" y="90"/>
                  <a:pt x="52" y="92"/>
                  <a:pt x="46" y="92"/>
                </a:cubicBezTo>
                <a:cubicBezTo>
                  <a:pt x="40" y="92"/>
                  <a:pt x="34" y="90"/>
                  <a:pt x="28" y="88"/>
                </a:cubicBezTo>
                <a:cubicBezTo>
                  <a:pt x="23" y="86"/>
                  <a:pt x="18" y="83"/>
                  <a:pt x="14" y="78"/>
                </a:cubicBezTo>
                <a:cubicBezTo>
                  <a:pt x="9" y="74"/>
                  <a:pt x="6" y="69"/>
                  <a:pt x="4" y="64"/>
                </a:cubicBezTo>
                <a:cubicBezTo>
                  <a:pt x="2" y="58"/>
                  <a:pt x="0" y="52"/>
                  <a:pt x="0" y="46"/>
                </a:cubicBezTo>
                <a:cubicBezTo>
                  <a:pt x="0" y="40"/>
                  <a:pt x="2" y="34"/>
                  <a:pt x="4" y="29"/>
                </a:cubicBezTo>
                <a:cubicBezTo>
                  <a:pt x="6" y="22"/>
                  <a:pt x="9" y="17"/>
                  <a:pt x="14" y="13"/>
                </a:cubicBezTo>
                <a:cubicBezTo>
                  <a:pt x="18" y="9"/>
                  <a:pt x="23" y="5"/>
                  <a:pt x="28" y="3"/>
                </a:cubicBezTo>
                <a:cubicBezTo>
                  <a:pt x="34" y="1"/>
                  <a:pt x="40" y="0"/>
                  <a:pt x="46" y="0"/>
                </a:cubicBezTo>
                <a:cubicBezTo>
                  <a:pt x="52" y="0"/>
                  <a:pt x="58" y="1"/>
                  <a:pt x="64" y="3"/>
                </a:cubicBezTo>
                <a:cubicBezTo>
                  <a:pt x="70" y="5"/>
                  <a:pt x="75" y="9"/>
                  <a:pt x="79" y="13"/>
                </a:cubicBezTo>
                <a:cubicBezTo>
                  <a:pt x="83" y="17"/>
                  <a:pt x="87" y="22"/>
                  <a:pt x="89" y="29"/>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15" name="フリーフォーム: 図形 2414"/>
          <p:cNvSpPr/>
          <p:nvPr/>
        </p:nvSpPr>
        <p:spPr>
          <a:xfrm>
            <a:off x="1740960" y="4800960"/>
            <a:ext cx="33120" cy="33120"/>
          </a:xfrm>
          <a:custGeom>
            <a:avLst/>
            <a:gdLst/>
            <a:ahLst/>
            <a:cxnLst/>
            <a:rect l="0" t="0" r="r" b="b"/>
            <a:pathLst>
              <a:path w="92" h="92">
                <a:moveTo>
                  <a:pt x="92" y="46"/>
                </a:moveTo>
                <a:cubicBezTo>
                  <a:pt x="92" y="52"/>
                  <a:pt x="90" y="58"/>
                  <a:pt x="88" y="64"/>
                </a:cubicBezTo>
                <a:cubicBezTo>
                  <a:pt x="86" y="69"/>
                  <a:pt x="83" y="74"/>
                  <a:pt x="78" y="78"/>
                </a:cubicBezTo>
                <a:cubicBezTo>
                  <a:pt x="74" y="83"/>
                  <a:pt x="69" y="86"/>
                  <a:pt x="63" y="88"/>
                </a:cubicBezTo>
                <a:cubicBezTo>
                  <a:pt x="58" y="91"/>
                  <a:pt x="52" y="92"/>
                  <a:pt x="46" y="92"/>
                </a:cubicBezTo>
                <a:cubicBezTo>
                  <a:pt x="40" y="92"/>
                  <a:pt x="34" y="91"/>
                  <a:pt x="28" y="88"/>
                </a:cubicBezTo>
                <a:cubicBezTo>
                  <a:pt x="22" y="86"/>
                  <a:pt x="17" y="83"/>
                  <a:pt x="13" y="78"/>
                </a:cubicBezTo>
                <a:cubicBezTo>
                  <a:pt x="9" y="74"/>
                  <a:pt x="5" y="69"/>
                  <a:pt x="3" y="64"/>
                </a:cubicBezTo>
                <a:cubicBezTo>
                  <a:pt x="1" y="58"/>
                  <a:pt x="0" y="52"/>
                  <a:pt x="0" y="46"/>
                </a:cubicBezTo>
                <a:cubicBezTo>
                  <a:pt x="0" y="40"/>
                  <a:pt x="1" y="34"/>
                  <a:pt x="3" y="28"/>
                </a:cubicBezTo>
                <a:cubicBezTo>
                  <a:pt x="5" y="22"/>
                  <a:pt x="9" y="17"/>
                  <a:pt x="13" y="13"/>
                </a:cubicBezTo>
                <a:cubicBezTo>
                  <a:pt x="17" y="9"/>
                  <a:pt x="22" y="6"/>
                  <a:pt x="28" y="3"/>
                </a:cubicBezTo>
                <a:cubicBezTo>
                  <a:pt x="34" y="1"/>
                  <a:pt x="40" y="0"/>
                  <a:pt x="46" y="0"/>
                </a:cubicBezTo>
                <a:cubicBezTo>
                  <a:pt x="52" y="0"/>
                  <a:pt x="58" y="1"/>
                  <a:pt x="63" y="3"/>
                </a:cubicBezTo>
                <a:cubicBezTo>
                  <a:pt x="69" y="6"/>
                  <a:pt x="74" y="9"/>
                  <a:pt x="78" y="13"/>
                </a:cubicBezTo>
                <a:cubicBezTo>
                  <a:pt x="83" y="17"/>
                  <a:pt x="86" y="22"/>
                  <a:pt x="88" y="28"/>
                </a:cubicBezTo>
                <a:cubicBezTo>
                  <a:pt x="90"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16" name="フリーフォーム: 図形 2415"/>
          <p:cNvSpPr/>
          <p:nvPr/>
        </p:nvSpPr>
        <p:spPr>
          <a:xfrm>
            <a:off x="1856520" y="5178960"/>
            <a:ext cx="33120" cy="33120"/>
          </a:xfrm>
          <a:custGeom>
            <a:avLst/>
            <a:gdLst/>
            <a:ahLst/>
            <a:cxnLst/>
            <a:rect l="0" t="0" r="r" b="b"/>
            <a:pathLst>
              <a:path w="92" h="92">
                <a:moveTo>
                  <a:pt x="92" y="45"/>
                </a:moveTo>
                <a:cubicBezTo>
                  <a:pt x="92" y="52"/>
                  <a:pt x="91" y="57"/>
                  <a:pt x="89" y="64"/>
                </a:cubicBezTo>
                <a:cubicBezTo>
                  <a:pt x="86" y="69"/>
                  <a:pt x="83" y="74"/>
                  <a:pt x="79" y="79"/>
                </a:cubicBezTo>
                <a:cubicBezTo>
                  <a:pt x="73" y="83"/>
                  <a:pt x="69" y="86"/>
                  <a:pt x="63" y="88"/>
                </a:cubicBezTo>
                <a:cubicBezTo>
                  <a:pt x="57" y="91"/>
                  <a:pt x="52" y="92"/>
                  <a:pt x="46" y="92"/>
                </a:cubicBezTo>
                <a:cubicBezTo>
                  <a:pt x="40" y="92"/>
                  <a:pt x="34" y="91"/>
                  <a:pt x="28" y="88"/>
                </a:cubicBezTo>
                <a:cubicBezTo>
                  <a:pt x="23" y="86"/>
                  <a:pt x="18" y="83"/>
                  <a:pt x="13" y="79"/>
                </a:cubicBezTo>
                <a:cubicBezTo>
                  <a:pt x="9" y="74"/>
                  <a:pt x="6" y="69"/>
                  <a:pt x="4" y="64"/>
                </a:cubicBezTo>
                <a:cubicBezTo>
                  <a:pt x="1" y="57"/>
                  <a:pt x="0" y="52"/>
                  <a:pt x="0" y="45"/>
                </a:cubicBezTo>
                <a:cubicBezTo>
                  <a:pt x="0" y="39"/>
                  <a:pt x="1" y="34"/>
                  <a:pt x="4" y="28"/>
                </a:cubicBezTo>
                <a:cubicBezTo>
                  <a:pt x="6" y="23"/>
                  <a:pt x="9" y="18"/>
                  <a:pt x="13" y="13"/>
                </a:cubicBezTo>
                <a:cubicBezTo>
                  <a:pt x="18" y="9"/>
                  <a:pt x="23" y="6"/>
                  <a:pt x="28" y="3"/>
                </a:cubicBezTo>
                <a:cubicBezTo>
                  <a:pt x="34" y="1"/>
                  <a:pt x="40" y="0"/>
                  <a:pt x="46" y="0"/>
                </a:cubicBezTo>
                <a:cubicBezTo>
                  <a:pt x="52" y="0"/>
                  <a:pt x="57" y="1"/>
                  <a:pt x="63" y="3"/>
                </a:cubicBezTo>
                <a:cubicBezTo>
                  <a:pt x="69" y="6"/>
                  <a:pt x="73" y="9"/>
                  <a:pt x="79" y="13"/>
                </a:cubicBezTo>
                <a:cubicBezTo>
                  <a:pt x="83" y="18"/>
                  <a:pt x="86" y="23"/>
                  <a:pt x="89" y="28"/>
                </a:cubicBezTo>
                <a:cubicBezTo>
                  <a:pt x="91" y="34"/>
                  <a:pt x="92" y="39"/>
                  <a:pt x="92" y="45"/>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17" name="フリーフォーム: 図形 2416"/>
          <p:cNvSpPr/>
          <p:nvPr/>
        </p:nvSpPr>
        <p:spPr>
          <a:xfrm>
            <a:off x="1795680" y="5248080"/>
            <a:ext cx="33120" cy="32760"/>
          </a:xfrm>
          <a:custGeom>
            <a:avLst/>
            <a:gdLst/>
            <a:ahLst/>
            <a:cxnLst/>
            <a:rect l="0" t="0" r="r" b="b"/>
            <a:pathLst>
              <a:path w="92" h="91">
                <a:moveTo>
                  <a:pt x="92" y="45"/>
                </a:moveTo>
                <a:cubicBezTo>
                  <a:pt x="92" y="52"/>
                  <a:pt x="91" y="58"/>
                  <a:pt x="89" y="63"/>
                </a:cubicBezTo>
                <a:cubicBezTo>
                  <a:pt x="86" y="69"/>
                  <a:pt x="83" y="74"/>
                  <a:pt x="79" y="78"/>
                </a:cubicBezTo>
                <a:cubicBezTo>
                  <a:pt x="74" y="82"/>
                  <a:pt x="70" y="86"/>
                  <a:pt x="64" y="88"/>
                </a:cubicBezTo>
                <a:cubicBezTo>
                  <a:pt x="57" y="90"/>
                  <a:pt x="52" y="91"/>
                  <a:pt x="46" y="91"/>
                </a:cubicBezTo>
                <a:cubicBezTo>
                  <a:pt x="40" y="91"/>
                  <a:pt x="34" y="90"/>
                  <a:pt x="28" y="88"/>
                </a:cubicBezTo>
                <a:cubicBezTo>
                  <a:pt x="23" y="86"/>
                  <a:pt x="18" y="82"/>
                  <a:pt x="13" y="78"/>
                </a:cubicBezTo>
                <a:cubicBezTo>
                  <a:pt x="9" y="74"/>
                  <a:pt x="6" y="69"/>
                  <a:pt x="4" y="63"/>
                </a:cubicBezTo>
                <a:cubicBezTo>
                  <a:pt x="1" y="58"/>
                  <a:pt x="0" y="52"/>
                  <a:pt x="0" y="45"/>
                </a:cubicBezTo>
                <a:cubicBezTo>
                  <a:pt x="0" y="39"/>
                  <a:pt x="1" y="33"/>
                  <a:pt x="4" y="28"/>
                </a:cubicBezTo>
                <a:cubicBezTo>
                  <a:pt x="6" y="22"/>
                  <a:pt x="9" y="17"/>
                  <a:pt x="13" y="13"/>
                </a:cubicBezTo>
                <a:cubicBezTo>
                  <a:pt x="18" y="9"/>
                  <a:pt x="23" y="5"/>
                  <a:pt x="28" y="3"/>
                </a:cubicBezTo>
                <a:cubicBezTo>
                  <a:pt x="34" y="1"/>
                  <a:pt x="40" y="0"/>
                  <a:pt x="46" y="0"/>
                </a:cubicBezTo>
                <a:cubicBezTo>
                  <a:pt x="52" y="0"/>
                  <a:pt x="57" y="1"/>
                  <a:pt x="64" y="3"/>
                </a:cubicBezTo>
                <a:cubicBezTo>
                  <a:pt x="70" y="5"/>
                  <a:pt x="74" y="9"/>
                  <a:pt x="79" y="13"/>
                </a:cubicBezTo>
                <a:cubicBezTo>
                  <a:pt x="83" y="17"/>
                  <a:pt x="86" y="22"/>
                  <a:pt x="89" y="28"/>
                </a:cubicBezTo>
                <a:cubicBezTo>
                  <a:pt x="91" y="33"/>
                  <a:pt x="92" y="39"/>
                  <a:pt x="92" y="45"/>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18" name="フリーフォーム: 図形 2417"/>
          <p:cNvSpPr/>
          <p:nvPr/>
        </p:nvSpPr>
        <p:spPr>
          <a:xfrm>
            <a:off x="1769760" y="5019480"/>
            <a:ext cx="33120" cy="33120"/>
          </a:xfrm>
          <a:custGeom>
            <a:avLst/>
            <a:gdLst/>
            <a:ahLst/>
            <a:cxnLst/>
            <a:rect l="0" t="0" r="r" b="b"/>
            <a:pathLst>
              <a:path w="92" h="92">
                <a:moveTo>
                  <a:pt x="92" y="45"/>
                </a:moveTo>
                <a:cubicBezTo>
                  <a:pt x="92" y="51"/>
                  <a:pt x="90" y="58"/>
                  <a:pt x="88" y="64"/>
                </a:cubicBezTo>
                <a:cubicBezTo>
                  <a:pt x="86" y="69"/>
                  <a:pt x="83" y="74"/>
                  <a:pt x="78" y="78"/>
                </a:cubicBezTo>
                <a:cubicBezTo>
                  <a:pt x="74" y="83"/>
                  <a:pt x="69" y="86"/>
                  <a:pt x="64" y="88"/>
                </a:cubicBezTo>
                <a:cubicBezTo>
                  <a:pt x="58" y="91"/>
                  <a:pt x="52" y="92"/>
                  <a:pt x="46" y="92"/>
                </a:cubicBezTo>
                <a:cubicBezTo>
                  <a:pt x="39" y="92"/>
                  <a:pt x="33" y="91"/>
                  <a:pt x="28" y="88"/>
                </a:cubicBezTo>
                <a:cubicBezTo>
                  <a:pt x="22" y="86"/>
                  <a:pt x="17" y="83"/>
                  <a:pt x="13" y="78"/>
                </a:cubicBezTo>
                <a:cubicBezTo>
                  <a:pt x="9" y="74"/>
                  <a:pt x="5" y="69"/>
                  <a:pt x="3" y="64"/>
                </a:cubicBezTo>
                <a:cubicBezTo>
                  <a:pt x="1" y="58"/>
                  <a:pt x="0" y="51"/>
                  <a:pt x="0" y="45"/>
                </a:cubicBezTo>
                <a:cubicBezTo>
                  <a:pt x="0" y="39"/>
                  <a:pt x="1" y="33"/>
                  <a:pt x="3" y="28"/>
                </a:cubicBezTo>
                <a:cubicBezTo>
                  <a:pt x="5" y="22"/>
                  <a:pt x="9" y="17"/>
                  <a:pt x="13" y="13"/>
                </a:cubicBezTo>
                <a:cubicBezTo>
                  <a:pt x="17" y="9"/>
                  <a:pt x="22" y="6"/>
                  <a:pt x="28" y="3"/>
                </a:cubicBezTo>
                <a:cubicBezTo>
                  <a:pt x="33" y="1"/>
                  <a:pt x="39" y="0"/>
                  <a:pt x="46" y="0"/>
                </a:cubicBezTo>
                <a:cubicBezTo>
                  <a:pt x="52" y="0"/>
                  <a:pt x="58" y="1"/>
                  <a:pt x="64" y="3"/>
                </a:cubicBezTo>
                <a:cubicBezTo>
                  <a:pt x="69" y="6"/>
                  <a:pt x="74" y="9"/>
                  <a:pt x="78" y="13"/>
                </a:cubicBezTo>
                <a:cubicBezTo>
                  <a:pt x="83" y="17"/>
                  <a:pt x="86" y="22"/>
                  <a:pt x="88" y="28"/>
                </a:cubicBezTo>
                <a:cubicBezTo>
                  <a:pt x="90" y="33"/>
                  <a:pt x="92" y="39"/>
                  <a:pt x="92" y="45"/>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19" name="フリーフォーム: 図形 2418"/>
          <p:cNvSpPr/>
          <p:nvPr/>
        </p:nvSpPr>
        <p:spPr>
          <a:xfrm>
            <a:off x="2246040" y="5019480"/>
            <a:ext cx="33120" cy="33120"/>
          </a:xfrm>
          <a:custGeom>
            <a:avLst/>
            <a:gdLst/>
            <a:ahLst/>
            <a:cxnLst/>
            <a:rect l="0" t="0" r="r" b="b"/>
            <a:pathLst>
              <a:path w="92" h="92">
                <a:moveTo>
                  <a:pt x="92" y="45"/>
                </a:moveTo>
                <a:cubicBezTo>
                  <a:pt x="92" y="51"/>
                  <a:pt x="90" y="58"/>
                  <a:pt x="88" y="64"/>
                </a:cubicBezTo>
                <a:cubicBezTo>
                  <a:pt x="85" y="69"/>
                  <a:pt x="82" y="74"/>
                  <a:pt x="77" y="78"/>
                </a:cubicBezTo>
                <a:cubicBezTo>
                  <a:pt x="73" y="83"/>
                  <a:pt x="68" y="86"/>
                  <a:pt x="63" y="88"/>
                </a:cubicBezTo>
                <a:cubicBezTo>
                  <a:pt x="57" y="91"/>
                  <a:pt x="51" y="92"/>
                  <a:pt x="45" y="92"/>
                </a:cubicBezTo>
                <a:cubicBezTo>
                  <a:pt x="39" y="92"/>
                  <a:pt x="33" y="91"/>
                  <a:pt x="28" y="88"/>
                </a:cubicBezTo>
                <a:cubicBezTo>
                  <a:pt x="22" y="86"/>
                  <a:pt x="17" y="83"/>
                  <a:pt x="13" y="78"/>
                </a:cubicBezTo>
                <a:cubicBezTo>
                  <a:pt x="9" y="74"/>
                  <a:pt x="5" y="69"/>
                  <a:pt x="3" y="64"/>
                </a:cubicBezTo>
                <a:cubicBezTo>
                  <a:pt x="1" y="58"/>
                  <a:pt x="0" y="51"/>
                  <a:pt x="0" y="45"/>
                </a:cubicBezTo>
                <a:cubicBezTo>
                  <a:pt x="0" y="39"/>
                  <a:pt x="1" y="33"/>
                  <a:pt x="3" y="28"/>
                </a:cubicBezTo>
                <a:cubicBezTo>
                  <a:pt x="5" y="22"/>
                  <a:pt x="9" y="17"/>
                  <a:pt x="13" y="13"/>
                </a:cubicBezTo>
                <a:cubicBezTo>
                  <a:pt x="17" y="9"/>
                  <a:pt x="22" y="6"/>
                  <a:pt x="28" y="3"/>
                </a:cubicBezTo>
                <a:cubicBezTo>
                  <a:pt x="33" y="1"/>
                  <a:pt x="39" y="0"/>
                  <a:pt x="45" y="0"/>
                </a:cubicBezTo>
                <a:cubicBezTo>
                  <a:pt x="51" y="0"/>
                  <a:pt x="57" y="1"/>
                  <a:pt x="63" y="3"/>
                </a:cubicBezTo>
                <a:cubicBezTo>
                  <a:pt x="68" y="6"/>
                  <a:pt x="73" y="9"/>
                  <a:pt x="77" y="13"/>
                </a:cubicBezTo>
                <a:cubicBezTo>
                  <a:pt x="82" y="17"/>
                  <a:pt x="85" y="22"/>
                  <a:pt x="88" y="28"/>
                </a:cubicBezTo>
                <a:cubicBezTo>
                  <a:pt x="90" y="33"/>
                  <a:pt x="92" y="39"/>
                  <a:pt x="92" y="45"/>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20" name="フリーフォーム: 図形 2419"/>
          <p:cNvSpPr/>
          <p:nvPr/>
        </p:nvSpPr>
        <p:spPr>
          <a:xfrm>
            <a:off x="2262240" y="4784400"/>
            <a:ext cx="33120" cy="33120"/>
          </a:xfrm>
          <a:custGeom>
            <a:avLst/>
            <a:gdLst/>
            <a:ahLst/>
            <a:cxnLst/>
            <a:rect l="0" t="0" r="r" b="b"/>
            <a:pathLst>
              <a:path w="92" h="92">
                <a:moveTo>
                  <a:pt x="92" y="46"/>
                </a:moveTo>
                <a:cubicBezTo>
                  <a:pt x="92" y="52"/>
                  <a:pt x="91" y="58"/>
                  <a:pt x="89" y="63"/>
                </a:cubicBezTo>
                <a:cubicBezTo>
                  <a:pt x="86" y="69"/>
                  <a:pt x="83" y="74"/>
                  <a:pt x="79" y="79"/>
                </a:cubicBezTo>
                <a:cubicBezTo>
                  <a:pt x="75" y="83"/>
                  <a:pt x="70" y="86"/>
                  <a:pt x="64" y="89"/>
                </a:cubicBezTo>
                <a:cubicBezTo>
                  <a:pt x="58" y="91"/>
                  <a:pt x="53" y="92"/>
                  <a:pt x="47" y="92"/>
                </a:cubicBezTo>
                <a:cubicBezTo>
                  <a:pt x="40" y="92"/>
                  <a:pt x="34" y="91"/>
                  <a:pt x="28" y="89"/>
                </a:cubicBezTo>
                <a:cubicBezTo>
                  <a:pt x="23" y="86"/>
                  <a:pt x="18" y="83"/>
                  <a:pt x="13" y="79"/>
                </a:cubicBezTo>
                <a:cubicBezTo>
                  <a:pt x="9" y="74"/>
                  <a:pt x="6" y="69"/>
                  <a:pt x="4" y="63"/>
                </a:cubicBezTo>
                <a:cubicBezTo>
                  <a:pt x="1" y="58"/>
                  <a:pt x="0" y="52"/>
                  <a:pt x="0" y="46"/>
                </a:cubicBezTo>
                <a:cubicBezTo>
                  <a:pt x="0" y="40"/>
                  <a:pt x="1" y="34"/>
                  <a:pt x="4" y="28"/>
                </a:cubicBezTo>
                <a:cubicBezTo>
                  <a:pt x="6" y="23"/>
                  <a:pt x="9" y="18"/>
                  <a:pt x="13" y="14"/>
                </a:cubicBezTo>
                <a:cubicBezTo>
                  <a:pt x="18" y="9"/>
                  <a:pt x="23" y="6"/>
                  <a:pt x="28" y="4"/>
                </a:cubicBezTo>
                <a:cubicBezTo>
                  <a:pt x="34" y="1"/>
                  <a:pt x="40" y="0"/>
                  <a:pt x="47" y="0"/>
                </a:cubicBezTo>
                <a:cubicBezTo>
                  <a:pt x="53" y="0"/>
                  <a:pt x="58" y="1"/>
                  <a:pt x="64" y="4"/>
                </a:cubicBezTo>
                <a:cubicBezTo>
                  <a:pt x="70" y="6"/>
                  <a:pt x="75" y="9"/>
                  <a:pt x="79" y="14"/>
                </a:cubicBezTo>
                <a:cubicBezTo>
                  <a:pt x="83" y="18"/>
                  <a:pt x="86" y="23"/>
                  <a:pt x="89" y="28"/>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21" name="フリーフォーム: 図形 2420"/>
          <p:cNvSpPr/>
          <p:nvPr/>
        </p:nvSpPr>
        <p:spPr>
          <a:xfrm>
            <a:off x="2360160" y="5035680"/>
            <a:ext cx="33120" cy="33120"/>
          </a:xfrm>
          <a:custGeom>
            <a:avLst/>
            <a:gdLst/>
            <a:ahLst/>
            <a:cxnLst/>
            <a:rect l="0" t="0" r="r" b="b"/>
            <a:pathLst>
              <a:path w="92" h="92">
                <a:moveTo>
                  <a:pt x="92" y="47"/>
                </a:moveTo>
                <a:cubicBezTo>
                  <a:pt x="92" y="53"/>
                  <a:pt x="91" y="59"/>
                  <a:pt x="89" y="64"/>
                </a:cubicBezTo>
                <a:cubicBezTo>
                  <a:pt x="87" y="70"/>
                  <a:pt x="83" y="75"/>
                  <a:pt x="79" y="79"/>
                </a:cubicBezTo>
                <a:cubicBezTo>
                  <a:pt x="75" y="83"/>
                  <a:pt x="70" y="86"/>
                  <a:pt x="64" y="89"/>
                </a:cubicBezTo>
                <a:cubicBezTo>
                  <a:pt x="59" y="91"/>
                  <a:pt x="53" y="92"/>
                  <a:pt x="47" y="92"/>
                </a:cubicBezTo>
                <a:cubicBezTo>
                  <a:pt x="40" y="92"/>
                  <a:pt x="34" y="91"/>
                  <a:pt x="28" y="89"/>
                </a:cubicBezTo>
                <a:cubicBezTo>
                  <a:pt x="23" y="86"/>
                  <a:pt x="18" y="83"/>
                  <a:pt x="14" y="79"/>
                </a:cubicBezTo>
                <a:cubicBezTo>
                  <a:pt x="9" y="75"/>
                  <a:pt x="6" y="70"/>
                  <a:pt x="4" y="64"/>
                </a:cubicBezTo>
                <a:cubicBezTo>
                  <a:pt x="1" y="59"/>
                  <a:pt x="0" y="53"/>
                  <a:pt x="0" y="47"/>
                </a:cubicBezTo>
                <a:cubicBezTo>
                  <a:pt x="0" y="41"/>
                  <a:pt x="1" y="35"/>
                  <a:pt x="4" y="29"/>
                </a:cubicBezTo>
                <a:cubicBezTo>
                  <a:pt x="6" y="24"/>
                  <a:pt x="9" y="19"/>
                  <a:pt x="14" y="15"/>
                </a:cubicBezTo>
                <a:cubicBezTo>
                  <a:pt x="18" y="10"/>
                  <a:pt x="23" y="6"/>
                  <a:pt x="28" y="4"/>
                </a:cubicBezTo>
                <a:cubicBezTo>
                  <a:pt x="34" y="1"/>
                  <a:pt x="40" y="0"/>
                  <a:pt x="47" y="0"/>
                </a:cubicBezTo>
                <a:cubicBezTo>
                  <a:pt x="53" y="0"/>
                  <a:pt x="59" y="1"/>
                  <a:pt x="64" y="4"/>
                </a:cubicBezTo>
                <a:cubicBezTo>
                  <a:pt x="70" y="6"/>
                  <a:pt x="75" y="10"/>
                  <a:pt x="79" y="15"/>
                </a:cubicBezTo>
                <a:cubicBezTo>
                  <a:pt x="83" y="19"/>
                  <a:pt x="87" y="24"/>
                  <a:pt x="89" y="29"/>
                </a:cubicBezTo>
                <a:cubicBezTo>
                  <a:pt x="91" y="35"/>
                  <a:pt x="92" y="41"/>
                  <a:pt x="92" y="47"/>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22" name="フリーフォーム: 図形 2421"/>
          <p:cNvSpPr/>
          <p:nvPr/>
        </p:nvSpPr>
        <p:spPr>
          <a:xfrm>
            <a:off x="2448360" y="4924800"/>
            <a:ext cx="33120" cy="33120"/>
          </a:xfrm>
          <a:custGeom>
            <a:avLst/>
            <a:gdLst/>
            <a:ahLst/>
            <a:cxnLst/>
            <a:rect l="0" t="0" r="r" b="b"/>
            <a:pathLst>
              <a:path w="92" h="92">
                <a:moveTo>
                  <a:pt x="92" y="47"/>
                </a:moveTo>
                <a:cubicBezTo>
                  <a:pt x="92" y="53"/>
                  <a:pt x="91" y="58"/>
                  <a:pt x="89" y="64"/>
                </a:cubicBezTo>
                <a:cubicBezTo>
                  <a:pt x="86" y="70"/>
                  <a:pt x="83" y="74"/>
                  <a:pt x="79" y="79"/>
                </a:cubicBezTo>
                <a:cubicBezTo>
                  <a:pt x="75" y="83"/>
                  <a:pt x="69" y="86"/>
                  <a:pt x="63" y="89"/>
                </a:cubicBezTo>
                <a:cubicBezTo>
                  <a:pt x="57" y="91"/>
                  <a:pt x="52" y="92"/>
                  <a:pt x="46" y="92"/>
                </a:cubicBezTo>
                <a:cubicBezTo>
                  <a:pt x="40" y="92"/>
                  <a:pt x="34" y="91"/>
                  <a:pt x="28" y="89"/>
                </a:cubicBezTo>
                <a:cubicBezTo>
                  <a:pt x="23" y="86"/>
                  <a:pt x="18" y="83"/>
                  <a:pt x="13" y="79"/>
                </a:cubicBezTo>
                <a:cubicBezTo>
                  <a:pt x="9" y="74"/>
                  <a:pt x="6" y="70"/>
                  <a:pt x="4" y="64"/>
                </a:cubicBezTo>
                <a:cubicBezTo>
                  <a:pt x="1" y="58"/>
                  <a:pt x="0" y="53"/>
                  <a:pt x="0" y="47"/>
                </a:cubicBezTo>
                <a:cubicBezTo>
                  <a:pt x="0" y="40"/>
                  <a:pt x="1" y="34"/>
                  <a:pt x="4" y="28"/>
                </a:cubicBezTo>
                <a:cubicBezTo>
                  <a:pt x="6" y="23"/>
                  <a:pt x="9" y="18"/>
                  <a:pt x="13" y="13"/>
                </a:cubicBezTo>
                <a:cubicBezTo>
                  <a:pt x="18" y="9"/>
                  <a:pt x="23" y="6"/>
                  <a:pt x="28" y="4"/>
                </a:cubicBezTo>
                <a:cubicBezTo>
                  <a:pt x="34" y="1"/>
                  <a:pt x="40" y="0"/>
                  <a:pt x="46" y="0"/>
                </a:cubicBezTo>
                <a:cubicBezTo>
                  <a:pt x="52" y="0"/>
                  <a:pt x="57" y="1"/>
                  <a:pt x="63" y="4"/>
                </a:cubicBezTo>
                <a:cubicBezTo>
                  <a:pt x="69" y="6"/>
                  <a:pt x="75" y="9"/>
                  <a:pt x="79" y="13"/>
                </a:cubicBezTo>
                <a:cubicBezTo>
                  <a:pt x="83" y="18"/>
                  <a:pt x="86" y="23"/>
                  <a:pt x="89" y="28"/>
                </a:cubicBezTo>
                <a:cubicBezTo>
                  <a:pt x="91" y="34"/>
                  <a:pt x="92" y="40"/>
                  <a:pt x="92" y="47"/>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23" name="フリーフォーム: 図形 2422"/>
          <p:cNvSpPr/>
          <p:nvPr/>
        </p:nvSpPr>
        <p:spPr>
          <a:xfrm>
            <a:off x="2343960" y="4817160"/>
            <a:ext cx="33120" cy="33120"/>
          </a:xfrm>
          <a:custGeom>
            <a:avLst/>
            <a:gdLst/>
            <a:ahLst/>
            <a:cxnLst/>
            <a:rect l="0" t="0" r="r" b="b"/>
            <a:pathLst>
              <a:path w="92" h="92">
                <a:moveTo>
                  <a:pt x="92" y="46"/>
                </a:moveTo>
                <a:cubicBezTo>
                  <a:pt x="92" y="52"/>
                  <a:pt x="91" y="58"/>
                  <a:pt x="88" y="63"/>
                </a:cubicBezTo>
                <a:cubicBezTo>
                  <a:pt x="85" y="69"/>
                  <a:pt x="82" y="75"/>
                  <a:pt x="78" y="79"/>
                </a:cubicBezTo>
                <a:cubicBezTo>
                  <a:pt x="73" y="83"/>
                  <a:pt x="68" y="86"/>
                  <a:pt x="63" y="89"/>
                </a:cubicBezTo>
                <a:cubicBezTo>
                  <a:pt x="57" y="91"/>
                  <a:pt x="51" y="92"/>
                  <a:pt x="45" y="92"/>
                </a:cubicBezTo>
                <a:cubicBezTo>
                  <a:pt x="39" y="92"/>
                  <a:pt x="33" y="91"/>
                  <a:pt x="28" y="89"/>
                </a:cubicBezTo>
                <a:cubicBezTo>
                  <a:pt x="22" y="86"/>
                  <a:pt x="17" y="83"/>
                  <a:pt x="13" y="79"/>
                </a:cubicBezTo>
                <a:cubicBezTo>
                  <a:pt x="9" y="75"/>
                  <a:pt x="6" y="69"/>
                  <a:pt x="3" y="63"/>
                </a:cubicBezTo>
                <a:cubicBezTo>
                  <a:pt x="1" y="58"/>
                  <a:pt x="0" y="52"/>
                  <a:pt x="0" y="46"/>
                </a:cubicBezTo>
                <a:cubicBezTo>
                  <a:pt x="0" y="40"/>
                  <a:pt x="1" y="34"/>
                  <a:pt x="3" y="28"/>
                </a:cubicBezTo>
                <a:cubicBezTo>
                  <a:pt x="6" y="23"/>
                  <a:pt x="9" y="18"/>
                  <a:pt x="13" y="14"/>
                </a:cubicBezTo>
                <a:cubicBezTo>
                  <a:pt x="17" y="9"/>
                  <a:pt x="22" y="6"/>
                  <a:pt x="28" y="4"/>
                </a:cubicBezTo>
                <a:cubicBezTo>
                  <a:pt x="33" y="1"/>
                  <a:pt x="39" y="0"/>
                  <a:pt x="45" y="0"/>
                </a:cubicBezTo>
                <a:cubicBezTo>
                  <a:pt x="51" y="0"/>
                  <a:pt x="57" y="1"/>
                  <a:pt x="63" y="4"/>
                </a:cubicBezTo>
                <a:cubicBezTo>
                  <a:pt x="68" y="6"/>
                  <a:pt x="73" y="9"/>
                  <a:pt x="78" y="14"/>
                </a:cubicBezTo>
                <a:cubicBezTo>
                  <a:pt x="82" y="18"/>
                  <a:pt x="85" y="23"/>
                  <a:pt x="88" y="28"/>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24" name="フリーフォーム: 図形 2423"/>
          <p:cNvSpPr/>
          <p:nvPr/>
        </p:nvSpPr>
        <p:spPr>
          <a:xfrm>
            <a:off x="2327400" y="4908600"/>
            <a:ext cx="33120" cy="33120"/>
          </a:xfrm>
          <a:custGeom>
            <a:avLst/>
            <a:gdLst/>
            <a:ahLst/>
            <a:cxnLst/>
            <a:rect l="0" t="0" r="r" b="b"/>
            <a:pathLst>
              <a:path w="92" h="92">
                <a:moveTo>
                  <a:pt x="92" y="45"/>
                </a:moveTo>
                <a:cubicBezTo>
                  <a:pt x="92" y="51"/>
                  <a:pt x="91" y="57"/>
                  <a:pt x="89" y="63"/>
                </a:cubicBezTo>
                <a:cubicBezTo>
                  <a:pt x="87" y="68"/>
                  <a:pt x="83" y="73"/>
                  <a:pt x="79" y="77"/>
                </a:cubicBezTo>
                <a:cubicBezTo>
                  <a:pt x="75" y="82"/>
                  <a:pt x="70" y="85"/>
                  <a:pt x="64" y="87"/>
                </a:cubicBezTo>
                <a:cubicBezTo>
                  <a:pt x="59" y="89"/>
                  <a:pt x="53" y="92"/>
                  <a:pt x="47" y="92"/>
                </a:cubicBezTo>
                <a:cubicBezTo>
                  <a:pt x="40" y="92"/>
                  <a:pt x="34" y="89"/>
                  <a:pt x="28" y="87"/>
                </a:cubicBezTo>
                <a:cubicBezTo>
                  <a:pt x="23" y="85"/>
                  <a:pt x="18" y="82"/>
                  <a:pt x="14" y="77"/>
                </a:cubicBezTo>
                <a:cubicBezTo>
                  <a:pt x="9" y="73"/>
                  <a:pt x="6" y="68"/>
                  <a:pt x="4" y="63"/>
                </a:cubicBezTo>
                <a:cubicBezTo>
                  <a:pt x="1" y="57"/>
                  <a:pt x="0" y="51"/>
                  <a:pt x="0" y="45"/>
                </a:cubicBezTo>
                <a:cubicBezTo>
                  <a:pt x="0" y="39"/>
                  <a:pt x="1" y="33"/>
                  <a:pt x="4" y="28"/>
                </a:cubicBezTo>
                <a:cubicBezTo>
                  <a:pt x="6" y="22"/>
                  <a:pt x="9" y="17"/>
                  <a:pt x="14" y="13"/>
                </a:cubicBezTo>
                <a:cubicBezTo>
                  <a:pt x="18" y="9"/>
                  <a:pt x="23" y="5"/>
                  <a:pt x="28" y="3"/>
                </a:cubicBezTo>
                <a:cubicBezTo>
                  <a:pt x="34" y="1"/>
                  <a:pt x="40" y="0"/>
                  <a:pt x="47" y="0"/>
                </a:cubicBezTo>
                <a:cubicBezTo>
                  <a:pt x="53" y="0"/>
                  <a:pt x="59" y="1"/>
                  <a:pt x="64" y="3"/>
                </a:cubicBezTo>
                <a:cubicBezTo>
                  <a:pt x="70" y="5"/>
                  <a:pt x="75" y="9"/>
                  <a:pt x="79" y="13"/>
                </a:cubicBezTo>
                <a:cubicBezTo>
                  <a:pt x="83" y="17"/>
                  <a:pt x="87" y="22"/>
                  <a:pt x="89" y="28"/>
                </a:cubicBezTo>
                <a:cubicBezTo>
                  <a:pt x="91" y="33"/>
                  <a:pt x="92" y="39"/>
                  <a:pt x="92" y="45"/>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25" name="フリーフォーム: 図形 2424"/>
          <p:cNvSpPr/>
          <p:nvPr/>
        </p:nvSpPr>
        <p:spPr>
          <a:xfrm>
            <a:off x="2206800" y="4875840"/>
            <a:ext cx="33120" cy="33480"/>
          </a:xfrm>
          <a:custGeom>
            <a:avLst/>
            <a:gdLst/>
            <a:ahLst/>
            <a:cxnLst/>
            <a:rect l="0" t="0" r="r" b="b"/>
            <a:pathLst>
              <a:path w="92" h="93">
                <a:moveTo>
                  <a:pt x="92" y="46"/>
                </a:moveTo>
                <a:cubicBezTo>
                  <a:pt x="92" y="52"/>
                  <a:pt x="91" y="58"/>
                  <a:pt x="88" y="64"/>
                </a:cubicBezTo>
                <a:cubicBezTo>
                  <a:pt x="86" y="69"/>
                  <a:pt x="83" y="74"/>
                  <a:pt x="79" y="78"/>
                </a:cubicBezTo>
                <a:cubicBezTo>
                  <a:pt x="74" y="83"/>
                  <a:pt x="69" y="86"/>
                  <a:pt x="64" y="88"/>
                </a:cubicBezTo>
                <a:cubicBezTo>
                  <a:pt x="58" y="91"/>
                  <a:pt x="52" y="93"/>
                  <a:pt x="46" y="93"/>
                </a:cubicBezTo>
                <a:cubicBezTo>
                  <a:pt x="40" y="93"/>
                  <a:pt x="35" y="91"/>
                  <a:pt x="29" y="88"/>
                </a:cubicBezTo>
                <a:cubicBezTo>
                  <a:pt x="23" y="86"/>
                  <a:pt x="19" y="83"/>
                  <a:pt x="14" y="78"/>
                </a:cubicBezTo>
                <a:cubicBezTo>
                  <a:pt x="9" y="74"/>
                  <a:pt x="6" y="69"/>
                  <a:pt x="3" y="64"/>
                </a:cubicBezTo>
                <a:cubicBezTo>
                  <a:pt x="1" y="58"/>
                  <a:pt x="0" y="52"/>
                  <a:pt x="0" y="46"/>
                </a:cubicBezTo>
                <a:cubicBezTo>
                  <a:pt x="0" y="40"/>
                  <a:pt x="1" y="34"/>
                  <a:pt x="3" y="29"/>
                </a:cubicBezTo>
                <a:cubicBezTo>
                  <a:pt x="6" y="23"/>
                  <a:pt x="9" y="18"/>
                  <a:pt x="14" y="14"/>
                </a:cubicBezTo>
                <a:cubicBezTo>
                  <a:pt x="19" y="10"/>
                  <a:pt x="23" y="6"/>
                  <a:pt x="29" y="4"/>
                </a:cubicBezTo>
                <a:cubicBezTo>
                  <a:pt x="35" y="2"/>
                  <a:pt x="40" y="0"/>
                  <a:pt x="46" y="0"/>
                </a:cubicBezTo>
                <a:cubicBezTo>
                  <a:pt x="52" y="0"/>
                  <a:pt x="58" y="2"/>
                  <a:pt x="64" y="4"/>
                </a:cubicBezTo>
                <a:cubicBezTo>
                  <a:pt x="69" y="6"/>
                  <a:pt x="74" y="10"/>
                  <a:pt x="79" y="14"/>
                </a:cubicBezTo>
                <a:cubicBezTo>
                  <a:pt x="83" y="18"/>
                  <a:pt x="86" y="23"/>
                  <a:pt x="88" y="29"/>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26" name="フリーフォーム: 図形 2425"/>
          <p:cNvSpPr/>
          <p:nvPr/>
        </p:nvSpPr>
        <p:spPr>
          <a:xfrm>
            <a:off x="2102760" y="4817160"/>
            <a:ext cx="33120" cy="33120"/>
          </a:xfrm>
          <a:custGeom>
            <a:avLst/>
            <a:gdLst/>
            <a:ahLst/>
            <a:cxnLst/>
            <a:rect l="0" t="0" r="r" b="b"/>
            <a:pathLst>
              <a:path w="92" h="92">
                <a:moveTo>
                  <a:pt x="92" y="46"/>
                </a:moveTo>
                <a:cubicBezTo>
                  <a:pt x="92" y="52"/>
                  <a:pt x="91" y="58"/>
                  <a:pt x="89" y="63"/>
                </a:cubicBezTo>
                <a:cubicBezTo>
                  <a:pt x="87" y="69"/>
                  <a:pt x="83" y="75"/>
                  <a:pt x="79" y="79"/>
                </a:cubicBezTo>
                <a:cubicBezTo>
                  <a:pt x="75" y="83"/>
                  <a:pt x="70" y="86"/>
                  <a:pt x="64" y="89"/>
                </a:cubicBezTo>
                <a:cubicBezTo>
                  <a:pt x="59" y="91"/>
                  <a:pt x="53" y="92"/>
                  <a:pt x="47" y="92"/>
                </a:cubicBezTo>
                <a:cubicBezTo>
                  <a:pt x="41" y="92"/>
                  <a:pt x="35" y="91"/>
                  <a:pt x="28" y="89"/>
                </a:cubicBezTo>
                <a:cubicBezTo>
                  <a:pt x="23" y="86"/>
                  <a:pt x="18" y="83"/>
                  <a:pt x="14" y="79"/>
                </a:cubicBezTo>
                <a:cubicBezTo>
                  <a:pt x="9" y="75"/>
                  <a:pt x="6" y="69"/>
                  <a:pt x="4" y="63"/>
                </a:cubicBezTo>
                <a:cubicBezTo>
                  <a:pt x="1" y="58"/>
                  <a:pt x="0" y="52"/>
                  <a:pt x="0" y="46"/>
                </a:cubicBezTo>
                <a:cubicBezTo>
                  <a:pt x="0" y="40"/>
                  <a:pt x="1" y="34"/>
                  <a:pt x="4" y="28"/>
                </a:cubicBezTo>
                <a:cubicBezTo>
                  <a:pt x="6" y="23"/>
                  <a:pt x="9" y="18"/>
                  <a:pt x="14" y="14"/>
                </a:cubicBezTo>
                <a:cubicBezTo>
                  <a:pt x="18" y="9"/>
                  <a:pt x="23" y="6"/>
                  <a:pt x="28" y="4"/>
                </a:cubicBezTo>
                <a:cubicBezTo>
                  <a:pt x="35" y="1"/>
                  <a:pt x="41" y="0"/>
                  <a:pt x="47" y="0"/>
                </a:cubicBezTo>
                <a:cubicBezTo>
                  <a:pt x="53" y="0"/>
                  <a:pt x="59" y="1"/>
                  <a:pt x="64" y="4"/>
                </a:cubicBezTo>
                <a:cubicBezTo>
                  <a:pt x="70" y="6"/>
                  <a:pt x="75" y="9"/>
                  <a:pt x="79" y="14"/>
                </a:cubicBezTo>
                <a:cubicBezTo>
                  <a:pt x="83" y="18"/>
                  <a:pt x="87" y="23"/>
                  <a:pt x="89" y="28"/>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27" name="直線コネクタ 2426"/>
          <p:cNvSpPr/>
          <p:nvPr/>
        </p:nvSpPr>
        <p:spPr>
          <a:xfrm flipV="1">
            <a:off x="1920240" y="4563000"/>
            <a:ext cx="133560" cy="173520"/>
          </a:xfrm>
          <a:prstGeom prst="line">
            <a:avLst/>
          </a:prstGeom>
          <a:ln w="7560">
            <a:solidFill>
              <a:srgbClr val="231815"/>
            </a:solidFill>
            <a:miter/>
          </a:ln>
        </p:spPr>
        <p:style>
          <a:lnRef idx="0">
            <a:scrgbClr r="0" g="0" b="0"/>
          </a:lnRef>
          <a:fillRef idx="0">
            <a:scrgbClr r="0" g="0" b="0"/>
          </a:fillRef>
          <a:effectRef idx="0">
            <a:scrgbClr r="0" g="0" b="0"/>
          </a:effectRef>
          <a:fontRef idx="minor"/>
        </p:style>
        <p:txBody>
          <a:bodyPr lIns="3600" tIns="3600" rIns="3600" bIns="3600" anchor="t">
            <a:noAutofit/>
          </a:bodyPr>
          <a:lstStyle/>
          <a:p>
            <a:endParaRPr lang="en-US" sz="2400" b="0" strike="noStrike" spc="-1">
              <a:solidFill>
                <a:srgbClr val="000000"/>
              </a:solidFill>
              <a:latin typeface="Times New Roman"/>
            </a:endParaRPr>
          </a:p>
        </p:txBody>
      </p:sp>
      <p:sp>
        <p:nvSpPr>
          <p:cNvPr id="2428" name="テキスト ボックス 2427"/>
          <p:cNvSpPr txBox="1"/>
          <p:nvPr/>
        </p:nvSpPr>
        <p:spPr>
          <a:xfrm rot="1287000">
            <a:off x="1500120" y="5303160"/>
            <a:ext cx="145080" cy="162000"/>
          </a:xfrm>
          <a:prstGeom prst="rect">
            <a:avLst/>
          </a:prstGeom>
          <a:noFill/>
          <a:ln w="0">
            <a:noFill/>
          </a:ln>
        </p:spPr>
        <p:txBody>
          <a:bodyPr wrap="none" lIns="0" tIns="0" rIns="0" bIns="0" anchor="t">
            <a:noAutofit/>
          </a:bodyPr>
          <a:lstStyle/>
          <a:p>
            <a:r>
              <a:rPr lang="en-US" sz="1150" b="0" strike="noStrike" spc="-1">
                <a:solidFill>
                  <a:srgbClr val="231815"/>
                </a:solidFill>
                <a:latin typeface="Tinos"/>
                <a:ea typeface="Tinos"/>
              </a:rPr>
              <a:t>...</a:t>
            </a:r>
            <a:endParaRPr lang="en-US" sz="1150" b="0" strike="noStrike" spc="-1">
              <a:solidFill>
                <a:srgbClr val="000000"/>
              </a:solidFill>
              <a:latin typeface="Times New Roman"/>
            </a:endParaRPr>
          </a:p>
        </p:txBody>
      </p:sp>
      <p:sp>
        <p:nvSpPr>
          <p:cNvPr id="2429" name="直線コネクタ 2428"/>
          <p:cNvSpPr/>
          <p:nvPr/>
        </p:nvSpPr>
        <p:spPr>
          <a:xfrm flipH="1" flipV="1">
            <a:off x="1664640" y="4605840"/>
            <a:ext cx="74520" cy="183240"/>
          </a:xfrm>
          <a:prstGeom prst="line">
            <a:avLst/>
          </a:prstGeom>
          <a:ln w="7560">
            <a:solidFill>
              <a:srgbClr val="231815"/>
            </a:solidFill>
            <a:miter/>
          </a:ln>
        </p:spPr>
        <p:style>
          <a:lnRef idx="0">
            <a:scrgbClr r="0" g="0" b="0"/>
          </a:lnRef>
          <a:fillRef idx="0">
            <a:scrgbClr r="0" g="0" b="0"/>
          </a:fillRef>
          <a:effectRef idx="0">
            <a:scrgbClr r="0" g="0" b="0"/>
          </a:effectRef>
          <a:fontRef idx="minor"/>
        </p:style>
        <p:txBody>
          <a:bodyPr lIns="3600" tIns="3600" rIns="3600" bIns="3600" anchor="t">
            <a:noAutofit/>
          </a:bodyPr>
          <a:lstStyle/>
          <a:p>
            <a:endParaRPr lang="en-US" sz="2400" b="0" strike="noStrike" spc="-1">
              <a:solidFill>
                <a:srgbClr val="000000"/>
              </a:solidFill>
              <a:latin typeface="Times New Roman"/>
            </a:endParaRPr>
          </a:p>
        </p:txBody>
      </p:sp>
      <p:sp>
        <p:nvSpPr>
          <p:cNvPr id="2430" name="テキスト ボックス 2429"/>
          <p:cNvSpPr txBox="1"/>
          <p:nvPr/>
        </p:nvSpPr>
        <p:spPr>
          <a:xfrm>
            <a:off x="2071800" y="4376880"/>
            <a:ext cx="290160" cy="189360"/>
          </a:xfrm>
          <a:prstGeom prst="rect">
            <a:avLst/>
          </a:prstGeom>
          <a:noFill/>
          <a:ln w="0">
            <a:noFill/>
          </a:ln>
        </p:spPr>
        <p:txBody>
          <a:bodyPr wrap="none" lIns="0" tIns="0" rIns="0" bIns="0" anchor="t">
            <a:noAutofit/>
          </a:bodyPr>
          <a:lstStyle/>
          <a:p>
            <a:r>
              <a:rPr lang="zh-CN" sz="1150" b="0" strike="noStrike" spc="-1">
                <a:solidFill>
                  <a:srgbClr val="231815"/>
                </a:solidFill>
                <a:latin typeface="DroidSansFallback"/>
                <a:ea typeface="DroidSansFallback"/>
              </a:rPr>
              <a:t>ねこ</a:t>
            </a:r>
            <a:endParaRPr lang="en-US" sz="1150" b="0" strike="noStrike" spc="-1">
              <a:solidFill>
                <a:srgbClr val="000000"/>
              </a:solidFill>
              <a:latin typeface="Times New Roman"/>
            </a:endParaRPr>
          </a:p>
        </p:txBody>
      </p:sp>
      <p:sp>
        <p:nvSpPr>
          <p:cNvPr id="2431" name="直線コネクタ 2430"/>
          <p:cNvSpPr/>
          <p:nvPr/>
        </p:nvSpPr>
        <p:spPr>
          <a:xfrm flipH="1">
            <a:off x="1908360" y="4660920"/>
            <a:ext cx="345600" cy="169560"/>
          </a:xfrm>
          <a:prstGeom prst="line">
            <a:avLst/>
          </a:prstGeom>
          <a:ln w="7560">
            <a:solidFill>
              <a:srgbClr val="231815"/>
            </a:solidFill>
            <a:miter/>
          </a:ln>
        </p:spPr>
        <p:style>
          <a:lnRef idx="0">
            <a:scrgbClr r="0" g="0" b="0"/>
          </a:lnRef>
          <a:fillRef idx="0">
            <a:scrgbClr r="0" g="0" b="0"/>
          </a:fillRef>
          <a:effectRef idx="0">
            <a:scrgbClr r="0" g="0" b="0"/>
          </a:effectRef>
          <a:fontRef idx="minor"/>
        </p:style>
        <p:txBody>
          <a:bodyPr lIns="3600" tIns="3600" rIns="3600" bIns="3600" anchor="t">
            <a:noAutofit/>
          </a:bodyPr>
          <a:lstStyle/>
          <a:p>
            <a:endParaRPr lang="en-US" sz="2400" b="0" strike="noStrike" spc="-1">
              <a:solidFill>
                <a:srgbClr val="000000"/>
              </a:solidFill>
              <a:latin typeface="Times New Roman"/>
            </a:endParaRPr>
          </a:p>
        </p:txBody>
      </p:sp>
      <p:sp>
        <p:nvSpPr>
          <p:cNvPr id="2432" name="テキスト ボックス 2431"/>
          <p:cNvSpPr txBox="1"/>
          <p:nvPr/>
        </p:nvSpPr>
        <p:spPr>
          <a:xfrm>
            <a:off x="1414800" y="4411800"/>
            <a:ext cx="435240" cy="189360"/>
          </a:xfrm>
          <a:prstGeom prst="rect">
            <a:avLst/>
          </a:prstGeom>
          <a:noFill/>
          <a:ln w="0">
            <a:noFill/>
          </a:ln>
        </p:spPr>
        <p:txBody>
          <a:bodyPr wrap="none" lIns="0" tIns="0" rIns="0" bIns="0" anchor="t">
            <a:noAutofit/>
          </a:bodyPr>
          <a:lstStyle/>
          <a:p>
            <a:r>
              <a:rPr lang="zh-CN" sz="1150" b="0" strike="noStrike" spc="-1">
                <a:solidFill>
                  <a:srgbClr val="231815"/>
                </a:solidFill>
                <a:latin typeface="DroidSansFallback"/>
                <a:ea typeface="DroidSansFallback"/>
              </a:rPr>
              <a:t>まるい</a:t>
            </a:r>
            <a:endParaRPr lang="en-US" sz="1150" b="0" strike="noStrike" spc="-1">
              <a:solidFill>
                <a:srgbClr val="000000"/>
              </a:solidFill>
              <a:latin typeface="Times New Roman"/>
            </a:endParaRPr>
          </a:p>
        </p:txBody>
      </p:sp>
      <p:sp>
        <p:nvSpPr>
          <p:cNvPr id="2433" name="直線コネクタ 2432"/>
          <p:cNvSpPr/>
          <p:nvPr/>
        </p:nvSpPr>
        <p:spPr>
          <a:xfrm>
            <a:off x="4446720" y="5549400"/>
            <a:ext cx="764280" cy="135720"/>
          </a:xfrm>
          <a:prstGeom prst="line">
            <a:avLst/>
          </a:prstGeom>
          <a:ln w="15120">
            <a:solidFill>
              <a:srgbClr val="231815"/>
            </a:solidFill>
            <a:miter/>
          </a:ln>
        </p:spPr>
        <p:style>
          <a:lnRef idx="0">
            <a:scrgbClr r="0" g="0" b="0"/>
          </a:lnRef>
          <a:fillRef idx="0">
            <a:scrgbClr r="0" g="0" b="0"/>
          </a:fillRef>
          <a:effectRef idx="0">
            <a:scrgbClr r="0" g="0" b="0"/>
          </a:effectRef>
          <a:fontRef idx="minor"/>
        </p:style>
        <p:txBody>
          <a:bodyPr lIns="7560" tIns="7560" rIns="7560" bIns="7560" anchor="t">
            <a:noAutofit/>
          </a:bodyPr>
          <a:lstStyle/>
          <a:p>
            <a:endParaRPr lang="en-US" sz="2400" b="0" strike="noStrike" spc="-1">
              <a:solidFill>
                <a:srgbClr val="000000"/>
              </a:solidFill>
              <a:latin typeface="Times New Roman"/>
            </a:endParaRPr>
          </a:p>
        </p:txBody>
      </p:sp>
      <p:sp>
        <p:nvSpPr>
          <p:cNvPr id="2434" name="フリーフォーム: 図形 2433"/>
          <p:cNvSpPr/>
          <p:nvPr/>
        </p:nvSpPr>
        <p:spPr>
          <a:xfrm>
            <a:off x="5160600" y="5607360"/>
            <a:ext cx="140760" cy="142200"/>
          </a:xfrm>
          <a:custGeom>
            <a:avLst/>
            <a:gdLst/>
            <a:ahLst/>
            <a:cxnLst/>
            <a:rect l="0" t="0" r="r" b="b"/>
            <a:pathLst>
              <a:path w="391" h="395">
                <a:moveTo>
                  <a:pt x="391" y="259"/>
                </a:moveTo>
                <a:cubicBezTo>
                  <a:pt x="265" y="282"/>
                  <a:pt x="105" y="331"/>
                  <a:pt x="0" y="395"/>
                </a:cubicBezTo>
                <a:lnTo>
                  <a:pt x="106" y="209"/>
                </a:lnTo>
                <a:lnTo>
                  <a:pt x="70" y="0"/>
                </a:lnTo>
                <a:cubicBezTo>
                  <a:pt x="146" y="95"/>
                  <a:pt x="280" y="195"/>
                  <a:pt x="391" y="259"/>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35" name="直線コネクタ 2434"/>
          <p:cNvSpPr/>
          <p:nvPr/>
        </p:nvSpPr>
        <p:spPr>
          <a:xfrm flipV="1">
            <a:off x="4446720" y="5483520"/>
            <a:ext cx="839520" cy="96120"/>
          </a:xfrm>
          <a:prstGeom prst="line">
            <a:avLst/>
          </a:prstGeom>
          <a:ln w="15120">
            <a:solidFill>
              <a:srgbClr val="231815"/>
            </a:solidFill>
            <a:miter/>
          </a:ln>
        </p:spPr>
        <p:style>
          <a:lnRef idx="0">
            <a:scrgbClr r="0" g="0" b="0"/>
          </a:lnRef>
          <a:fillRef idx="0">
            <a:scrgbClr r="0" g="0" b="0"/>
          </a:fillRef>
          <a:effectRef idx="0">
            <a:scrgbClr r="0" g="0" b="0"/>
          </a:effectRef>
          <a:fontRef idx="minor"/>
        </p:style>
        <p:txBody>
          <a:bodyPr lIns="7560" tIns="7560" rIns="7560" bIns="7560" anchor="t">
            <a:noAutofit/>
          </a:bodyPr>
          <a:lstStyle/>
          <a:p>
            <a:endParaRPr lang="en-US" sz="2400" b="0" strike="noStrike" spc="-1">
              <a:solidFill>
                <a:srgbClr val="000000"/>
              </a:solidFill>
              <a:latin typeface="Times New Roman"/>
            </a:endParaRPr>
          </a:p>
        </p:txBody>
      </p:sp>
      <p:sp>
        <p:nvSpPr>
          <p:cNvPr id="2436" name="フリーフォーム: 図形 2435"/>
          <p:cNvSpPr/>
          <p:nvPr/>
        </p:nvSpPr>
        <p:spPr>
          <a:xfrm>
            <a:off x="5239800" y="5416200"/>
            <a:ext cx="137520" cy="143640"/>
          </a:xfrm>
          <a:custGeom>
            <a:avLst/>
            <a:gdLst/>
            <a:ahLst/>
            <a:cxnLst/>
            <a:rect l="0" t="0" r="r" b="b"/>
            <a:pathLst>
              <a:path w="382" h="399">
                <a:moveTo>
                  <a:pt x="382" y="158"/>
                </a:moveTo>
                <a:cubicBezTo>
                  <a:pt x="268" y="216"/>
                  <a:pt x="129" y="309"/>
                  <a:pt x="46" y="399"/>
                </a:cubicBezTo>
                <a:lnTo>
                  <a:pt x="96" y="191"/>
                </a:lnTo>
                <a:lnTo>
                  <a:pt x="0" y="0"/>
                </a:lnTo>
                <a:cubicBezTo>
                  <a:pt x="102" y="69"/>
                  <a:pt x="258" y="128"/>
                  <a:pt x="382" y="158"/>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37" name="直線コネクタ 2436"/>
          <p:cNvSpPr/>
          <p:nvPr/>
        </p:nvSpPr>
        <p:spPr>
          <a:xfrm flipV="1">
            <a:off x="4463640" y="5299920"/>
            <a:ext cx="681840" cy="299520"/>
          </a:xfrm>
          <a:prstGeom prst="line">
            <a:avLst/>
          </a:prstGeom>
          <a:ln w="15120">
            <a:solidFill>
              <a:srgbClr val="231815"/>
            </a:solidFill>
            <a:miter/>
          </a:ln>
        </p:spPr>
        <p:style>
          <a:lnRef idx="0">
            <a:scrgbClr r="0" g="0" b="0"/>
          </a:lnRef>
          <a:fillRef idx="0">
            <a:scrgbClr r="0" g="0" b="0"/>
          </a:fillRef>
          <a:effectRef idx="0">
            <a:scrgbClr r="0" g="0" b="0"/>
          </a:effectRef>
          <a:fontRef idx="minor"/>
        </p:style>
        <p:txBody>
          <a:bodyPr lIns="7560" tIns="7560" rIns="7560" bIns="7560" anchor="t">
            <a:noAutofit/>
          </a:bodyPr>
          <a:lstStyle/>
          <a:p>
            <a:endParaRPr lang="en-US" sz="2400" b="0" strike="noStrike" spc="-1">
              <a:solidFill>
                <a:srgbClr val="000000"/>
              </a:solidFill>
              <a:latin typeface="Times New Roman"/>
            </a:endParaRPr>
          </a:p>
        </p:txBody>
      </p:sp>
      <p:sp>
        <p:nvSpPr>
          <p:cNvPr id="2438" name="フリーフォーム: 図形 2437"/>
          <p:cNvSpPr/>
          <p:nvPr/>
        </p:nvSpPr>
        <p:spPr>
          <a:xfrm>
            <a:off x="5081040" y="5249160"/>
            <a:ext cx="148320" cy="132480"/>
          </a:xfrm>
          <a:custGeom>
            <a:avLst/>
            <a:gdLst/>
            <a:ahLst/>
            <a:cxnLst/>
            <a:rect l="0" t="0" r="r" b="b"/>
            <a:pathLst>
              <a:path w="412" h="368">
                <a:moveTo>
                  <a:pt x="412" y="39"/>
                </a:moveTo>
                <a:cubicBezTo>
                  <a:pt x="320" y="128"/>
                  <a:pt x="215" y="258"/>
                  <a:pt x="163" y="368"/>
                </a:cubicBezTo>
                <a:lnTo>
                  <a:pt x="148" y="154"/>
                </a:lnTo>
                <a:lnTo>
                  <a:pt x="0" y="0"/>
                </a:lnTo>
                <a:cubicBezTo>
                  <a:pt x="118" y="37"/>
                  <a:pt x="284" y="46"/>
                  <a:pt x="412" y="39"/>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39" name="直線コネクタ 2438"/>
          <p:cNvSpPr/>
          <p:nvPr/>
        </p:nvSpPr>
        <p:spPr>
          <a:xfrm flipV="1">
            <a:off x="4532760" y="4776480"/>
            <a:ext cx="1440" cy="845280"/>
          </a:xfrm>
          <a:prstGeom prst="line">
            <a:avLst/>
          </a:prstGeom>
          <a:ln w="15120">
            <a:solidFill>
              <a:srgbClr val="231815"/>
            </a:solidFill>
            <a:miter/>
          </a:ln>
        </p:spPr>
        <p:style>
          <a:lnRef idx="0">
            <a:scrgbClr r="0" g="0" b="0"/>
          </a:lnRef>
          <a:fillRef idx="0">
            <a:scrgbClr r="0" g="0" b="0"/>
          </a:fillRef>
          <a:effectRef idx="0">
            <a:scrgbClr r="0" g="0" b="0"/>
          </a:effectRef>
          <a:fontRef idx="minor"/>
        </p:style>
        <p:txBody>
          <a:bodyPr lIns="7560" tIns="7560" rIns="7560" bIns="7560" anchor="t">
            <a:noAutofit/>
          </a:bodyPr>
          <a:lstStyle/>
          <a:p>
            <a:endParaRPr lang="en-US" sz="2400" b="0" strike="noStrike" spc="-1">
              <a:solidFill>
                <a:srgbClr val="000000"/>
              </a:solidFill>
              <a:latin typeface="Times New Roman"/>
            </a:endParaRPr>
          </a:p>
        </p:txBody>
      </p:sp>
      <p:sp>
        <p:nvSpPr>
          <p:cNvPr id="2440" name="フリーフォーム: 図形 2439"/>
          <p:cNvSpPr/>
          <p:nvPr/>
        </p:nvSpPr>
        <p:spPr>
          <a:xfrm>
            <a:off x="4461840" y="4685040"/>
            <a:ext cx="144360" cy="130320"/>
          </a:xfrm>
          <a:custGeom>
            <a:avLst/>
            <a:gdLst/>
            <a:ahLst/>
            <a:cxnLst/>
            <a:rect l="0" t="0" r="r" b="b"/>
            <a:pathLst>
              <a:path w="401" h="362">
                <a:moveTo>
                  <a:pt x="200" y="1"/>
                </a:moveTo>
                <a:cubicBezTo>
                  <a:pt x="245" y="120"/>
                  <a:pt x="321" y="270"/>
                  <a:pt x="401" y="362"/>
                </a:cubicBezTo>
                <a:lnTo>
                  <a:pt x="200" y="289"/>
                </a:lnTo>
                <a:lnTo>
                  <a:pt x="0" y="361"/>
                </a:lnTo>
                <a:cubicBezTo>
                  <a:pt x="80" y="269"/>
                  <a:pt x="156" y="120"/>
                  <a:pt x="200" y="0"/>
                </a:cubicBezTo>
                <a:lnTo>
                  <a:pt x="200" y="1"/>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41" name="テキスト ボックス 2440"/>
          <p:cNvSpPr txBox="1"/>
          <p:nvPr/>
        </p:nvSpPr>
        <p:spPr>
          <a:xfrm>
            <a:off x="2291400" y="4545720"/>
            <a:ext cx="435240" cy="189360"/>
          </a:xfrm>
          <a:prstGeom prst="rect">
            <a:avLst/>
          </a:prstGeom>
          <a:noFill/>
          <a:ln w="0">
            <a:noFill/>
          </a:ln>
        </p:spPr>
        <p:txBody>
          <a:bodyPr wrap="none" lIns="0" tIns="0" rIns="0" bIns="0" anchor="t">
            <a:noAutofit/>
          </a:bodyPr>
          <a:lstStyle/>
          <a:p>
            <a:r>
              <a:rPr lang="zh-CN" sz="1150" b="0" strike="noStrike" spc="-1">
                <a:solidFill>
                  <a:srgbClr val="231815"/>
                </a:solidFill>
                <a:latin typeface="DroidSansFallback"/>
                <a:ea typeface="DroidSansFallback"/>
              </a:rPr>
              <a:t>ねむい</a:t>
            </a:r>
            <a:endParaRPr lang="en-US" sz="1150" b="0" strike="noStrike" spc="-1">
              <a:solidFill>
                <a:srgbClr val="000000"/>
              </a:solidFill>
              <a:latin typeface="Times New Roman"/>
            </a:endParaRPr>
          </a:p>
        </p:txBody>
      </p:sp>
      <p:sp>
        <p:nvSpPr>
          <p:cNvPr id="2442" name="フリーフォーム: 図形 2441"/>
          <p:cNvSpPr/>
          <p:nvPr/>
        </p:nvSpPr>
        <p:spPr>
          <a:xfrm>
            <a:off x="4950720" y="4767840"/>
            <a:ext cx="33120" cy="33120"/>
          </a:xfrm>
          <a:custGeom>
            <a:avLst/>
            <a:gdLst/>
            <a:ahLst/>
            <a:cxnLst/>
            <a:rect l="0" t="0" r="r" b="b"/>
            <a:pathLst>
              <a:path w="92" h="92">
                <a:moveTo>
                  <a:pt x="92" y="46"/>
                </a:moveTo>
                <a:cubicBezTo>
                  <a:pt x="92" y="52"/>
                  <a:pt x="91" y="58"/>
                  <a:pt x="89" y="63"/>
                </a:cubicBezTo>
                <a:cubicBezTo>
                  <a:pt x="86" y="69"/>
                  <a:pt x="83" y="74"/>
                  <a:pt x="79" y="78"/>
                </a:cubicBezTo>
                <a:cubicBezTo>
                  <a:pt x="74" y="82"/>
                  <a:pt x="70" y="86"/>
                  <a:pt x="64" y="88"/>
                </a:cubicBezTo>
                <a:cubicBezTo>
                  <a:pt x="58" y="90"/>
                  <a:pt x="53" y="92"/>
                  <a:pt x="47" y="92"/>
                </a:cubicBezTo>
                <a:cubicBezTo>
                  <a:pt x="41" y="92"/>
                  <a:pt x="34" y="90"/>
                  <a:pt x="28" y="88"/>
                </a:cubicBezTo>
                <a:cubicBezTo>
                  <a:pt x="23" y="86"/>
                  <a:pt x="18" y="82"/>
                  <a:pt x="13" y="78"/>
                </a:cubicBezTo>
                <a:cubicBezTo>
                  <a:pt x="9" y="74"/>
                  <a:pt x="6" y="69"/>
                  <a:pt x="4" y="63"/>
                </a:cubicBezTo>
                <a:cubicBezTo>
                  <a:pt x="1" y="58"/>
                  <a:pt x="0" y="52"/>
                  <a:pt x="0" y="46"/>
                </a:cubicBezTo>
                <a:cubicBezTo>
                  <a:pt x="0" y="40"/>
                  <a:pt x="1" y="34"/>
                  <a:pt x="4" y="28"/>
                </a:cubicBezTo>
                <a:cubicBezTo>
                  <a:pt x="6" y="22"/>
                  <a:pt x="9" y="17"/>
                  <a:pt x="13" y="13"/>
                </a:cubicBezTo>
                <a:cubicBezTo>
                  <a:pt x="18" y="9"/>
                  <a:pt x="23" y="5"/>
                  <a:pt x="28" y="3"/>
                </a:cubicBezTo>
                <a:cubicBezTo>
                  <a:pt x="34" y="1"/>
                  <a:pt x="41" y="0"/>
                  <a:pt x="47" y="0"/>
                </a:cubicBezTo>
                <a:cubicBezTo>
                  <a:pt x="53" y="0"/>
                  <a:pt x="58" y="1"/>
                  <a:pt x="64" y="3"/>
                </a:cubicBezTo>
                <a:cubicBezTo>
                  <a:pt x="70" y="5"/>
                  <a:pt x="74" y="9"/>
                  <a:pt x="79" y="13"/>
                </a:cubicBezTo>
                <a:cubicBezTo>
                  <a:pt x="83" y="17"/>
                  <a:pt x="86" y="22"/>
                  <a:pt x="89" y="28"/>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43" name="フリーフォーム: 図形 2442"/>
          <p:cNvSpPr/>
          <p:nvPr/>
        </p:nvSpPr>
        <p:spPr>
          <a:xfrm>
            <a:off x="5032800" y="5220720"/>
            <a:ext cx="33120" cy="33120"/>
          </a:xfrm>
          <a:custGeom>
            <a:avLst/>
            <a:gdLst/>
            <a:ahLst/>
            <a:cxnLst/>
            <a:rect l="0" t="0" r="r" b="b"/>
            <a:pathLst>
              <a:path w="92" h="92">
                <a:moveTo>
                  <a:pt x="92" y="46"/>
                </a:moveTo>
                <a:cubicBezTo>
                  <a:pt x="92" y="52"/>
                  <a:pt x="90" y="58"/>
                  <a:pt x="88" y="64"/>
                </a:cubicBezTo>
                <a:cubicBezTo>
                  <a:pt x="86" y="69"/>
                  <a:pt x="83" y="74"/>
                  <a:pt x="77" y="78"/>
                </a:cubicBezTo>
                <a:cubicBezTo>
                  <a:pt x="73" y="83"/>
                  <a:pt x="68" y="86"/>
                  <a:pt x="62" y="88"/>
                </a:cubicBezTo>
                <a:cubicBezTo>
                  <a:pt x="57" y="91"/>
                  <a:pt x="51" y="92"/>
                  <a:pt x="45" y="92"/>
                </a:cubicBezTo>
                <a:cubicBezTo>
                  <a:pt x="39" y="92"/>
                  <a:pt x="33" y="91"/>
                  <a:pt x="28" y="88"/>
                </a:cubicBezTo>
                <a:cubicBezTo>
                  <a:pt x="22" y="86"/>
                  <a:pt x="17" y="83"/>
                  <a:pt x="13" y="78"/>
                </a:cubicBezTo>
                <a:cubicBezTo>
                  <a:pt x="9" y="74"/>
                  <a:pt x="5" y="69"/>
                  <a:pt x="3" y="64"/>
                </a:cubicBezTo>
                <a:cubicBezTo>
                  <a:pt x="1" y="58"/>
                  <a:pt x="0" y="52"/>
                  <a:pt x="0" y="46"/>
                </a:cubicBezTo>
                <a:cubicBezTo>
                  <a:pt x="0" y="40"/>
                  <a:pt x="1" y="33"/>
                  <a:pt x="3" y="28"/>
                </a:cubicBezTo>
                <a:cubicBezTo>
                  <a:pt x="5" y="22"/>
                  <a:pt x="9" y="17"/>
                  <a:pt x="13" y="13"/>
                </a:cubicBezTo>
                <a:cubicBezTo>
                  <a:pt x="17" y="9"/>
                  <a:pt x="22" y="6"/>
                  <a:pt x="28" y="3"/>
                </a:cubicBezTo>
                <a:cubicBezTo>
                  <a:pt x="33" y="1"/>
                  <a:pt x="39" y="0"/>
                  <a:pt x="45" y="0"/>
                </a:cubicBezTo>
                <a:cubicBezTo>
                  <a:pt x="51" y="0"/>
                  <a:pt x="57" y="1"/>
                  <a:pt x="62" y="3"/>
                </a:cubicBezTo>
                <a:cubicBezTo>
                  <a:pt x="68" y="6"/>
                  <a:pt x="73" y="9"/>
                  <a:pt x="77" y="13"/>
                </a:cubicBezTo>
                <a:cubicBezTo>
                  <a:pt x="83" y="17"/>
                  <a:pt x="86" y="22"/>
                  <a:pt x="88" y="28"/>
                </a:cubicBezTo>
                <a:cubicBezTo>
                  <a:pt x="90" y="33"/>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44" name="フリーフォーム: 図形 2443"/>
          <p:cNvSpPr/>
          <p:nvPr/>
        </p:nvSpPr>
        <p:spPr>
          <a:xfrm>
            <a:off x="4934520" y="4858920"/>
            <a:ext cx="33120" cy="33120"/>
          </a:xfrm>
          <a:custGeom>
            <a:avLst/>
            <a:gdLst/>
            <a:ahLst/>
            <a:cxnLst/>
            <a:rect l="0" t="0" r="r" b="b"/>
            <a:pathLst>
              <a:path w="92" h="92">
                <a:moveTo>
                  <a:pt x="92" y="45"/>
                </a:moveTo>
                <a:cubicBezTo>
                  <a:pt x="92" y="52"/>
                  <a:pt x="90" y="58"/>
                  <a:pt x="88" y="64"/>
                </a:cubicBezTo>
                <a:cubicBezTo>
                  <a:pt x="86" y="69"/>
                  <a:pt x="82" y="74"/>
                  <a:pt x="77" y="79"/>
                </a:cubicBezTo>
                <a:cubicBezTo>
                  <a:pt x="73" y="83"/>
                  <a:pt x="68" y="86"/>
                  <a:pt x="62" y="88"/>
                </a:cubicBezTo>
                <a:cubicBezTo>
                  <a:pt x="57" y="91"/>
                  <a:pt x="51" y="92"/>
                  <a:pt x="45" y="92"/>
                </a:cubicBezTo>
                <a:cubicBezTo>
                  <a:pt x="39" y="92"/>
                  <a:pt x="33" y="91"/>
                  <a:pt x="28" y="88"/>
                </a:cubicBezTo>
                <a:cubicBezTo>
                  <a:pt x="22" y="86"/>
                  <a:pt x="17" y="83"/>
                  <a:pt x="13" y="79"/>
                </a:cubicBezTo>
                <a:cubicBezTo>
                  <a:pt x="9" y="74"/>
                  <a:pt x="5" y="69"/>
                  <a:pt x="3" y="64"/>
                </a:cubicBezTo>
                <a:cubicBezTo>
                  <a:pt x="1" y="58"/>
                  <a:pt x="0" y="52"/>
                  <a:pt x="0" y="45"/>
                </a:cubicBezTo>
                <a:cubicBezTo>
                  <a:pt x="0" y="39"/>
                  <a:pt x="1" y="34"/>
                  <a:pt x="3" y="28"/>
                </a:cubicBezTo>
                <a:cubicBezTo>
                  <a:pt x="5" y="23"/>
                  <a:pt x="9" y="18"/>
                  <a:pt x="13" y="13"/>
                </a:cubicBezTo>
                <a:cubicBezTo>
                  <a:pt x="17" y="9"/>
                  <a:pt x="22" y="6"/>
                  <a:pt x="28" y="3"/>
                </a:cubicBezTo>
                <a:cubicBezTo>
                  <a:pt x="33" y="1"/>
                  <a:pt x="39" y="0"/>
                  <a:pt x="45" y="0"/>
                </a:cubicBezTo>
                <a:cubicBezTo>
                  <a:pt x="51" y="0"/>
                  <a:pt x="57" y="1"/>
                  <a:pt x="62" y="3"/>
                </a:cubicBezTo>
                <a:cubicBezTo>
                  <a:pt x="68" y="6"/>
                  <a:pt x="73" y="9"/>
                  <a:pt x="77" y="13"/>
                </a:cubicBezTo>
                <a:cubicBezTo>
                  <a:pt x="82" y="18"/>
                  <a:pt x="86" y="23"/>
                  <a:pt x="88" y="28"/>
                </a:cubicBezTo>
                <a:cubicBezTo>
                  <a:pt x="90" y="34"/>
                  <a:pt x="92" y="39"/>
                  <a:pt x="92" y="45"/>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45" name="フリーフォーム: 図形 2444"/>
          <p:cNvSpPr/>
          <p:nvPr/>
        </p:nvSpPr>
        <p:spPr>
          <a:xfrm>
            <a:off x="4813560" y="4826160"/>
            <a:ext cx="33120" cy="33120"/>
          </a:xfrm>
          <a:custGeom>
            <a:avLst/>
            <a:gdLst/>
            <a:ahLst/>
            <a:cxnLst/>
            <a:rect l="0" t="0" r="r" b="b"/>
            <a:pathLst>
              <a:path w="92" h="92">
                <a:moveTo>
                  <a:pt x="92" y="46"/>
                </a:moveTo>
                <a:cubicBezTo>
                  <a:pt x="92" y="53"/>
                  <a:pt x="91" y="58"/>
                  <a:pt x="88" y="64"/>
                </a:cubicBezTo>
                <a:cubicBezTo>
                  <a:pt x="86" y="70"/>
                  <a:pt x="83" y="74"/>
                  <a:pt x="78" y="79"/>
                </a:cubicBezTo>
                <a:cubicBezTo>
                  <a:pt x="74" y="83"/>
                  <a:pt x="69" y="86"/>
                  <a:pt x="64" y="89"/>
                </a:cubicBezTo>
                <a:cubicBezTo>
                  <a:pt x="58" y="91"/>
                  <a:pt x="51" y="92"/>
                  <a:pt x="45" y="92"/>
                </a:cubicBezTo>
                <a:cubicBezTo>
                  <a:pt x="39" y="92"/>
                  <a:pt x="33" y="91"/>
                  <a:pt x="28" y="89"/>
                </a:cubicBezTo>
                <a:cubicBezTo>
                  <a:pt x="22" y="86"/>
                  <a:pt x="17" y="83"/>
                  <a:pt x="13" y="79"/>
                </a:cubicBezTo>
                <a:cubicBezTo>
                  <a:pt x="9" y="74"/>
                  <a:pt x="6" y="70"/>
                  <a:pt x="3" y="64"/>
                </a:cubicBezTo>
                <a:cubicBezTo>
                  <a:pt x="1" y="58"/>
                  <a:pt x="0" y="53"/>
                  <a:pt x="0" y="46"/>
                </a:cubicBezTo>
                <a:cubicBezTo>
                  <a:pt x="0" y="40"/>
                  <a:pt x="1" y="34"/>
                  <a:pt x="3" y="28"/>
                </a:cubicBezTo>
                <a:cubicBezTo>
                  <a:pt x="6" y="23"/>
                  <a:pt x="9" y="18"/>
                  <a:pt x="13" y="13"/>
                </a:cubicBezTo>
                <a:cubicBezTo>
                  <a:pt x="17" y="9"/>
                  <a:pt x="22" y="6"/>
                  <a:pt x="28" y="4"/>
                </a:cubicBezTo>
                <a:cubicBezTo>
                  <a:pt x="33" y="1"/>
                  <a:pt x="39" y="0"/>
                  <a:pt x="45" y="0"/>
                </a:cubicBezTo>
                <a:cubicBezTo>
                  <a:pt x="51" y="0"/>
                  <a:pt x="58" y="1"/>
                  <a:pt x="64" y="4"/>
                </a:cubicBezTo>
                <a:cubicBezTo>
                  <a:pt x="69" y="6"/>
                  <a:pt x="74" y="9"/>
                  <a:pt x="78" y="13"/>
                </a:cubicBezTo>
                <a:cubicBezTo>
                  <a:pt x="83" y="18"/>
                  <a:pt x="86" y="23"/>
                  <a:pt x="88" y="28"/>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46" name="フリーフォーム: 図形 2445"/>
          <p:cNvSpPr/>
          <p:nvPr/>
        </p:nvSpPr>
        <p:spPr>
          <a:xfrm>
            <a:off x="4929120" y="5204160"/>
            <a:ext cx="33120" cy="33120"/>
          </a:xfrm>
          <a:custGeom>
            <a:avLst/>
            <a:gdLst/>
            <a:ahLst/>
            <a:cxnLst/>
            <a:rect l="0" t="0" r="r" b="b"/>
            <a:pathLst>
              <a:path w="92" h="92">
                <a:moveTo>
                  <a:pt x="92" y="46"/>
                </a:moveTo>
                <a:cubicBezTo>
                  <a:pt x="92" y="52"/>
                  <a:pt x="91" y="58"/>
                  <a:pt x="89" y="63"/>
                </a:cubicBezTo>
                <a:cubicBezTo>
                  <a:pt x="86" y="69"/>
                  <a:pt x="83" y="74"/>
                  <a:pt x="79" y="78"/>
                </a:cubicBezTo>
                <a:cubicBezTo>
                  <a:pt x="75" y="83"/>
                  <a:pt x="70" y="86"/>
                  <a:pt x="64" y="89"/>
                </a:cubicBezTo>
                <a:cubicBezTo>
                  <a:pt x="59" y="91"/>
                  <a:pt x="53" y="92"/>
                  <a:pt x="47" y="92"/>
                </a:cubicBezTo>
                <a:cubicBezTo>
                  <a:pt x="41" y="92"/>
                  <a:pt x="35" y="91"/>
                  <a:pt x="29" y="89"/>
                </a:cubicBezTo>
                <a:cubicBezTo>
                  <a:pt x="24" y="86"/>
                  <a:pt x="19" y="83"/>
                  <a:pt x="15" y="78"/>
                </a:cubicBezTo>
                <a:cubicBezTo>
                  <a:pt x="10" y="74"/>
                  <a:pt x="7" y="69"/>
                  <a:pt x="5" y="63"/>
                </a:cubicBezTo>
                <a:cubicBezTo>
                  <a:pt x="1" y="58"/>
                  <a:pt x="0" y="52"/>
                  <a:pt x="0" y="46"/>
                </a:cubicBezTo>
                <a:cubicBezTo>
                  <a:pt x="0" y="40"/>
                  <a:pt x="1" y="34"/>
                  <a:pt x="5" y="28"/>
                </a:cubicBezTo>
                <a:cubicBezTo>
                  <a:pt x="7" y="23"/>
                  <a:pt x="10" y="18"/>
                  <a:pt x="15" y="14"/>
                </a:cubicBezTo>
                <a:cubicBezTo>
                  <a:pt x="19" y="9"/>
                  <a:pt x="24" y="6"/>
                  <a:pt x="29" y="4"/>
                </a:cubicBezTo>
                <a:cubicBezTo>
                  <a:pt x="35" y="1"/>
                  <a:pt x="41" y="0"/>
                  <a:pt x="47" y="0"/>
                </a:cubicBezTo>
                <a:cubicBezTo>
                  <a:pt x="53" y="0"/>
                  <a:pt x="59" y="1"/>
                  <a:pt x="64" y="4"/>
                </a:cubicBezTo>
                <a:cubicBezTo>
                  <a:pt x="70" y="6"/>
                  <a:pt x="75" y="9"/>
                  <a:pt x="79" y="14"/>
                </a:cubicBezTo>
                <a:cubicBezTo>
                  <a:pt x="83" y="18"/>
                  <a:pt x="86" y="23"/>
                  <a:pt x="89" y="28"/>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47" name="フリーフォーム: 図形 2446"/>
          <p:cNvSpPr/>
          <p:nvPr/>
        </p:nvSpPr>
        <p:spPr>
          <a:xfrm>
            <a:off x="4868280" y="5273280"/>
            <a:ext cx="33120" cy="33120"/>
          </a:xfrm>
          <a:custGeom>
            <a:avLst/>
            <a:gdLst/>
            <a:ahLst/>
            <a:cxnLst/>
            <a:rect l="0" t="0" r="r" b="b"/>
            <a:pathLst>
              <a:path w="92" h="92">
                <a:moveTo>
                  <a:pt x="92" y="45"/>
                </a:moveTo>
                <a:cubicBezTo>
                  <a:pt x="92" y="51"/>
                  <a:pt x="91" y="57"/>
                  <a:pt x="89" y="63"/>
                </a:cubicBezTo>
                <a:cubicBezTo>
                  <a:pt x="86" y="69"/>
                  <a:pt x="83" y="74"/>
                  <a:pt x="78" y="78"/>
                </a:cubicBezTo>
                <a:cubicBezTo>
                  <a:pt x="74" y="83"/>
                  <a:pt x="69" y="86"/>
                  <a:pt x="63" y="88"/>
                </a:cubicBezTo>
                <a:cubicBezTo>
                  <a:pt x="58" y="91"/>
                  <a:pt x="52" y="92"/>
                  <a:pt x="46" y="92"/>
                </a:cubicBezTo>
                <a:cubicBezTo>
                  <a:pt x="40" y="92"/>
                  <a:pt x="34" y="91"/>
                  <a:pt x="28" y="88"/>
                </a:cubicBezTo>
                <a:cubicBezTo>
                  <a:pt x="23" y="86"/>
                  <a:pt x="18" y="83"/>
                  <a:pt x="14" y="78"/>
                </a:cubicBezTo>
                <a:cubicBezTo>
                  <a:pt x="9" y="74"/>
                  <a:pt x="6" y="69"/>
                  <a:pt x="4" y="63"/>
                </a:cubicBezTo>
                <a:cubicBezTo>
                  <a:pt x="1" y="57"/>
                  <a:pt x="0" y="51"/>
                  <a:pt x="0" y="45"/>
                </a:cubicBezTo>
                <a:cubicBezTo>
                  <a:pt x="0" y="39"/>
                  <a:pt x="1" y="33"/>
                  <a:pt x="4" y="28"/>
                </a:cubicBezTo>
                <a:cubicBezTo>
                  <a:pt x="6" y="22"/>
                  <a:pt x="9" y="17"/>
                  <a:pt x="14" y="13"/>
                </a:cubicBezTo>
                <a:cubicBezTo>
                  <a:pt x="18" y="9"/>
                  <a:pt x="23" y="6"/>
                  <a:pt x="28" y="3"/>
                </a:cubicBezTo>
                <a:cubicBezTo>
                  <a:pt x="34" y="1"/>
                  <a:pt x="40" y="0"/>
                  <a:pt x="46" y="0"/>
                </a:cubicBezTo>
                <a:cubicBezTo>
                  <a:pt x="52" y="0"/>
                  <a:pt x="58" y="1"/>
                  <a:pt x="63" y="3"/>
                </a:cubicBezTo>
                <a:cubicBezTo>
                  <a:pt x="69" y="6"/>
                  <a:pt x="74" y="9"/>
                  <a:pt x="78" y="13"/>
                </a:cubicBezTo>
                <a:cubicBezTo>
                  <a:pt x="83" y="17"/>
                  <a:pt x="86" y="22"/>
                  <a:pt x="89" y="28"/>
                </a:cubicBezTo>
                <a:cubicBezTo>
                  <a:pt x="91" y="33"/>
                  <a:pt x="92" y="39"/>
                  <a:pt x="92" y="45"/>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48" name="フリーフォーム: 図形 2447"/>
          <p:cNvSpPr/>
          <p:nvPr/>
        </p:nvSpPr>
        <p:spPr>
          <a:xfrm>
            <a:off x="5109840" y="5077440"/>
            <a:ext cx="33120" cy="33120"/>
          </a:xfrm>
          <a:custGeom>
            <a:avLst/>
            <a:gdLst/>
            <a:ahLst/>
            <a:cxnLst/>
            <a:rect l="0" t="0" r="r" b="b"/>
            <a:pathLst>
              <a:path w="92" h="92">
                <a:moveTo>
                  <a:pt x="92" y="45"/>
                </a:moveTo>
                <a:cubicBezTo>
                  <a:pt x="92" y="51"/>
                  <a:pt x="91" y="57"/>
                  <a:pt x="89" y="63"/>
                </a:cubicBezTo>
                <a:cubicBezTo>
                  <a:pt x="86" y="68"/>
                  <a:pt x="83" y="74"/>
                  <a:pt x="79" y="79"/>
                </a:cubicBezTo>
                <a:cubicBezTo>
                  <a:pt x="74" y="83"/>
                  <a:pt x="70" y="86"/>
                  <a:pt x="64" y="88"/>
                </a:cubicBezTo>
                <a:cubicBezTo>
                  <a:pt x="58" y="91"/>
                  <a:pt x="53" y="92"/>
                  <a:pt x="46" y="92"/>
                </a:cubicBezTo>
                <a:cubicBezTo>
                  <a:pt x="40" y="92"/>
                  <a:pt x="34" y="91"/>
                  <a:pt x="28" y="88"/>
                </a:cubicBezTo>
                <a:cubicBezTo>
                  <a:pt x="23" y="86"/>
                  <a:pt x="18" y="83"/>
                  <a:pt x="13" y="79"/>
                </a:cubicBezTo>
                <a:cubicBezTo>
                  <a:pt x="9" y="74"/>
                  <a:pt x="6" y="68"/>
                  <a:pt x="4" y="63"/>
                </a:cubicBezTo>
                <a:cubicBezTo>
                  <a:pt x="1" y="57"/>
                  <a:pt x="0" y="51"/>
                  <a:pt x="0" y="45"/>
                </a:cubicBezTo>
                <a:cubicBezTo>
                  <a:pt x="0" y="39"/>
                  <a:pt x="1" y="34"/>
                  <a:pt x="4" y="28"/>
                </a:cubicBezTo>
                <a:cubicBezTo>
                  <a:pt x="6" y="22"/>
                  <a:pt x="9" y="18"/>
                  <a:pt x="13" y="13"/>
                </a:cubicBezTo>
                <a:cubicBezTo>
                  <a:pt x="18" y="9"/>
                  <a:pt x="23" y="6"/>
                  <a:pt x="28" y="3"/>
                </a:cubicBezTo>
                <a:cubicBezTo>
                  <a:pt x="34" y="1"/>
                  <a:pt x="40" y="0"/>
                  <a:pt x="46" y="0"/>
                </a:cubicBezTo>
                <a:cubicBezTo>
                  <a:pt x="53" y="0"/>
                  <a:pt x="58" y="1"/>
                  <a:pt x="64" y="3"/>
                </a:cubicBezTo>
                <a:cubicBezTo>
                  <a:pt x="70" y="6"/>
                  <a:pt x="74" y="9"/>
                  <a:pt x="79" y="13"/>
                </a:cubicBezTo>
                <a:cubicBezTo>
                  <a:pt x="83" y="18"/>
                  <a:pt x="86" y="22"/>
                  <a:pt x="89" y="28"/>
                </a:cubicBezTo>
                <a:cubicBezTo>
                  <a:pt x="91" y="34"/>
                  <a:pt x="92" y="39"/>
                  <a:pt x="92" y="45"/>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49" name="フリーフォーム: 図形 2448"/>
          <p:cNvSpPr/>
          <p:nvPr/>
        </p:nvSpPr>
        <p:spPr>
          <a:xfrm>
            <a:off x="5318640" y="5044680"/>
            <a:ext cx="33120" cy="33120"/>
          </a:xfrm>
          <a:custGeom>
            <a:avLst/>
            <a:gdLst/>
            <a:ahLst/>
            <a:cxnLst/>
            <a:rect l="0" t="0" r="r" b="b"/>
            <a:pathLst>
              <a:path w="92" h="92">
                <a:moveTo>
                  <a:pt x="92" y="46"/>
                </a:moveTo>
                <a:cubicBezTo>
                  <a:pt x="92" y="52"/>
                  <a:pt x="91" y="57"/>
                  <a:pt x="88" y="63"/>
                </a:cubicBezTo>
                <a:cubicBezTo>
                  <a:pt x="86" y="69"/>
                  <a:pt x="83" y="74"/>
                  <a:pt x="78" y="79"/>
                </a:cubicBezTo>
                <a:cubicBezTo>
                  <a:pt x="74" y="83"/>
                  <a:pt x="69" y="86"/>
                  <a:pt x="64" y="89"/>
                </a:cubicBezTo>
                <a:cubicBezTo>
                  <a:pt x="58" y="91"/>
                  <a:pt x="52" y="92"/>
                  <a:pt x="46" y="92"/>
                </a:cubicBezTo>
                <a:cubicBezTo>
                  <a:pt x="40" y="92"/>
                  <a:pt x="34" y="91"/>
                  <a:pt x="29" y="89"/>
                </a:cubicBezTo>
                <a:cubicBezTo>
                  <a:pt x="23" y="86"/>
                  <a:pt x="18" y="83"/>
                  <a:pt x="13" y="79"/>
                </a:cubicBezTo>
                <a:cubicBezTo>
                  <a:pt x="9" y="74"/>
                  <a:pt x="6" y="69"/>
                  <a:pt x="3" y="63"/>
                </a:cubicBezTo>
                <a:cubicBezTo>
                  <a:pt x="1" y="57"/>
                  <a:pt x="0" y="52"/>
                  <a:pt x="0" y="46"/>
                </a:cubicBezTo>
                <a:cubicBezTo>
                  <a:pt x="0" y="40"/>
                  <a:pt x="1" y="34"/>
                  <a:pt x="3" y="28"/>
                </a:cubicBezTo>
                <a:cubicBezTo>
                  <a:pt x="6" y="23"/>
                  <a:pt x="9" y="18"/>
                  <a:pt x="13" y="13"/>
                </a:cubicBezTo>
                <a:cubicBezTo>
                  <a:pt x="18" y="9"/>
                  <a:pt x="23" y="6"/>
                  <a:pt x="29" y="4"/>
                </a:cubicBezTo>
                <a:cubicBezTo>
                  <a:pt x="34" y="1"/>
                  <a:pt x="40" y="0"/>
                  <a:pt x="46" y="0"/>
                </a:cubicBezTo>
                <a:cubicBezTo>
                  <a:pt x="52" y="0"/>
                  <a:pt x="58" y="1"/>
                  <a:pt x="64" y="4"/>
                </a:cubicBezTo>
                <a:cubicBezTo>
                  <a:pt x="69" y="6"/>
                  <a:pt x="74" y="9"/>
                  <a:pt x="78" y="13"/>
                </a:cubicBezTo>
                <a:cubicBezTo>
                  <a:pt x="83" y="18"/>
                  <a:pt x="86" y="23"/>
                  <a:pt x="88" y="28"/>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50" name="フリーフォーム: 図形 2449"/>
          <p:cNvSpPr/>
          <p:nvPr/>
        </p:nvSpPr>
        <p:spPr>
          <a:xfrm>
            <a:off x="5137200" y="5136840"/>
            <a:ext cx="33120" cy="33120"/>
          </a:xfrm>
          <a:custGeom>
            <a:avLst/>
            <a:gdLst/>
            <a:ahLst/>
            <a:cxnLst/>
            <a:rect l="0" t="0" r="r" b="b"/>
            <a:pathLst>
              <a:path w="92" h="92">
                <a:moveTo>
                  <a:pt x="92" y="45"/>
                </a:moveTo>
                <a:cubicBezTo>
                  <a:pt x="92" y="51"/>
                  <a:pt x="91" y="57"/>
                  <a:pt x="88" y="63"/>
                </a:cubicBezTo>
                <a:cubicBezTo>
                  <a:pt x="86" y="68"/>
                  <a:pt x="83" y="73"/>
                  <a:pt x="79" y="78"/>
                </a:cubicBezTo>
                <a:cubicBezTo>
                  <a:pt x="74" y="82"/>
                  <a:pt x="69" y="85"/>
                  <a:pt x="64" y="88"/>
                </a:cubicBezTo>
                <a:cubicBezTo>
                  <a:pt x="57" y="91"/>
                  <a:pt x="51" y="92"/>
                  <a:pt x="45" y="92"/>
                </a:cubicBezTo>
                <a:cubicBezTo>
                  <a:pt x="39" y="92"/>
                  <a:pt x="34" y="91"/>
                  <a:pt x="28" y="88"/>
                </a:cubicBezTo>
                <a:cubicBezTo>
                  <a:pt x="22" y="85"/>
                  <a:pt x="17" y="82"/>
                  <a:pt x="13" y="78"/>
                </a:cubicBezTo>
                <a:cubicBezTo>
                  <a:pt x="9" y="73"/>
                  <a:pt x="6" y="68"/>
                  <a:pt x="3" y="63"/>
                </a:cubicBezTo>
                <a:cubicBezTo>
                  <a:pt x="1" y="57"/>
                  <a:pt x="0" y="51"/>
                  <a:pt x="0" y="45"/>
                </a:cubicBezTo>
                <a:cubicBezTo>
                  <a:pt x="0" y="39"/>
                  <a:pt x="1" y="34"/>
                  <a:pt x="3" y="28"/>
                </a:cubicBezTo>
                <a:cubicBezTo>
                  <a:pt x="6" y="23"/>
                  <a:pt x="9" y="18"/>
                  <a:pt x="13" y="13"/>
                </a:cubicBezTo>
                <a:cubicBezTo>
                  <a:pt x="17" y="9"/>
                  <a:pt x="22" y="6"/>
                  <a:pt x="28" y="3"/>
                </a:cubicBezTo>
                <a:cubicBezTo>
                  <a:pt x="34" y="1"/>
                  <a:pt x="39" y="0"/>
                  <a:pt x="45" y="0"/>
                </a:cubicBezTo>
                <a:cubicBezTo>
                  <a:pt x="51" y="0"/>
                  <a:pt x="57" y="1"/>
                  <a:pt x="64" y="3"/>
                </a:cubicBezTo>
                <a:cubicBezTo>
                  <a:pt x="69" y="6"/>
                  <a:pt x="74" y="9"/>
                  <a:pt x="79" y="13"/>
                </a:cubicBezTo>
                <a:cubicBezTo>
                  <a:pt x="83" y="18"/>
                  <a:pt x="86" y="23"/>
                  <a:pt x="88" y="28"/>
                </a:cubicBezTo>
                <a:cubicBezTo>
                  <a:pt x="91" y="34"/>
                  <a:pt x="92" y="39"/>
                  <a:pt x="92" y="45"/>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51" name="フリーフォーム: 図形 2450"/>
          <p:cNvSpPr/>
          <p:nvPr/>
        </p:nvSpPr>
        <p:spPr>
          <a:xfrm>
            <a:off x="5433120" y="5061240"/>
            <a:ext cx="33120" cy="32760"/>
          </a:xfrm>
          <a:custGeom>
            <a:avLst/>
            <a:gdLst/>
            <a:ahLst/>
            <a:cxnLst/>
            <a:rect l="0" t="0" r="r" b="b"/>
            <a:pathLst>
              <a:path w="92" h="91">
                <a:moveTo>
                  <a:pt x="92" y="46"/>
                </a:moveTo>
                <a:cubicBezTo>
                  <a:pt x="92" y="52"/>
                  <a:pt x="90" y="58"/>
                  <a:pt x="88" y="63"/>
                </a:cubicBezTo>
                <a:cubicBezTo>
                  <a:pt x="86" y="69"/>
                  <a:pt x="82" y="74"/>
                  <a:pt x="78" y="78"/>
                </a:cubicBezTo>
                <a:cubicBezTo>
                  <a:pt x="74" y="82"/>
                  <a:pt x="69" y="86"/>
                  <a:pt x="63" y="88"/>
                </a:cubicBezTo>
                <a:cubicBezTo>
                  <a:pt x="57" y="90"/>
                  <a:pt x="51" y="91"/>
                  <a:pt x="45" y="91"/>
                </a:cubicBezTo>
                <a:cubicBezTo>
                  <a:pt x="39" y="91"/>
                  <a:pt x="33" y="90"/>
                  <a:pt x="28" y="88"/>
                </a:cubicBezTo>
                <a:cubicBezTo>
                  <a:pt x="22" y="86"/>
                  <a:pt x="17" y="82"/>
                  <a:pt x="13" y="78"/>
                </a:cubicBezTo>
                <a:cubicBezTo>
                  <a:pt x="9" y="74"/>
                  <a:pt x="5" y="69"/>
                  <a:pt x="3" y="63"/>
                </a:cubicBezTo>
                <a:cubicBezTo>
                  <a:pt x="1" y="58"/>
                  <a:pt x="0" y="52"/>
                  <a:pt x="0" y="46"/>
                </a:cubicBezTo>
                <a:cubicBezTo>
                  <a:pt x="0" y="40"/>
                  <a:pt x="1" y="34"/>
                  <a:pt x="3" y="29"/>
                </a:cubicBezTo>
                <a:cubicBezTo>
                  <a:pt x="5" y="22"/>
                  <a:pt x="9" y="17"/>
                  <a:pt x="13" y="13"/>
                </a:cubicBezTo>
                <a:cubicBezTo>
                  <a:pt x="17" y="9"/>
                  <a:pt x="22" y="5"/>
                  <a:pt x="28" y="3"/>
                </a:cubicBezTo>
                <a:cubicBezTo>
                  <a:pt x="33" y="1"/>
                  <a:pt x="39" y="0"/>
                  <a:pt x="45" y="0"/>
                </a:cubicBezTo>
                <a:cubicBezTo>
                  <a:pt x="51" y="0"/>
                  <a:pt x="57" y="1"/>
                  <a:pt x="63" y="3"/>
                </a:cubicBezTo>
                <a:cubicBezTo>
                  <a:pt x="69" y="5"/>
                  <a:pt x="74" y="9"/>
                  <a:pt x="78" y="13"/>
                </a:cubicBezTo>
                <a:cubicBezTo>
                  <a:pt x="82" y="17"/>
                  <a:pt x="86" y="22"/>
                  <a:pt x="88" y="29"/>
                </a:cubicBezTo>
                <a:cubicBezTo>
                  <a:pt x="90"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52" name="フリーフォーム: 図形 2451"/>
          <p:cNvSpPr/>
          <p:nvPr/>
        </p:nvSpPr>
        <p:spPr>
          <a:xfrm>
            <a:off x="5520960" y="4950000"/>
            <a:ext cx="33120" cy="33120"/>
          </a:xfrm>
          <a:custGeom>
            <a:avLst/>
            <a:gdLst/>
            <a:ahLst/>
            <a:cxnLst/>
            <a:rect l="0" t="0" r="r" b="b"/>
            <a:pathLst>
              <a:path w="92" h="92">
                <a:moveTo>
                  <a:pt x="92" y="46"/>
                </a:moveTo>
                <a:cubicBezTo>
                  <a:pt x="92" y="52"/>
                  <a:pt x="91" y="58"/>
                  <a:pt x="87" y="63"/>
                </a:cubicBezTo>
                <a:cubicBezTo>
                  <a:pt x="85" y="70"/>
                  <a:pt x="82" y="75"/>
                  <a:pt x="78" y="79"/>
                </a:cubicBezTo>
                <a:cubicBezTo>
                  <a:pt x="73" y="83"/>
                  <a:pt x="68" y="87"/>
                  <a:pt x="63" y="89"/>
                </a:cubicBezTo>
                <a:cubicBezTo>
                  <a:pt x="57" y="91"/>
                  <a:pt x="51" y="92"/>
                  <a:pt x="45" y="92"/>
                </a:cubicBezTo>
                <a:cubicBezTo>
                  <a:pt x="39" y="92"/>
                  <a:pt x="34" y="91"/>
                  <a:pt x="28" y="89"/>
                </a:cubicBezTo>
                <a:cubicBezTo>
                  <a:pt x="22" y="87"/>
                  <a:pt x="17" y="83"/>
                  <a:pt x="13" y="79"/>
                </a:cubicBezTo>
                <a:cubicBezTo>
                  <a:pt x="9" y="75"/>
                  <a:pt x="6" y="70"/>
                  <a:pt x="3" y="63"/>
                </a:cubicBezTo>
                <a:cubicBezTo>
                  <a:pt x="1" y="58"/>
                  <a:pt x="0" y="52"/>
                  <a:pt x="0" y="46"/>
                </a:cubicBezTo>
                <a:cubicBezTo>
                  <a:pt x="0" y="40"/>
                  <a:pt x="1" y="34"/>
                  <a:pt x="3" y="28"/>
                </a:cubicBezTo>
                <a:cubicBezTo>
                  <a:pt x="6" y="23"/>
                  <a:pt x="9" y="18"/>
                  <a:pt x="13" y="14"/>
                </a:cubicBezTo>
                <a:cubicBezTo>
                  <a:pt x="17" y="9"/>
                  <a:pt x="22" y="6"/>
                  <a:pt x="28" y="4"/>
                </a:cubicBezTo>
                <a:cubicBezTo>
                  <a:pt x="34" y="2"/>
                  <a:pt x="39" y="0"/>
                  <a:pt x="45" y="0"/>
                </a:cubicBezTo>
                <a:cubicBezTo>
                  <a:pt x="51" y="0"/>
                  <a:pt x="57" y="2"/>
                  <a:pt x="63" y="4"/>
                </a:cubicBezTo>
                <a:cubicBezTo>
                  <a:pt x="68" y="6"/>
                  <a:pt x="73" y="9"/>
                  <a:pt x="78" y="14"/>
                </a:cubicBezTo>
                <a:cubicBezTo>
                  <a:pt x="82" y="18"/>
                  <a:pt x="85" y="23"/>
                  <a:pt x="87" y="28"/>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53" name="フリーフォーム: 図形 2452"/>
          <p:cNvSpPr/>
          <p:nvPr/>
        </p:nvSpPr>
        <p:spPr>
          <a:xfrm>
            <a:off x="5416560" y="4842720"/>
            <a:ext cx="33120" cy="32760"/>
          </a:xfrm>
          <a:custGeom>
            <a:avLst/>
            <a:gdLst/>
            <a:ahLst/>
            <a:cxnLst/>
            <a:rect l="0" t="0" r="r" b="b"/>
            <a:pathLst>
              <a:path w="92" h="91">
                <a:moveTo>
                  <a:pt x="92" y="46"/>
                </a:moveTo>
                <a:cubicBezTo>
                  <a:pt x="92" y="52"/>
                  <a:pt x="91" y="58"/>
                  <a:pt x="89" y="63"/>
                </a:cubicBezTo>
                <a:cubicBezTo>
                  <a:pt x="86" y="69"/>
                  <a:pt x="83" y="74"/>
                  <a:pt x="79" y="78"/>
                </a:cubicBezTo>
                <a:cubicBezTo>
                  <a:pt x="74" y="82"/>
                  <a:pt x="69" y="86"/>
                  <a:pt x="64" y="88"/>
                </a:cubicBezTo>
                <a:cubicBezTo>
                  <a:pt x="58" y="90"/>
                  <a:pt x="53" y="91"/>
                  <a:pt x="47" y="91"/>
                </a:cubicBezTo>
                <a:cubicBezTo>
                  <a:pt x="40" y="91"/>
                  <a:pt x="35" y="90"/>
                  <a:pt x="29" y="88"/>
                </a:cubicBezTo>
                <a:cubicBezTo>
                  <a:pt x="24" y="86"/>
                  <a:pt x="19" y="82"/>
                  <a:pt x="13" y="78"/>
                </a:cubicBezTo>
                <a:cubicBezTo>
                  <a:pt x="9" y="74"/>
                  <a:pt x="6" y="69"/>
                  <a:pt x="3" y="63"/>
                </a:cubicBezTo>
                <a:cubicBezTo>
                  <a:pt x="1" y="58"/>
                  <a:pt x="0" y="52"/>
                  <a:pt x="0" y="46"/>
                </a:cubicBezTo>
                <a:cubicBezTo>
                  <a:pt x="0" y="40"/>
                  <a:pt x="1" y="34"/>
                  <a:pt x="3" y="29"/>
                </a:cubicBezTo>
                <a:cubicBezTo>
                  <a:pt x="6" y="23"/>
                  <a:pt x="9" y="18"/>
                  <a:pt x="13" y="14"/>
                </a:cubicBezTo>
                <a:cubicBezTo>
                  <a:pt x="19" y="10"/>
                  <a:pt x="24" y="6"/>
                  <a:pt x="29" y="4"/>
                </a:cubicBezTo>
                <a:cubicBezTo>
                  <a:pt x="35" y="1"/>
                  <a:pt x="40" y="0"/>
                  <a:pt x="47" y="0"/>
                </a:cubicBezTo>
                <a:cubicBezTo>
                  <a:pt x="53" y="0"/>
                  <a:pt x="58" y="1"/>
                  <a:pt x="64" y="4"/>
                </a:cubicBezTo>
                <a:cubicBezTo>
                  <a:pt x="69" y="6"/>
                  <a:pt x="74" y="10"/>
                  <a:pt x="79" y="14"/>
                </a:cubicBezTo>
                <a:cubicBezTo>
                  <a:pt x="83" y="18"/>
                  <a:pt x="86" y="23"/>
                  <a:pt x="89" y="29"/>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54" name="フリーフォーム: 図形 2453"/>
          <p:cNvSpPr/>
          <p:nvPr/>
        </p:nvSpPr>
        <p:spPr>
          <a:xfrm>
            <a:off x="5400000" y="4933800"/>
            <a:ext cx="33480" cy="33120"/>
          </a:xfrm>
          <a:custGeom>
            <a:avLst/>
            <a:gdLst/>
            <a:ahLst/>
            <a:cxnLst/>
            <a:rect l="0" t="0" r="r" b="b"/>
            <a:pathLst>
              <a:path w="93" h="92">
                <a:moveTo>
                  <a:pt x="93" y="46"/>
                </a:moveTo>
                <a:cubicBezTo>
                  <a:pt x="93" y="52"/>
                  <a:pt x="91" y="58"/>
                  <a:pt x="89" y="64"/>
                </a:cubicBezTo>
                <a:cubicBezTo>
                  <a:pt x="87" y="69"/>
                  <a:pt x="83" y="74"/>
                  <a:pt x="79" y="79"/>
                </a:cubicBezTo>
                <a:cubicBezTo>
                  <a:pt x="75" y="83"/>
                  <a:pt x="70" y="86"/>
                  <a:pt x="64" y="88"/>
                </a:cubicBezTo>
                <a:cubicBezTo>
                  <a:pt x="58" y="91"/>
                  <a:pt x="52" y="92"/>
                  <a:pt x="46" y="92"/>
                </a:cubicBezTo>
                <a:cubicBezTo>
                  <a:pt x="40" y="92"/>
                  <a:pt x="34" y="91"/>
                  <a:pt x="29" y="88"/>
                </a:cubicBezTo>
                <a:cubicBezTo>
                  <a:pt x="23" y="86"/>
                  <a:pt x="18" y="83"/>
                  <a:pt x="14" y="79"/>
                </a:cubicBezTo>
                <a:cubicBezTo>
                  <a:pt x="10" y="74"/>
                  <a:pt x="6" y="69"/>
                  <a:pt x="4" y="64"/>
                </a:cubicBezTo>
                <a:cubicBezTo>
                  <a:pt x="2" y="58"/>
                  <a:pt x="0" y="52"/>
                  <a:pt x="0" y="46"/>
                </a:cubicBezTo>
                <a:cubicBezTo>
                  <a:pt x="0" y="40"/>
                  <a:pt x="2" y="35"/>
                  <a:pt x="4" y="29"/>
                </a:cubicBezTo>
                <a:cubicBezTo>
                  <a:pt x="6" y="23"/>
                  <a:pt x="10" y="18"/>
                  <a:pt x="14" y="13"/>
                </a:cubicBezTo>
                <a:cubicBezTo>
                  <a:pt x="18" y="9"/>
                  <a:pt x="23" y="6"/>
                  <a:pt x="29" y="3"/>
                </a:cubicBezTo>
                <a:cubicBezTo>
                  <a:pt x="34" y="1"/>
                  <a:pt x="40" y="0"/>
                  <a:pt x="46" y="0"/>
                </a:cubicBezTo>
                <a:cubicBezTo>
                  <a:pt x="52" y="0"/>
                  <a:pt x="58" y="1"/>
                  <a:pt x="64" y="3"/>
                </a:cubicBezTo>
                <a:cubicBezTo>
                  <a:pt x="70" y="6"/>
                  <a:pt x="75" y="9"/>
                  <a:pt x="79" y="13"/>
                </a:cubicBezTo>
                <a:cubicBezTo>
                  <a:pt x="83" y="18"/>
                  <a:pt x="87" y="23"/>
                  <a:pt x="89" y="29"/>
                </a:cubicBezTo>
                <a:cubicBezTo>
                  <a:pt x="91" y="35"/>
                  <a:pt x="93" y="40"/>
                  <a:pt x="93"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55" name="フリーフォーム: 図形 2454"/>
          <p:cNvSpPr/>
          <p:nvPr/>
        </p:nvSpPr>
        <p:spPr>
          <a:xfrm>
            <a:off x="4899600" y="4966560"/>
            <a:ext cx="33120" cy="33120"/>
          </a:xfrm>
          <a:custGeom>
            <a:avLst/>
            <a:gdLst/>
            <a:ahLst/>
            <a:cxnLst/>
            <a:rect l="0" t="0" r="r" b="b"/>
            <a:pathLst>
              <a:path w="92" h="92">
                <a:moveTo>
                  <a:pt x="92" y="46"/>
                </a:moveTo>
                <a:cubicBezTo>
                  <a:pt x="92" y="52"/>
                  <a:pt x="90" y="58"/>
                  <a:pt x="88" y="64"/>
                </a:cubicBezTo>
                <a:cubicBezTo>
                  <a:pt x="85" y="69"/>
                  <a:pt x="82" y="74"/>
                  <a:pt x="77" y="78"/>
                </a:cubicBezTo>
                <a:cubicBezTo>
                  <a:pt x="73" y="83"/>
                  <a:pt x="68" y="86"/>
                  <a:pt x="63" y="88"/>
                </a:cubicBezTo>
                <a:cubicBezTo>
                  <a:pt x="57" y="91"/>
                  <a:pt x="51" y="92"/>
                  <a:pt x="45" y="92"/>
                </a:cubicBezTo>
                <a:cubicBezTo>
                  <a:pt x="39" y="92"/>
                  <a:pt x="33" y="91"/>
                  <a:pt x="28" y="88"/>
                </a:cubicBezTo>
                <a:cubicBezTo>
                  <a:pt x="22" y="86"/>
                  <a:pt x="17" y="83"/>
                  <a:pt x="13" y="78"/>
                </a:cubicBezTo>
                <a:cubicBezTo>
                  <a:pt x="9" y="74"/>
                  <a:pt x="5" y="69"/>
                  <a:pt x="3" y="64"/>
                </a:cubicBezTo>
                <a:cubicBezTo>
                  <a:pt x="1" y="58"/>
                  <a:pt x="0" y="52"/>
                  <a:pt x="0" y="46"/>
                </a:cubicBezTo>
                <a:cubicBezTo>
                  <a:pt x="0" y="40"/>
                  <a:pt x="1" y="35"/>
                  <a:pt x="3" y="29"/>
                </a:cubicBezTo>
                <a:cubicBezTo>
                  <a:pt x="5" y="23"/>
                  <a:pt x="9" y="17"/>
                  <a:pt x="13" y="13"/>
                </a:cubicBezTo>
                <a:cubicBezTo>
                  <a:pt x="17" y="9"/>
                  <a:pt x="22" y="6"/>
                  <a:pt x="28" y="3"/>
                </a:cubicBezTo>
                <a:cubicBezTo>
                  <a:pt x="33" y="1"/>
                  <a:pt x="39" y="0"/>
                  <a:pt x="45" y="0"/>
                </a:cubicBezTo>
                <a:cubicBezTo>
                  <a:pt x="51" y="0"/>
                  <a:pt x="57" y="1"/>
                  <a:pt x="63" y="3"/>
                </a:cubicBezTo>
                <a:cubicBezTo>
                  <a:pt x="68" y="6"/>
                  <a:pt x="73" y="9"/>
                  <a:pt x="77" y="13"/>
                </a:cubicBezTo>
                <a:cubicBezTo>
                  <a:pt x="82" y="17"/>
                  <a:pt x="85" y="23"/>
                  <a:pt x="88" y="29"/>
                </a:cubicBezTo>
                <a:cubicBezTo>
                  <a:pt x="90" y="35"/>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56" name="フリーフォーム: 図形 2455"/>
          <p:cNvSpPr/>
          <p:nvPr/>
        </p:nvSpPr>
        <p:spPr>
          <a:xfrm>
            <a:off x="5175360" y="4842720"/>
            <a:ext cx="33120" cy="32760"/>
          </a:xfrm>
          <a:custGeom>
            <a:avLst/>
            <a:gdLst/>
            <a:ahLst/>
            <a:cxnLst/>
            <a:rect l="0" t="0" r="r" b="b"/>
            <a:pathLst>
              <a:path w="92" h="91">
                <a:moveTo>
                  <a:pt x="92" y="46"/>
                </a:moveTo>
                <a:cubicBezTo>
                  <a:pt x="92" y="52"/>
                  <a:pt x="91" y="58"/>
                  <a:pt x="89" y="63"/>
                </a:cubicBezTo>
                <a:cubicBezTo>
                  <a:pt x="86" y="69"/>
                  <a:pt x="83" y="74"/>
                  <a:pt x="79" y="78"/>
                </a:cubicBezTo>
                <a:cubicBezTo>
                  <a:pt x="74" y="82"/>
                  <a:pt x="70" y="86"/>
                  <a:pt x="64" y="88"/>
                </a:cubicBezTo>
                <a:cubicBezTo>
                  <a:pt x="58" y="90"/>
                  <a:pt x="53" y="91"/>
                  <a:pt x="46" y="91"/>
                </a:cubicBezTo>
                <a:cubicBezTo>
                  <a:pt x="40" y="91"/>
                  <a:pt x="34" y="90"/>
                  <a:pt x="28" y="88"/>
                </a:cubicBezTo>
                <a:cubicBezTo>
                  <a:pt x="23" y="86"/>
                  <a:pt x="18" y="82"/>
                  <a:pt x="13" y="78"/>
                </a:cubicBezTo>
                <a:cubicBezTo>
                  <a:pt x="9" y="74"/>
                  <a:pt x="6" y="69"/>
                  <a:pt x="4" y="63"/>
                </a:cubicBezTo>
                <a:cubicBezTo>
                  <a:pt x="1" y="58"/>
                  <a:pt x="0" y="52"/>
                  <a:pt x="0" y="46"/>
                </a:cubicBezTo>
                <a:cubicBezTo>
                  <a:pt x="0" y="40"/>
                  <a:pt x="1" y="34"/>
                  <a:pt x="4" y="29"/>
                </a:cubicBezTo>
                <a:cubicBezTo>
                  <a:pt x="6" y="23"/>
                  <a:pt x="9" y="18"/>
                  <a:pt x="13" y="14"/>
                </a:cubicBezTo>
                <a:cubicBezTo>
                  <a:pt x="18" y="10"/>
                  <a:pt x="23" y="6"/>
                  <a:pt x="28" y="4"/>
                </a:cubicBezTo>
                <a:cubicBezTo>
                  <a:pt x="34" y="1"/>
                  <a:pt x="40" y="0"/>
                  <a:pt x="46" y="0"/>
                </a:cubicBezTo>
                <a:cubicBezTo>
                  <a:pt x="53" y="0"/>
                  <a:pt x="58" y="1"/>
                  <a:pt x="64" y="4"/>
                </a:cubicBezTo>
                <a:cubicBezTo>
                  <a:pt x="70" y="6"/>
                  <a:pt x="74" y="10"/>
                  <a:pt x="79" y="14"/>
                </a:cubicBezTo>
                <a:cubicBezTo>
                  <a:pt x="83" y="18"/>
                  <a:pt x="86" y="23"/>
                  <a:pt x="89" y="29"/>
                </a:cubicBezTo>
                <a:cubicBezTo>
                  <a:pt x="91" y="34"/>
                  <a:pt x="92" y="40"/>
                  <a:pt x="92" y="46"/>
                </a:cubicBez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57" name="直線コネクタ 2456"/>
          <p:cNvSpPr/>
          <p:nvPr/>
        </p:nvSpPr>
        <p:spPr>
          <a:xfrm flipV="1">
            <a:off x="4992480" y="4588560"/>
            <a:ext cx="134280" cy="173520"/>
          </a:xfrm>
          <a:prstGeom prst="line">
            <a:avLst/>
          </a:prstGeom>
          <a:ln w="7560">
            <a:solidFill>
              <a:srgbClr val="231815"/>
            </a:solidFill>
            <a:miter/>
          </a:ln>
        </p:spPr>
        <p:style>
          <a:lnRef idx="0">
            <a:scrgbClr r="0" g="0" b="0"/>
          </a:lnRef>
          <a:fillRef idx="0">
            <a:scrgbClr r="0" g="0" b="0"/>
          </a:fillRef>
          <a:effectRef idx="0">
            <a:scrgbClr r="0" g="0" b="0"/>
          </a:effectRef>
          <a:fontRef idx="minor"/>
        </p:style>
        <p:txBody>
          <a:bodyPr lIns="3600" tIns="3600" rIns="3600" bIns="3600" anchor="t">
            <a:noAutofit/>
          </a:bodyPr>
          <a:lstStyle/>
          <a:p>
            <a:endParaRPr lang="en-US" sz="2400" b="0" strike="noStrike" spc="-1">
              <a:solidFill>
                <a:srgbClr val="000000"/>
              </a:solidFill>
              <a:latin typeface="Times New Roman"/>
            </a:endParaRPr>
          </a:p>
        </p:txBody>
      </p:sp>
      <p:sp>
        <p:nvSpPr>
          <p:cNvPr id="2458" name="テキスト ボックス 2457"/>
          <p:cNvSpPr txBox="1"/>
          <p:nvPr/>
        </p:nvSpPr>
        <p:spPr>
          <a:xfrm rot="1287000">
            <a:off x="4572720" y="5328360"/>
            <a:ext cx="145080" cy="162000"/>
          </a:xfrm>
          <a:prstGeom prst="rect">
            <a:avLst/>
          </a:prstGeom>
          <a:noFill/>
          <a:ln w="0">
            <a:noFill/>
          </a:ln>
        </p:spPr>
        <p:txBody>
          <a:bodyPr wrap="none" lIns="0" tIns="0" rIns="0" bIns="0" anchor="t">
            <a:noAutofit/>
          </a:bodyPr>
          <a:lstStyle/>
          <a:p>
            <a:r>
              <a:rPr lang="en-US" sz="1150" b="0" strike="noStrike" spc="-1">
                <a:solidFill>
                  <a:srgbClr val="231815"/>
                </a:solidFill>
                <a:latin typeface="Tinos"/>
                <a:ea typeface="Tinos"/>
              </a:rPr>
              <a:t>...</a:t>
            </a:r>
            <a:endParaRPr lang="en-US" sz="1150" b="0" strike="noStrike" spc="-1">
              <a:solidFill>
                <a:srgbClr val="000000"/>
              </a:solidFill>
              <a:latin typeface="Times New Roman"/>
            </a:endParaRPr>
          </a:p>
        </p:txBody>
      </p:sp>
      <p:sp>
        <p:nvSpPr>
          <p:cNvPr id="2459" name="直線コネクタ 2458"/>
          <p:cNvSpPr/>
          <p:nvPr/>
        </p:nvSpPr>
        <p:spPr>
          <a:xfrm flipH="1" flipV="1">
            <a:off x="4248720" y="4697280"/>
            <a:ext cx="658080" cy="176040"/>
          </a:xfrm>
          <a:prstGeom prst="line">
            <a:avLst/>
          </a:prstGeom>
          <a:ln w="7560">
            <a:solidFill>
              <a:srgbClr val="231815"/>
            </a:solidFill>
            <a:miter/>
          </a:ln>
        </p:spPr>
        <p:style>
          <a:lnRef idx="0">
            <a:scrgbClr r="0" g="0" b="0"/>
          </a:lnRef>
          <a:fillRef idx="0">
            <a:scrgbClr r="0" g="0" b="0"/>
          </a:fillRef>
          <a:effectRef idx="0">
            <a:scrgbClr r="0" g="0" b="0"/>
          </a:effectRef>
          <a:fontRef idx="minor"/>
        </p:style>
        <p:txBody>
          <a:bodyPr lIns="3600" tIns="3600" rIns="3600" bIns="3600" anchor="t">
            <a:noAutofit/>
          </a:bodyPr>
          <a:lstStyle/>
          <a:p>
            <a:endParaRPr lang="en-US" sz="2400" b="0" strike="noStrike" spc="-1">
              <a:solidFill>
                <a:srgbClr val="000000"/>
              </a:solidFill>
              <a:latin typeface="Times New Roman"/>
            </a:endParaRPr>
          </a:p>
        </p:txBody>
      </p:sp>
      <p:sp>
        <p:nvSpPr>
          <p:cNvPr id="2460" name="テキスト ボックス 2459"/>
          <p:cNvSpPr txBox="1"/>
          <p:nvPr/>
        </p:nvSpPr>
        <p:spPr>
          <a:xfrm>
            <a:off x="5144400" y="4402080"/>
            <a:ext cx="1738080" cy="189360"/>
          </a:xfrm>
          <a:prstGeom prst="rect">
            <a:avLst/>
          </a:prstGeom>
          <a:noFill/>
          <a:ln w="0">
            <a:noFill/>
          </a:ln>
        </p:spPr>
        <p:txBody>
          <a:bodyPr wrap="none" lIns="0" tIns="0" rIns="0" bIns="0" anchor="t">
            <a:noAutofit/>
          </a:bodyPr>
          <a:lstStyle/>
          <a:p>
            <a:r>
              <a:rPr lang="zh-CN" sz="1150" b="0" strike="noStrike" spc="-1">
                <a:solidFill>
                  <a:srgbClr val="231815"/>
                </a:solidFill>
                <a:latin typeface="DroidSansFallback"/>
                <a:ea typeface="DroidSansFallback"/>
              </a:rPr>
              <a:t>ねこがこたつに入っている</a:t>
            </a:r>
            <a:endParaRPr lang="en-US" sz="1150" b="0" strike="noStrike" spc="-1">
              <a:solidFill>
                <a:srgbClr val="000000"/>
              </a:solidFill>
              <a:latin typeface="Times New Roman"/>
            </a:endParaRPr>
          </a:p>
        </p:txBody>
      </p:sp>
      <p:sp>
        <p:nvSpPr>
          <p:cNvPr id="2461" name="テキスト ボックス 2460"/>
          <p:cNvSpPr txBox="1"/>
          <p:nvPr/>
        </p:nvSpPr>
        <p:spPr>
          <a:xfrm>
            <a:off x="1305000" y="5779080"/>
            <a:ext cx="1270080" cy="237960"/>
          </a:xfrm>
          <a:prstGeom prst="rect">
            <a:avLst/>
          </a:prstGeom>
          <a:noFill/>
          <a:ln w="0">
            <a:noFill/>
          </a:ln>
        </p:spPr>
        <p:txBody>
          <a:bodyPr wrap="none" lIns="0" tIns="0" rIns="0" bIns="0" anchor="t">
            <a:noAutofit/>
          </a:bodyPr>
          <a:lstStyle/>
          <a:p>
            <a:r>
              <a:rPr lang="zh-CN" sz="1430" b="0" strike="noStrike" spc="-1">
                <a:solidFill>
                  <a:srgbClr val="000000"/>
                </a:solidFill>
                <a:latin typeface="DroidSansFallback"/>
                <a:ea typeface="DroidSansFallback"/>
              </a:rPr>
              <a:t>単語の埋め込み</a:t>
            </a:r>
            <a:endParaRPr lang="en-US" sz="1430" b="0" strike="noStrike" spc="-1">
              <a:solidFill>
                <a:srgbClr val="000000"/>
              </a:solidFill>
              <a:latin typeface="Times New Roman"/>
            </a:endParaRPr>
          </a:p>
        </p:txBody>
      </p:sp>
      <p:sp>
        <p:nvSpPr>
          <p:cNvPr id="2462" name="直線コネクタ 2461"/>
          <p:cNvSpPr/>
          <p:nvPr/>
        </p:nvSpPr>
        <p:spPr>
          <a:xfrm>
            <a:off x="5169960" y="5096160"/>
            <a:ext cx="362880" cy="132840"/>
          </a:xfrm>
          <a:prstGeom prst="line">
            <a:avLst/>
          </a:prstGeom>
          <a:ln w="7560">
            <a:solidFill>
              <a:srgbClr val="231815"/>
            </a:solidFill>
            <a:miter/>
          </a:ln>
        </p:spPr>
        <p:style>
          <a:lnRef idx="0">
            <a:scrgbClr r="0" g="0" b="0"/>
          </a:lnRef>
          <a:fillRef idx="0">
            <a:scrgbClr r="0" g="0" b="0"/>
          </a:fillRef>
          <a:effectRef idx="0">
            <a:scrgbClr r="0" g="0" b="0"/>
          </a:effectRef>
          <a:fontRef idx="minor"/>
        </p:style>
        <p:txBody>
          <a:bodyPr lIns="3600" tIns="3600" rIns="3600" bIns="3600" anchor="t">
            <a:noAutofit/>
          </a:bodyPr>
          <a:lstStyle/>
          <a:p>
            <a:endParaRPr lang="en-US" sz="2400" b="0" strike="noStrike" spc="-1">
              <a:solidFill>
                <a:srgbClr val="000000"/>
              </a:solidFill>
              <a:latin typeface="Times New Roman"/>
            </a:endParaRPr>
          </a:p>
        </p:txBody>
      </p:sp>
      <p:sp>
        <p:nvSpPr>
          <p:cNvPr id="2463" name="テキスト ボックス 2462"/>
          <p:cNvSpPr txBox="1"/>
          <p:nvPr/>
        </p:nvSpPr>
        <p:spPr>
          <a:xfrm>
            <a:off x="1399680" y="5997240"/>
            <a:ext cx="1089000" cy="237960"/>
          </a:xfrm>
          <a:prstGeom prst="rect">
            <a:avLst/>
          </a:prstGeom>
          <a:noFill/>
          <a:ln w="0">
            <a:noFill/>
          </a:ln>
        </p:spPr>
        <p:txBody>
          <a:bodyPr wrap="none" lIns="0" tIns="0" rIns="0" bIns="0" anchor="t">
            <a:noAutofit/>
          </a:bodyPr>
          <a:lstStyle/>
          <a:p>
            <a:r>
              <a:rPr lang="zh-CN" sz="1430" b="0" strike="noStrike" spc="-1">
                <a:solidFill>
                  <a:srgbClr val="000000"/>
                </a:solidFill>
                <a:latin typeface="DroidSansFallback"/>
                <a:ea typeface="DroidSansFallback"/>
              </a:rPr>
              <a:t>（分散表現）</a:t>
            </a:r>
            <a:endParaRPr lang="en-US" sz="1430" b="0" strike="noStrike" spc="-1">
              <a:solidFill>
                <a:srgbClr val="000000"/>
              </a:solidFill>
              <a:latin typeface="Times New Roman"/>
            </a:endParaRPr>
          </a:p>
        </p:txBody>
      </p:sp>
      <p:pic>
        <p:nvPicPr>
          <p:cNvPr id="2464" name="図 2463"/>
          <p:cNvPicPr/>
          <p:nvPr/>
        </p:nvPicPr>
        <p:blipFill>
          <a:blip r:embed="rId2"/>
          <a:stretch/>
        </p:blipFill>
        <p:spPr>
          <a:xfrm>
            <a:off x="3499200" y="4419720"/>
            <a:ext cx="682200" cy="677880"/>
          </a:xfrm>
          <a:prstGeom prst="rect">
            <a:avLst/>
          </a:prstGeom>
          <a:ln w="0">
            <a:noFill/>
          </a:ln>
        </p:spPr>
      </p:pic>
      <p:pic>
        <p:nvPicPr>
          <p:cNvPr id="2465" name="図 2464"/>
          <p:cNvPicPr/>
          <p:nvPr/>
        </p:nvPicPr>
        <p:blipFill>
          <a:blip r:embed="rId3"/>
          <a:stretch/>
        </p:blipFill>
        <p:spPr>
          <a:xfrm>
            <a:off x="3453840" y="5177880"/>
            <a:ext cx="818640" cy="721440"/>
          </a:xfrm>
          <a:prstGeom prst="rect">
            <a:avLst/>
          </a:prstGeom>
          <a:ln w="0">
            <a:noFill/>
          </a:ln>
        </p:spPr>
      </p:pic>
      <p:sp>
        <p:nvSpPr>
          <p:cNvPr id="2466" name="直線コネクタ 2465"/>
          <p:cNvSpPr/>
          <p:nvPr/>
        </p:nvSpPr>
        <p:spPr>
          <a:xfrm flipH="1">
            <a:off x="4325400" y="5156280"/>
            <a:ext cx="811080" cy="344880"/>
          </a:xfrm>
          <a:prstGeom prst="line">
            <a:avLst/>
          </a:prstGeom>
          <a:ln w="7560">
            <a:solidFill>
              <a:srgbClr val="231815"/>
            </a:solidFill>
            <a:miter/>
          </a:ln>
        </p:spPr>
        <p:style>
          <a:lnRef idx="0">
            <a:scrgbClr r="0" g="0" b="0"/>
          </a:lnRef>
          <a:fillRef idx="0">
            <a:scrgbClr r="0" g="0" b="0"/>
          </a:fillRef>
          <a:effectRef idx="0">
            <a:scrgbClr r="0" g="0" b="0"/>
          </a:effectRef>
          <a:fontRef idx="minor"/>
        </p:style>
        <p:txBody>
          <a:bodyPr lIns="3600" tIns="3600" rIns="3600" bIns="3600" anchor="t">
            <a:noAutofit/>
          </a:bodyPr>
          <a:lstStyle/>
          <a:p>
            <a:endParaRPr lang="en-US" sz="2400" b="0" strike="noStrike" spc="-1">
              <a:solidFill>
                <a:srgbClr val="000000"/>
              </a:solidFill>
              <a:latin typeface="Times New Roman"/>
            </a:endParaRPr>
          </a:p>
        </p:txBody>
      </p:sp>
      <p:sp>
        <p:nvSpPr>
          <p:cNvPr id="2467" name="テキスト ボックス 2466"/>
          <p:cNvSpPr txBox="1"/>
          <p:nvPr/>
        </p:nvSpPr>
        <p:spPr>
          <a:xfrm>
            <a:off x="5579640" y="5128920"/>
            <a:ext cx="1593360" cy="189360"/>
          </a:xfrm>
          <a:prstGeom prst="rect">
            <a:avLst/>
          </a:prstGeom>
          <a:noFill/>
          <a:ln w="0">
            <a:noFill/>
          </a:ln>
        </p:spPr>
        <p:txBody>
          <a:bodyPr wrap="none" lIns="0" tIns="0" rIns="0" bIns="0" anchor="t">
            <a:noAutofit/>
          </a:bodyPr>
          <a:lstStyle/>
          <a:p>
            <a:r>
              <a:rPr lang="zh-CN" sz="1150" b="0" strike="noStrike" spc="-1">
                <a:solidFill>
                  <a:srgbClr val="231815"/>
                </a:solidFill>
                <a:latin typeface="DroidSansFallback"/>
                <a:ea typeface="DroidSansFallback"/>
              </a:rPr>
              <a:t>おじさがよっぱらってる</a:t>
            </a:r>
            <a:endParaRPr lang="en-US" sz="1150" b="0" strike="noStrike" spc="-1">
              <a:solidFill>
                <a:srgbClr val="000000"/>
              </a:solidFill>
              <a:latin typeface="Times New Roman"/>
            </a:endParaRPr>
          </a:p>
        </p:txBody>
      </p:sp>
      <p:sp>
        <p:nvSpPr>
          <p:cNvPr id="2468" name="テキスト ボックス 2467"/>
          <p:cNvSpPr txBox="1"/>
          <p:nvPr/>
        </p:nvSpPr>
        <p:spPr>
          <a:xfrm>
            <a:off x="3109680" y="6024960"/>
            <a:ext cx="1607040" cy="201600"/>
          </a:xfrm>
          <a:prstGeom prst="rect">
            <a:avLst/>
          </a:prstGeom>
          <a:noFill/>
          <a:ln w="0">
            <a:noFill/>
          </a:ln>
        </p:spPr>
        <p:txBody>
          <a:bodyPr wrap="none" lIns="0" tIns="0" rIns="0" bIns="0" anchor="t">
            <a:noAutofit/>
          </a:bodyPr>
          <a:lstStyle/>
          <a:p>
            <a:r>
              <a:rPr lang="en-US" sz="1430" b="0" strike="noStrike" spc="-1">
                <a:solidFill>
                  <a:srgbClr val="000000"/>
                </a:solidFill>
                <a:latin typeface="Tinos"/>
                <a:ea typeface="Tinos"/>
              </a:rPr>
              <a:t>CLIP [Radford 2021 ]</a:t>
            </a:r>
            <a:endParaRPr lang="en-US" sz="1430" b="0" strike="noStrike" spc="-1">
              <a:solidFill>
                <a:srgbClr val="000000"/>
              </a:solidFill>
              <a:latin typeface="Times New Roman"/>
            </a:endParaRPr>
          </a:p>
        </p:txBody>
      </p:sp>
      <p:sp>
        <p:nvSpPr>
          <p:cNvPr id="2469" name="テキスト ボックス 2468"/>
          <p:cNvSpPr txBox="1"/>
          <p:nvPr/>
        </p:nvSpPr>
        <p:spPr>
          <a:xfrm>
            <a:off x="4707720" y="5997240"/>
            <a:ext cx="726120" cy="237960"/>
          </a:xfrm>
          <a:prstGeom prst="rect">
            <a:avLst/>
          </a:prstGeom>
          <a:noFill/>
          <a:ln w="0">
            <a:noFill/>
          </a:ln>
        </p:spPr>
        <p:txBody>
          <a:bodyPr wrap="none" lIns="0" tIns="0" rIns="0" bIns="0" anchor="t">
            <a:noAutofit/>
          </a:bodyPr>
          <a:lstStyle/>
          <a:p>
            <a:r>
              <a:rPr lang="zh-CN" sz="1430" b="0" strike="noStrike" spc="-1">
                <a:solidFill>
                  <a:srgbClr val="000000"/>
                </a:solidFill>
                <a:latin typeface="DroidSansFallback"/>
                <a:ea typeface="DroidSansFallback"/>
              </a:rPr>
              <a:t>でできる</a:t>
            </a:r>
            <a:endParaRPr lang="en-US" sz="1430" b="0" strike="noStrike" spc="-1">
              <a:solidFill>
                <a:srgbClr val="000000"/>
              </a:solidFill>
              <a:latin typeface="Times New Roman"/>
            </a:endParaRPr>
          </a:p>
        </p:txBody>
      </p:sp>
      <p:sp>
        <p:nvSpPr>
          <p:cNvPr id="2470" name="テキスト ボックス 2469"/>
          <p:cNvSpPr txBox="1"/>
          <p:nvPr/>
        </p:nvSpPr>
        <p:spPr>
          <a:xfrm>
            <a:off x="5395320" y="6024960"/>
            <a:ext cx="1158840" cy="201600"/>
          </a:xfrm>
          <a:prstGeom prst="rect">
            <a:avLst/>
          </a:prstGeom>
          <a:noFill/>
          <a:ln w="0">
            <a:noFill/>
          </a:ln>
        </p:spPr>
        <p:txBody>
          <a:bodyPr wrap="none" lIns="0" tIns="0" rIns="0" bIns="0" anchor="t">
            <a:noAutofit/>
          </a:bodyPr>
          <a:lstStyle/>
          <a:p>
            <a:r>
              <a:rPr lang="en-US" sz="1430" b="0" strike="noStrike" spc="-1">
                <a:solidFill>
                  <a:srgbClr val="000000"/>
                </a:solidFill>
                <a:latin typeface="Tinos"/>
                <a:ea typeface="Tinos"/>
              </a:rPr>
              <a:t>vision-language</a:t>
            </a:r>
            <a:endParaRPr lang="en-US" sz="1430" b="0" strike="noStrike" spc="-1">
              <a:solidFill>
                <a:srgbClr val="000000"/>
              </a:solidFill>
              <a:latin typeface="Times New Roman"/>
            </a:endParaRPr>
          </a:p>
        </p:txBody>
      </p:sp>
      <p:sp>
        <p:nvSpPr>
          <p:cNvPr id="2471" name="テキスト ボックス 2470"/>
          <p:cNvSpPr txBox="1"/>
          <p:nvPr/>
        </p:nvSpPr>
        <p:spPr>
          <a:xfrm>
            <a:off x="6556680" y="5997240"/>
            <a:ext cx="363600" cy="237960"/>
          </a:xfrm>
          <a:prstGeom prst="rect">
            <a:avLst/>
          </a:prstGeom>
          <a:noFill/>
          <a:ln w="0">
            <a:noFill/>
          </a:ln>
        </p:spPr>
        <p:txBody>
          <a:bodyPr wrap="none" lIns="0" tIns="0" rIns="0" bIns="0" anchor="t">
            <a:noAutofit/>
          </a:bodyPr>
          <a:lstStyle/>
          <a:p>
            <a:r>
              <a:rPr lang="zh-CN" sz="1430" b="0" strike="noStrike" spc="-1">
                <a:solidFill>
                  <a:srgbClr val="000000"/>
                </a:solidFill>
                <a:latin typeface="DroidSansFallback"/>
                <a:ea typeface="DroidSansFallback"/>
              </a:rPr>
              <a:t>空間</a:t>
            </a:r>
            <a:endParaRPr lang="en-US" sz="1430" b="0" strike="noStrike" spc="-1">
              <a:solidFill>
                <a:srgbClr val="000000"/>
              </a:solidFill>
              <a:latin typeface="Times New Roman"/>
            </a:endParaRPr>
          </a:p>
        </p:txBody>
      </p:sp>
      <p:sp>
        <p:nvSpPr>
          <p:cNvPr id="2472" name="テキスト ボックス 2471"/>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473" name="テキスト ボックス 2472"/>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474" name="テキスト ボックス 2473"/>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475" name="テキスト ボックス 2474"/>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476" name="テキスト ボックス 2475"/>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477" name="テキスト ボックス 2476"/>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478" name="テキスト ボックス 2477"/>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479" name="テキスト ボックス 2478"/>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480" name="テキスト ボックス 2479"/>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25</a:t>
            </a:r>
            <a:endParaRPr lang="en-US" sz="1800" b="0" strike="noStrike" spc="-1">
              <a:solidFill>
                <a:srgbClr val="000000"/>
              </a:solidFill>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1" name="フリーフォーム: 図形 248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482" name="フリーフォーム: 図形 2481"/>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483" name="フリーフォーム: 図形 248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484" name="テキスト ボックス 2483"/>
          <p:cNvSpPr txBox="1"/>
          <p:nvPr/>
        </p:nvSpPr>
        <p:spPr>
          <a:xfrm>
            <a:off x="8922600" y="1201680"/>
            <a:ext cx="22320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入力</a:t>
            </a:r>
            <a:endParaRPr lang="en-US" sz="880" b="0" strike="noStrike" spc="-1">
              <a:solidFill>
                <a:srgbClr val="000000"/>
              </a:solidFill>
              <a:latin typeface="Times New Roman"/>
            </a:endParaRPr>
          </a:p>
        </p:txBody>
      </p:sp>
      <p:sp>
        <p:nvSpPr>
          <p:cNvPr id="2485" name="フリーフォーム: 図形 2484"/>
          <p:cNvSpPr/>
          <p:nvPr/>
        </p:nvSpPr>
        <p:spPr>
          <a:xfrm>
            <a:off x="9494280" y="984240"/>
            <a:ext cx="463320" cy="557640"/>
          </a:xfrm>
          <a:custGeom>
            <a:avLst/>
            <a:gdLst/>
            <a:ahLst/>
            <a:cxnLst/>
            <a:rect l="0" t="0" r="r" b="b"/>
            <a:pathLst>
              <a:path w="1287" h="1549">
                <a:moveTo>
                  <a:pt x="1287" y="1549"/>
                </a:moveTo>
                <a:lnTo>
                  <a:pt x="1287" y="468"/>
                </a:lnTo>
                <a:lnTo>
                  <a:pt x="0" y="0"/>
                </a:lnTo>
                <a:lnTo>
                  <a:pt x="0" y="1549"/>
                </a:lnTo>
                <a:lnTo>
                  <a:pt x="1287" y="1549"/>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486" name="フリーフォーム: 図形 2485"/>
          <p:cNvSpPr/>
          <p:nvPr/>
        </p:nvSpPr>
        <p:spPr>
          <a:xfrm>
            <a:off x="9494280" y="984240"/>
            <a:ext cx="463320" cy="557640"/>
          </a:xfrm>
          <a:custGeom>
            <a:avLst/>
            <a:gdLst/>
            <a:ahLst/>
            <a:cxnLst/>
            <a:rect l="0" t="0" r="r" b="b"/>
            <a:pathLst>
              <a:path w="1287" h="1549" fill="none">
                <a:moveTo>
                  <a:pt x="1287" y="1549"/>
                </a:moveTo>
                <a:lnTo>
                  <a:pt x="1287" y="468"/>
                </a:lnTo>
                <a:lnTo>
                  <a:pt x="0" y="0"/>
                </a:lnTo>
                <a:lnTo>
                  <a:pt x="0" y="1549"/>
                </a:lnTo>
              </a:path>
            </a:pathLst>
          </a:custGeom>
          <a:ln w="9000">
            <a:solidFill>
              <a:srgbClr val="000000"/>
            </a:solidFill>
            <a:miter/>
          </a:ln>
        </p:spPr>
        <p:txBody>
          <a:bodyPr lIns="4320" tIns="4320" rIns="4320" bIns="4320" anchor="t">
            <a:noAutofit/>
          </a:bodyPr>
          <a:lstStyle/>
          <a:p>
            <a:endParaRPr lang="en-US" sz="2400" b="0" strike="noStrike" spc="-1">
              <a:solidFill>
                <a:srgbClr val="000000"/>
              </a:solidFill>
              <a:latin typeface="Times New Roman"/>
            </a:endParaRPr>
          </a:p>
        </p:txBody>
      </p:sp>
      <p:sp>
        <p:nvSpPr>
          <p:cNvPr id="2487" name="フリーフォーム: 図形 2486"/>
          <p:cNvSpPr/>
          <p:nvPr/>
        </p:nvSpPr>
        <p:spPr>
          <a:xfrm>
            <a:off x="9494280" y="1165680"/>
            <a:ext cx="463320" cy="557640"/>
          </a:xfrm>
          <a:custGeom>
            <a:avLst/>
            <a:gdLst/>
            <a:ahLst/>
            <a:cxnLst/>
            <a:rect l="0" t="0" r="r" b="b"/>
            <a:pathLst>
              <a:path w="1287" h="1549">
                <a:moveTo>
                  <a:pt x="1287" y="0"/>
                </a:moveTo>
                <a:lnTo>
                  <a:pt x="1287" y="1081"/>
                </a:lnTo>
                <a:lnTo>
                  <a:pt x="0" y="1549"/>
                </a:lnTo>
                <a:lnTo>
                  <a:pt x="0" y="0"/>
                </a:lnTo>
                <a:lnTo>
                  <a:pt x="1287"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488" name="フリーフォーム: 図形 2487"/>
          <p:cNvSpPr/>
          <p:nvPr/>
        </p:nvSpPr>
        <p:spPr>
          <a:xfrm>
            <a:off x="9494280" y="1165680"/>
            <a:ext cx="463320" cy="557640"/>
          </a:xfrm>
          <a:custGeom>
            <a:avLst/>
            <a:gdLst/>
            <a:ahLst/>
            <a:cxnLst/>
            <a:rect l="0" t="0" r="r" b="b"/>
            <a:pathLst>
              <a:path w="1287" h="1549" fill="none">
                <a:moveTo>
                  <a:pt x="1287" y="0"/>
                </a:moveTo>
                <a:lnTo>
                  <a:pt x="1287" y="1081"/>
                </a:lnTo>
                <a:lnTo>
                  <a:pt x="0" y="1549"/>
                </a:lnTo>
                <a:lnTo>
                  <a:pt x="0" y="0"/>
                </a:lnTo>
              </a:path>
            </a:pathLst>
          </a:custGeom>
          <a:ln w="9000">
            <a:solidFill>
              <a:srgbClr val="000000"/>
            </a:solidFill>
            <a:miter/>
          </a:ln>
        </p:spPr>
        <p:txBody>
          <a:bodyPr lIns="4320" tIns="4320" rIns="4320" bIns="4320" anchor="t">
            <a:noAutofit/>
          </a:bodyPr>
          <a:lstStyle/>
          <a:p>
            <a:endParaRPr lang="en-US" sz="2400" b="0" strike="noStrike" spc="-1">
              <a:solidFill>
                <a:srgbClr val="000000"/>
              </a:solidFill>
              <a:latin typeface="Times New Roman"/>
            </a:endParaRPr>
          </a:p>
        </p:txBody>
      </p:sp>
      <p:sp>
        <p:nvSpPr>
          <p:cNvPr id="2489" name="テキスト ボックス 2488"/>
          <p:cNvSpPr txBox="1"/>
          <p:nvPr/>
        </p:nvSpPr>
        <p:spPr>
          <a:xfrm>
            <a:off x="8551800" y="1334520"/>
            <a:ext cx="100188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（動作シーケンス）</a:t>
            </a:r>
            <a:endParaRPr lang="en-US" sz="880" b="0" strike="noStrike" spc="-1">
              <a:solidFill>
                <a:srgbClr val="000000"/>
              </a:solidFill>
              <a:latin typeface="Times New Roman"/>
            </a:endParaRPr>
          </a:p>
        </p:txBody>
      </p:sp>
      <p:sp>
        <p:nvSpPr>
          <p:cNvPr id="2490" name="フリーフォーム: 図形 2489"/>
          <p:cNvSpPr/>
          <p:nvPr/>
        </p:nvSpPr>
        <p:spPr>
          <a:xfrm>
            <a:off x="10546920" y="984240"/>
            <a:ext cx="463320" cy="557640"/>
          </a:xfrm>
          <a:custGeom>
            <a:avLst/>
            <a:gdLst/>
            <a:ahLst/>
            <a:cxnLst/>
            <a:rect l="0" t="0" r="r" b="b"/>
            <a:pathLst>
              <a:path w="1287" h="1549">
                <a:moveTo>
                  <a:pt x="0" y="1549"/>
                </a:moveTo>
                <a:lnTo>
                  <a:pt x="0" y="468"/>
                </a:lnTo>
                <a:lnTo>
                  <a:pt x="1287" y="0"/>
                </a:lnTo>
                <a:lnTo>
                  <a:pt x="1287" y="1549"/>
                </a:lnTo>
                <a:lnTo>
                  <a:pt x="0" y="1549"/>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491" name="フリーフォーム: 図形 2490"/>
          <p:cNvSpPr/>
          <p:nvPr/>
        </p:nvSpPr>
        <p:spPr>
          <a:xfrm>
            <a:off x="10546920" y="984240"/>
            <a:ext cx="463320" cy="557640"/>
          </a:xfrm>
          <a:custGeom>
            <a:avLst/>
            <a:gdLst/>
            <a:ahLst/>
            <a:cxnLst/>
            <a:rect l="0" t="0" r="r" b="b"/>
            <a:pathLst>
              <a:path w="1287" h="1549" fill="none">
                <a:moveTo>
                  <a:pt x="0" y="1549"/>
                </a:moveTo>
                <a:lnTo>
                  <a:pt x="0" y="468"/>
                </a:lnTo>
                <a:lnTo>
                  <a:pt x="1287" y="0"/>
                </a:lnTo>
                <a:lnTo>
                  <a:pt x="1287" y="1549"/>
                </a:lnTo>
              </a:path>
            </a:pathLst>
          </a:custGeom>
          <a:ln w="9000">
            <a:solidFill>
              <a:srgbClr val="000000"/>
            </a:solidFill>
            <a:miter/>
          </a:ln>
        </p:spPr>
        <p:txBody>
          <a:bodyPr lIns="4320" tIns="4320" rIns="4320" bIns="4320" anchor="t">
            <a:noAutofit/>
          </a:bodyPr>
          <a:lstStyle/>
          <a:p>
            <a:endParaRPr lang="en-US" sz="2400" b="0" strike="noStrike" spc="-1">
              <a:solidFill>
                <a:srgbClr val="000000"/>
              </a:solidFill>
              <a:latin typeface="Times New Roman"/>
            </a:endParaRPr>
          </a:p>
        </p:txBody>
      </p:sp>
      <p:sp>
        <p:nvSpPr>
          <p:cNvPr id="2492" name="フリーフォーム: 図形 2491"/>
          <p:cNvSpPr/>
          <p:nvPr/>
        </p:nvSpPr>
        <p:spPr>
          <a:xfrm>
            <a:off x="10546920" y="1165680"/>
            <a:ext cx="463320" cy="557640"/>
          </a:xfrm>
          <a:custGeom>
            <a:avLst/>
            <a:gdLst/>
            <a:ahLst/>
            <a:cxnLst/>
            <a:rect l="0" t="0" r="r" b="b"/>
            <a:pathLst>
              <a:path w="1287" h="1549">
                <a:moveTo>
                  <a:pt x="0" y="0"/>
                </a:moveTo>
                <a:lnTo>
                  <a:pt x="0" y="1081"/>
                </a:lnTo>
                <a:lnTo>
                  <a:pt x="1287" y="1549"/>
                </a:lnTo>
                <a:lnTo>
                  <a:pt x="1287" y="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493" name="フリーフォーム: 図形 2492"/>
          <p:cNvSpPr/>
          <p:nvPr/>
        </p:nvSpPr>
        <p:spPr>
          <a:xfrm>
            <a:off x="10546920" y="1165680"/>
            <a:ext cx="463320" cy="557640"/>
          </a:xfrm>
          <a:custGeom>
            <a:avLst/>
            <a:gdLst/>
            <a:ahLst/>
            <a:cxnLst/>
            <a:rect l="0" t="0" r="r" b="b"/>
            <a:pathLst>
              <a:path w="1287" h="1549" fill="none">
                <a:moveTo>
                  <a:pt x="0" y="0"/>
                </a:moveTo>
                <a:lnTo>
                  <a:pt x="0" y="1081"/>
                </a:lnTo>
                <a:lnTo>
                  <a:pt x="1287" y="1549"/>
                </a:lnTo>
                <a:lnTo>
                  <a:pt x="1287" y="0"/>
                </a:lnTo>
              </a:path>
            </a:pathLst>
          </a:custGeom>
          <a:ln w="9000">
            <a:solidFill>
              <a:srgbClr val="000000"/>
            </a:solidFill>
            <a:miter/>
          </a:ln>
        </p:spPr>
        <p:txBody>
          <a:bodyPr lIns="4320" tIns="4320" rIns="4320" bIns="4320" anchor="t">
            <a:noAutofit/>
          </a:bodyPr>
          <a:lstStyle/>
          <a:p>
            <a:endParaRPr lang="en-US" sz="2400" b="0" strike="noStrike" spc="-1">
              <a:solidFill>
                <a:srgbClr val="000000"/>
              </a:solidFill>
              <a:latin typeface="Times New Roman"/>
            </a:endParaRPr>
          </a:p>
        </p:txBody>
      </p:sp>
      <p:sp>
        <p:nvSpPr>
          <p:cNvPr id="2494" name="テキスト ボックス 2493"/>
          <p:cNvSpPr txBox="1"/>
          <p:nvPr/>
        </p:nvSpPr>
        <p:spPr>
          <a:xfrm>
            <a:off x="9520920" y="1284840"/>
            <a:ext cx="352800" cy="123840"/>
          </a:xfrm>
          <a:prstGeom prst="rect">
            <a:avLst/>
          </a:prstGeom>
          <a:noFill/>
          <a:ln w="0">
            <a:noFill/>
          </a:ln>
        </p:spPr>
        <p:txBody>
          <a:bodyPr wrap="none" lIns="0" tIns="0" rIns="0" bIns="0" anchor="t">
            <a:noAutofit/>
          </a:bodyPr>
          <a:lstStyle/>
          <a:p>
            <a:r>
              <a:rPr lang="en-US" sz="880" b="0" strike="noStrike" spc="-1">
                <a:solidFill>
                  <a:srgbClr val="000000"/>
                </a:solidFill>
                <a:latin typeface="Tinos"/>
                <a:ea typeface="Tinos"/>
              </a:rPr>
              <a:t>encoder</a:t>
            </a:r>
            <a:endParaRPr lang="en-US" sz="880" b="0" strike="noStrike" spc="-1">
              <a:solidFill>
                <a:srgbClr val="000000"/>
              </a:solidFill>
              <a:latin typeface="Times New Roman"/>
            </a:endParaRPr>
          </a:p>
        </p:txBody>
      </p:sp>
      <p:sp>
        <p:nvSpPr>
          <p:cNvPr id="2495" name="テキスト ボックス 2494"/>
          <p:cNvSpPr txBox="1"/>
          <p:nvPr/>
        </p:nvSpPr>
        <p:spPr>
          <a:xfrm>
            <a:off x="10573200" y="1284840"/>
            <a:ext cx="352800" cy="123840"/>
          </a:xfrm>
          <a:prstGeom prst="rect">
            <a:avLst/>
          </a:prstGeom>
          <a:noFill/>
          <a:ln w="0">
            <a:noFill/>
          </a:ln>
        </p:spPr>
        <p:txBody>
          <a:bodyPr wrap="none" lIns="0" tIns="0" rIns="0" bIns="0" anchor="t">
            <a:noAutofit/>
          </a:bodyPr>
          <a:lstStyle/>
          <a:p>
            <a:r>
              <a:rPr lang="en-US" sz="880" b="0" strike="noStrike" spc="-1">
                <a:solidFill>
                  <a:srgbClr val="000000"/>
                </a:solidFill>
                <a:latin typeface="Tinos"/>
                <a:ea typeface="Tinos"/>
              </a:rPr>
              <a:t>decoder</a:t>
            </a:r>
            <a:endParaRPr lang="en-US" sz="880" b="0" strike="noStrike" spc="-1">
              <a:solidFill>
                <a:srgbClr val="000000"/>
              </a:solidFill>
              <a:latin typeface="Times New Roman"/>
            </a:endParaRPr>
          </a:p>
        </p:txBody>
      </p:sp>
      <p:sp>
        <p:nvSpPr>
          <p:cNvPr id="2496" name="テキスト ボックス 2495"/>
          <p:cNvSpPr txBox="1"/>
          <p:nvPr/>
        </p:nvSpPr>
        <p:spPr>
          <a:xfrm>
            <a:off x="11378520" y="1201680"/>
            <a:ext cx="22320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出力</a:t>
            </a:r>
            <a:endParaRPr lang="en-US" sz="880" b="0" strike="noStrike" spc="-1">
              <a:solidFill>
                <a:srgbClr val="000000"/>
              </a:solidFill>
              <a:latin typeface="Times New Roman"/>
            </a:endParaRPr>
          </a:p>
        </p:txBody>
      </p:sp>
      <p:sp>
        <p:nvSpPr>
          <p:cNvPr id="2497" name="テキスト ボックス 2496"/>
          <p:cNvSpPr txBox="1"/>
          <p:nvPr/>
        </p:nvSpPr>
        <p:spPr>
          <a:xfrm>
            <a:off x="11007720" y="1334520"/>
            <a:ext cx="100188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（動作シーケンス）</a:t>
            </a:r>
            <a:endParaRPr lang="en-US" sz="880" b="0" strike="noStrike" spc="-1">
              <a:solidFill>
                <a:srgbClr val="000000"/>
              </a:solidFill>
              <a:latin typeface="Times New Roman"/>
            </a:endParaRPr>
          </a:p>
        </p:txBody>
      </p:sp>
      <p:sp>
        <p:nvSpPr>
          <p:cNvPr id="2498" name="直線コネクタ 2497"/>
          <p:cNvSpPr/>
          <p:nvPr/>
        </p:nvSpPr>
        <p:spPr>
          <a:xfrm>
            <a:off x="9259200" y="1594800"/>
            <a:ext cx="179280" cy="0"/>
          </a:xfrm>
          <a:prstGeom prst="line">
            <a:avLst/>
          </a:prstGeom>
          <a:ln w="18360">
            <a:solidFill>
              <a:srgbClr val="000000"/>
            </a:solidFill>
            <a:miter/>
          </a:ln>
        </p:spPr>
        <p:style>
          <a:lnRef idx="0">
            <a:scrgbClr r="0" g="0" b="0"/>
          </a:lnRef>
          <a:fillRef idx="0">
            <a:scrgbClr r="0" g="0" b="0"/>
          </a:fillRef>
          <a:effectRef idx="0">
            <a:scrgbClr r="0" g="0" b="0"/>
          </a:effectRef>
          <a:fontRef idx="minor"/>
        </p:style>
        <p:txBody>
          <a:bodyPr lIns="9000" tIns="-9000" rIns="9000" bIns="-9000" anchor="t">
            <a:noAutofit/>
          </a:bodyPr>
          <a:lstStyle/>
          <a:p>
            <a:endParaRPr lang="en-US" sz="2400" b="0" strike="noStrike" spc="-1">
              <a:solidFill>
                <a:srgbClr val="000000"/>
              </a:solidFill>
              <a:latin typeface="Times New Roman"/>
            </a:endParaRPr>
          </a:p>
        </p:txBody>
      </p:sp>
      <p:sp>
        <p:nvSpPr>
          <p:cNvPr id="2499" name="フリーフォーム: 図形 2498"/>
          <p:cNvSpPr/>
          <p:nvPr/>
        </p:nvSpPr>
        <p:spPr>
          <a:xfrm>
            <a:off x="9415440" y="1550880"/>
            <a:ext cx="79200" cy="88200"/>
          </a:xfrm>
          <a:custGeom>
            <a:avLst/>
            <a:gdLst/>
            <a:ahLst/>
            <a:cxnLst/>
            <a:rect l="0" t="0" r="r" b="b"/>
            <a:pathLst>
              <a:path w="220" h="245">
                <a:moveTo>
                  <a:pt x="220" y="122"/>
                </a:moveTo>
                <a:cubicBezTo>
                  <a:pt x="147" y="149"/>
                  <a:pt x="57" y="195"/>
                  <a:pt x="0" y="245"/>
                </a:cubicBezTo>
                <a:lnTo>
                  <a:pt x="45" y="122"/>
                </a:lnTo>
                <a:lnTo>
                  <a:pt x="0" y="0"/>
                </a:lnTo>
                <a:cubicBezTo>
                  <a:pt x="57" y="49"/>
                  <a:pt x="147" y="95"/>
                  <a:pt x="220" y="122"/>
                </a:cubicBez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00" name="直線コネクタ 2499"/>
          <p:cNvSpPr/>
          <p:nvPr/>
        </p:nvSpPr>
        <p:spPr>
          <a:xfrm>
            <a:off x="10310040" y="1484640"/>
            <a:ext cx="179640" cy="0"/>
          </a:xfrm>
          <a:prstGeom prst="line">
            <a:avLst/>
          </a:prstGeom>
          <a:ln w="18360">
            <a:solidFill>
              <a:srgbClr val="000000"/>
            </a:solidFill>
            <a:miter/>
          </a:ln>
        </p:spPr>
        <p:style>
          <a:lnRef idx="0">
            <a:scrgbClr r="0" g="0" b="0"/>
          </a:lnRef>
          <a:fillRef idx="0">
            <a:scrgbClr r="0" g="0" b="0"/>
          </a:fillRef>
          <a:effectRef idx="0">
            <a:scrgbClr r="0" g="0" b="0"/>
          </a:effectRef>
          <a:fontRef idx="minor"/>
        </p:style>
        <p:txBody>
          <a:bodyPr lIns="9000" tIns="-9000" rIns="9000" bIns="-9000" anchor="t">
            <a:noAutofit/>
          </a:bodyPr>
          <a:lstStyle/>
          <a:p>
            <a:endParaRPr lang="en-US" sz="2400" b="0" strike="noStrike" spc="-1">
              <a:solidFill>
                <a:srgbClr val="000000"/>
              </a:solidFill>
              <a:latin typeface="Times New Roman"/>
            </a:endParaRPr>
          </a:p>
        </p:txBody>
      </p:sp>
      <p:sp>
        <p:nvSpPr>
          <p:cNvPr id="2501" name="フリーフォーム: 図形 2500"/>
          <p:cNvSpPr/>
          <p:nvPr/>
        </p:nvSpPr>
        <p:spPr>
          <a:xfrm>
            <a:off x="10466280" y="1440720"/>
            <a:ext cx="79560" cy="88200"/>
          </a:xfrm>
          <a:custGeom>
            <a:avLst/>
            <a:gdLst/>
            <a:ahLst/>
            <a:cxnLst/>
            <a:rect l="0" t="0" r="r" b="b"/>
            <a:pathLst>
              <a:path w="221" h="245">
                <a:moveTo>
                  <a:pt x="221" y="123"/>
                </a:moveTo>
                <a:cubicBezTo>
                  <a:pt x="147" y="150"/>
                  <a:pt x="56" y="196"/>
                  <a:pt x="0" y="245"/>
                </a:cubicBezTo>
                <a:lnTo>
                  <a:pt x="44" y="123"/>
                </a:lnTo>
                <a:lnTo>
                  <a:pt x="0" y="0"/>
                </a:lnTo>
                <a:cubicBezTo>
                  <a:pt x="56" y="50"/>
                  <a:pt x="147" y="96"/>
                  <a:pt x="221" y="123"/>
                </a:cubicBez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02" name="直線コネクタ 2501"/>
          <p:cNvSpPr/>
          <p:nvPr/>
        </p:nvSpPr>
        <p:spPr>
          <a:xfrm>
            <a:off x="10310040" y="1475640"/>
            <a:ext cx="0" cy="287280"/>
          </a:xfrm>
          <a:prstGeom prst="line">
            <a:avLst/>
          </a:prstGeom>
          <a:ln w="18360">
            <a:solidFill>
              <a:srgbClr val="000000"/>
            </a:solidFill>
            <a:miter/>
          </a:ln>
        </p:spPr>
        <p:style>
          <a:lnRef idx="0">
            <a:scrgbClr r="0" g="0" b="0"/>
          </a:lnRef>
          <a:fillRef idx="0">
            <a:scrgbClr r="0" g="0" b="0"/>
          </a:fillRef>
          <a:effectRef idx="0">
            <a:scrgbClr r="0" g="0" b="0"/>
          </a:effectRef>
          <a:fontRef idx="minor"/>
        </p:style>
        <p:txBody>
          <a:bodyPr lIns="9000" tIns="9000" rIns="9000" bIns="9000" anchor="t">
            <a:noAutofit/>
          </a:bodyPr>
          <a:lstStyle/>
          <a:p>
            <a:endParaRPr lang="en-US" sz="2400" b="0" strike="noStrike" spc="-1">
              <a:solidFill>
                <a:srgbClr val="000000"/>
              </a:solidFill>
              <a:latin typeface="Times New Roman"/>
            </a:endParaRPr>
          </a:p>
        </p:txBody>
      </p:sp>
      <p:sp>
        <p:nvSpPr>
          <p:cNvPr id="2503" name="テキスト ボックス 2502"/>
          <p:cNvSpPr txBox="1"/>
          <p:nvPr/>
        </p:nvSpPr>
        <p:spPr>
          <a:xfrm>
            <a:off x="10039680" y="1268280"/>
            <a:ext cx="44568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潜在空間</a:t>
            </a:r>
            <a:endParaRPr lang="en-US" sz="880" b="0" strike="noStrike" spc="-1">
              <a:solidFill>
                <a:srgbClr val="000000"/>
              </a:solidFill>
              <a:latin typeface="Times New Roman"/>
            </a:endParaRPr>
          </a:p>
        </p:txBody>
      </p:sp>
      <p:sp>
        <p:nvSpPr>
          <p:cNvPr id="2504" name="テキスト ボックス 2503"/>
          <p:cNvSpPr txBox="1"/>
          <p:nvPr/>
        </p:nvSpPr>
        <p:spPr>
          <a:xfrm>
            <a:off x="9148320" y="1801080"/>
            <a:ext cx="22320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条件</a:t>
            </a:r>
            <a:endParaRPr lang="en-US" sz="880" b="0" strike="noStrike" spc="-1">
              <a:solidFill>
                <a:srgbClr val="000000"/>
              </a:solidFill>
              <a:latin typeface="Times New Roman"/>
            </a:endParaRPr>
          </a:p>
        </p:txBody>
      </p:sp>
      <p:sp>
        <p:nvSpPr>
          <p:cNvPr id="2505" name="直線コネクタ 2504"/>
          <p:cNvSpPr/>
          <p:nvPr/>
        </p:nvSpPr>
        <p:spPr>
          <a:xfrm>
            <a:off x="9259200" y="1586880"/>
            <a:ext cx="0" cy="176040"/>
          </a:xfrm>
          <a:prstGeom prst="line">
            <a:avLst/>
          </a:prstGeom>
          <a:ln w="18360">
            <a:solidFill>
              <a:srgbClr val="000000"/>
            </a:solidFill>
            <a:miter/>
          </a:ln>
        </p:spPr>
        <p:style>
          <a:lnRef idx="0">
            <a:scrgbClr r="0" g="0" b="0"/>
          </a:lnRef>
          <a:fillRef idx="0">
            <a:scrgbClr r="0" g="0" b="0"/>
          </a:fillRef>
          <a:effectRef idx="0">
            <a:scrgbClr r="0" g="0" b="0"/>
          </a:effectRef>
          <a:fontRef idx="minor"/>
        </p:style>
        <p:txBody>
          <a:bodyPr lIns="9000" tIns="9000" rIns="9000" bIns="9000" anchor="t">
            <a:noAutofit/>
          </a:bodyPr>
          <a:lstStyle/>
          <a:p>
            <a:endParaRPr lang="en-US" sz="2400" b="0" strike="noStrike" spc="-1">
              <a:solidFill>
                <a:srgbClr val="000000"/>
              </a:solidFill>
              <a:latin typeface="Times New Roman"/>
            </a:endParaRPr>
          </a:p>
        </p:txBody>
      </p:sp>
      <p:sp>
        <p:nvSpPr>
          <p:cNvPr id="2506" name="テキスト ボックス 2505"/>
          <p:cNvSpPr txBox="1"/>
          <p:nvPr/>
        </p:nvSpPr>
        <p:spPr>
          <a:xfrm>
            <a:off x="8658360" y="1934280"/>
            <a:ext cx="122436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（画像以外のセンサ値）</a:t>
            </a:r>
            <a:endParaRPr lang="en-US" sz="880" b="0" strike="noStrike" spc="-1">
              <a:solidFill>
                <a:srgbClr val="000000"/>
              </a:solidFill>
              <a:latin typeface="Times New Roman"/>
            </a:endParaRPr>
          </a:p>
        </p:txBody>
      </p:sp>
      <p:sp>
        <p:nvSpPr>
          <p:cNvPr id="2507" name="テキスト ボックス 2506"/>
          <p:cNvSpPr txBox="1"/>
          <p:nvPr/>
        </p:nvSpPr>
        <p:spPr>
          <a:xfrm>
            <a:off x="10214640" y="1801080"/>
            <a:ext cx="22320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条件</a:t>
            </a:r>
            <a:endParaRPr lang="en-US" sz="880" b="0" strike="noStrike" spc="-1">
              <a:solidFill>
                <a:srgbClr val="000000"/>
              </a:solidFill>
              <a:latin typeface="Times New Roman"/>
            </a:endParaRPr>
          </a:p>
        </p:txBody>
      </p:sp>
      <p:sp>
        <p:nvSpPr>
          <p:cNvPr id="2508" name="直線コネクタ 2507"/>
          <p:cNvSpPr/>
          <p:nvPr/>
        </p:nvSpPr>
        <p:spPr>
          <a:xfrm>
            <a:off x="9989640" y="984240"/>
            <a:ext cx="0" cy="124920"/>
          </a:xfrm>
          <a:prstGeom prst="line">
            <a:avLst/>
          </a:prstGeom>
          <a:ln w="18360">
            <a:solidFill>
              <a:srgbClr val="000000"/>
            </a:solidFill>
            <a:miter/>
          </a:ln>
        </p:spPr>
        <p:style>
          <a:lnRef idx="0">
            <a:scrgbClr r="0" g="0" b="0"/>
          </a:lnRef>
          <a:fillRef idx="0">
            <a:scrgbClr r="0" g="0" b="0"/>
          </a:fillRef>
          <a:effectRef idx="0">
            <a:scrgbClr r="0" g="0" b="0"/>
          </a:effectRef>
          <a:fontRef idx="minor"/>
        </p:style>
        <p:txBody>
          <a:bodyPr lIns="9000" tIns="9000" rIns="9000" bIns="9000" anchor="t">
            <a:noAutofit/>
          </a:bodyPr>
          <a:lstStyle/>
          <a:p>
            <a:endParaRPr lang="en-US" sz="2400" b="0" strike="noStrike" spc="-1">
              <a:solidFill>
                <a:srgbClr val="000000"/>
              </a:solidFill>
              <a:latin typeface="Times New Roman"/>
            </a:endParaRPr>
          </a:p>
        </p:txBody>
      </p:sp>
      <p:sp>
        <p:nvSpPr>
          <p:cNvPr id="2509" name="フリーフォーム: 図形 2508"/>
          <p:cNvSpPr/>
          <p:nvPr/>
        </p:nvSpPr>
        <p:spPr>
          <a:xfrm>
            <a:off x="9945360" y="1085760"/>
            <a:ext cx="88560" cy="79560"/>
          </a:xfrm>
          <a:custGeom>
            <a:avLst/>
            <a:gdLst/>
            <a:ahLst/>
            <a:cxnLst/>
            <a:rect l="0" t="0" r="r" b="b"/>
            <a:pathLst>
              <a:path w="246" h="221">
                <a:moveTo>
                  <a:pt x="124" y="221"/>
                </a:moveTo>
                <a:cubicBezTo>
                  <a:pt x="97" y="147"/>
                  <a:pt x="50" y="56"/>
                  <a:pt x="0" y="0"/>
                </a:cubicBezTo>
                <a:lnTo>
                  <a:pt x="124" y="44"/>
                </a:lnTo>
                <a:lnTo>
                  <a:pt x="246" y="0"/>
                </a:lnTo>
                <a:cubicBezTo>
                  <a:pt x="197" y="56"/>
                  <a:pt x="151" y="147"/>
                  <a:pt x="124" y="221"/>
                </a:cubicBez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10" name="直線コネクタ 2509"/>
          <p:cNvSpPr/>
          <p:nvPr/>
        </p:nvSpPr>
        <p:spPr>
          <a:xfrm>
            <a:off x="9259200" y="1594800"/>
            <a:ext cx="179280" cy="0"/>
          </a:xfrm>
          <a:prstGeom prst="line">
            <a:avLst/>
          </a:prstGeom>
          <a:ln w="18360">
            <a:solidFill>
              <a:srgbClr val="000000"/>
            </a:solidFill>
            <a:miter/>
          </a:ln>
        </p:spPr>
        <p:style>
          <a:lnRef idx="0">
            <a:scrgbClr r="0" g="0" b="0"/>
          </a:lnRef>
          <a:fillRef idx="0">
            <a:scrgbClr r="0" g="0" b="0"/>
          </a:fillRef>
          <a:effectRef idx="0">
            <a:scrgbClr r="0" g="0" b="0"/>
          </a:effectRef>
          <a:fontRef idx="minor"/>
        </p:style>
        <p:txBody>
          <a:bodyPr lIns="9000" tIns="-9000" rIns="9000" bIns="-9000" anchor="t">
            <a:noAutofit/>
          </a:bodyPr>
          <a:lstStyle/>
          <a:p>
            <a:endParaRPr lang="en-US" sz="2400" b="0" strike="noStrike" spc="-1">
              <a:solidFill>
                <a:srgbClr val="000000"/>
              </a:solidFill>
              <a:latin typeface="Times New Roman"/>
            </a:endParaRPr>
          </a:p>
        </p:txBody>
      </p:sp>
      <p:sp>
        <p:nvSpPr>
          <p:cNvPr id="2511" name="フリーフォーム: 図形 2510"/>
          <p:cNvSpPr/>
          <p:nvPr/>
        </p:nvSpPr>
        <p:spPr>
          <a:xfrm>
            <a:off x="9415440" y="1550880"/>
            <a:ext cx="79200" cy="88200"/>
          </a:xfrm>
          <a:custGeom>
            <a:avLst/>
            <a:gdLst/>
            <a:ahLst/>
            <a:cxnLst/>
            <a:rect l="0" t="0" r="r" b="b"/>
            <a:pathLst>
              <a:path w="220" h="245">
                <a:moveTo>
                  <a:pt x="220" y="122"/>
                </a:moveTo>
                <a:cubicBezTo>
                  <a:pt x="147" y="149"/>
                  <a:pt x="57" y="195"/>
                  <a:pt x="0" y="245"/>
                </a:cubicBezTo>
                <a:lnTo>
                  <a:pt x="45" y="122"/>
                </a:lnTo>
                <a:lnTo>
                  <a:pt x="0" y="0"/>
                </a:lnTo>
                <a:cubicBezTo>
                  <a:pt x="57" y="49"/>
                  <a:pt x="147" y="95"/>
                  <a:pt x="220" y="122"/>
                </a:cubicBez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12" name="テキスト ボックス 2511"/>
          <p:cNvSpPr txBox="1"/>
          <p:nvPr/>
        </p:nvSpPr>
        <p:spPr>
          <a:xfrm>
            <a:off x="10161720" y="1934280"/>
            <a:ext cx="122436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（画像を含むセンサ値）</a:t>
            </a:r>
            <a:endParaRPr lang="en-US" sz="880" b="0" strike="noStrike" spc="-1">
              <a:solidFill>
                <a:srgbClr val="000000"/>
              </a:solidFill>
              <a:latin typeface="Times New Roman"/>
            </a:endParaRPr>
          </a:p>
        </p:txBody>
      </p:sp>
      <p:sp>
        <p:nvSpPr>
          <p:cNvPr id="2513" name="フリーフォーム: 図形 2512"/>
          <p:cNvSpPr/>
          <p:nvPr/>
        </p:nvSpPr>
        <p:spPr>
          <a:xfrm>
            <a:off x="10543320" y="2653200"/>
            <a:ext cx="463320" cy="557640"/>
          </a:xfrm>
          <a:custGeom>
            <a:avLst/>
            <a:gdLst/>
            <a:ahLst/>
            <a:cxnLst/>
            <a:rect l="0" t="0" r="r" b="b"/>
            <a:pathLst>
              <a:path w="1287" h="1549">
                <a:moveTo>
                  <a:pt x="0" y="1549"/>
                </a:moveTo>
                <a:lnTo>
                  <a:pt x="0" y="468"/>
                </a:lnTo>
                <a:lnTo>
                  <a:pt x="1287" y="0"/>
                </a:lnTo>
                <a:lnTo>
                  <a:pt x="1287" y="1549"/>
                </a:lnTo>
                <a:lnTo>
                  <a:pt x="0" y="1549"/>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514" name="フリーフォーム: 図形 2513"/>
          <p:cNvSpPr/>
          <p:nvPr/>
        </p:nvSpPr>
        <p:spPr>
          <a:xfrm>
            <a:off x="10543320" y="2653200"/>
            <a:ext cx="463320" cy="557640"/>
          </a:xfrm>
          <a:custGeom>
            <a:avLst/>
            <a:gdLst/>
            <a:ahLst/>
            <a:cxnLst/>
            <a:rect l="0" t="0" r="r" b="b"/>
            <a:pathLst>
              <a:path w="1287" h="1549" fill="none">
                <a:moveTo>
                  <a:pt x="0" y="1549"/>
                </a:moveTo>
                <a:lnTo>
                  <a:pt x="0" y="468"/>
                </a:lnTo>
                <a:lnTo>
                  <a:pt x="1287" y="0"/>
                </a:lnTo>
                <a:lnTo>
                  <a:pt x="1287" y="1549"/>
                </a:lnTo>
              </a:path>
            </a:pathLst>
          </a:custGeom>
          <a:ln w="9000">
            <a:solidFill>
              <a:srgbClr val="000000"/>
            </a:solidFill>
            <a:miter/>
          </a:ln>
        </p:spPr>
        <p:txBody>
          <a:bodyPr lIns="4320" tIns="4320" rIns="4320" bIns="4320" anchor="t">
            <a:noAutofit/>
          </a:bodyPr>
          <a:lstStyle/>
          <a:p>
            <a:endParaRPr lang="en-US" sz="2400" b="0" strike="noStrike" spc="-1">
              <a:solidFill>
                <a:srgbClr val="000000"/>
              </a:solidFill>
              <a:latin typeface="Times New Roman"/>
            </a:endParaRPr>
          </a:p>
        </p:txBody>
      </p:sp>
      <p:sp>
        <p:nvSpPr>
          <p:cNvPr id="2515" name="フリーフォーム: 図形 2514"/>
          <p:cNvSpPr/>
          <p:nvPr/>
        </p:nvSpPr>
        <p:spPr>
          <a:xfrm>
            <a:off x="10543320" y="2834640"/>
            <a:ext cx="463320" cy="557640"/>
          </a:xfrm>
          <a:custGeom>
            <a:avLst/>
            <a:gdLst/>
            <a:ahLst/>
            <a:cxnLst/>
            <a:rect l="0" t="0" r="r" b="b"/>
            <a:pathLst>
              <a:path w="1287" h="1549">
                <a:moveTo>
                  <a:pt x="0" y="0"/>
                </a:moveTo>
                <a:lnTo>
                  <a:pt x="0" y="1081"/>
                </a:lnTo>
                <a:lnTo>
                  <a:pt x="1287" y="1549"/>
                </a:lnTo>
                <a:lnTo>
                  <a:pt x="1287" y="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516" name="フリーフォーム: 図形 2515"/>
          <p:cNvSpPr/>
          <p:nvPr/>
        </p:nvSpPr>
        <p:spPr>
          <a:xfrm>
            <a:off x="10543320" y="2834640"/>
            <a:ext cx="463320" cy="557640"/>
          </a:xfrm>
          <a:custGeom>
            <a:avLst/>
            <a:gdLst/>
            <a:ahLst/>
            <a:cxnLst/>
            <a:rect l="0" t="0" r="r" b="b"/>
            <a:pathLst>
              <a:path w="1287" h="1549" fill="none">
                <a:moveTo>
                  <a:pt x="0" y="0"/>
                </a:moveTo>
                <a:lnTo>
                  <a:pt x="0" y="1081"/>
                </a:lnTo>
                <a:lnTo>
                  <a:pt x="1287" y="1549"/>
                </a:lnTo>
                <a:lnTo>
                  <a:pt x="1287" y="0"/>
                </a:lnTo>
              </a:path>
            </a:pathLst>
          </a:custGeom>
          <a:ln w="9000">
            <a:solidFill>
              <a:srgbClr val="000000"/>
            </a:solidFill>
            <a:miter/>
          </a:ln>
        </p:spPr>
        <p:txBody>
          <a:bodyPr lIns="4320" tIns="4320" rIns="4320" bIns="4320" anchor="t">
            <a:noAutofit/>
          </a:bodyPr>
          <a:lstStyle/>
          <a:p>
            <a:endParaRPr lang="en-US" sz="2400" b="0" strike="noStrike" spc="-1">
              <a:solidFill>
                <a:srgbClr val="000000"/>
              </a:solidFill>
              <a:latin typeface="Times New Roman"/>
            </a:endParaRPr>
          </a:p>
        </p:txBody>
      </p:sp>
      <p:sp>
        <p:nvSpPr>
          <p:cNvPr id="2517" name="テキスト ボックス 2516"/>
          <p:cNvSpPr txBox="1"/>
          <p:nvPr/>
        </p:nvSpPr>
        <p:spPr>
          <a:xfrm>
            <a:off x="9878760" y="824400"/>
            <a:ext cx="22320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雑音</a:t>
            </a:r>
            <a:endParaRPr lang="en-US" sz="880" b="0" strike="noStrike" spc="-1">
              <a:solidFill>
                <a:srgbClr val="000000"/>
              </a:solidFill>
              <a:latin typeface="Times New Roman"/>
            </a:endParaRPr>
          </a:p>
        </p:txBody>
      </p:sp>
      <p:sp>
        <p:nvSpPr>
          <p:cNvPr id="2518" name="テキスト ボックス 2517"/>
          <p:cNvSpPr txBox="1"/>
          <p:nvPr/>
        </p:nvSpPr>
        <p:spPr>
          <a:xfrm>
            <a:off x="10569600" y="2953800"/>
            <a:ext cx="352800" cy="123840"/>
          </a:xfrm>
          <a:prstGeom prst="rect">
            <a:avLst/>
          </a:prstGeom>
          <a:noFill/>
          <a:ln w="0">
            <a:noFill/>
          </a:ln>
        </p:spPr>
        <p:txBody>
          <a:bodyPr wrap="none" lIns="0" tIns="0" rIns="0" bIns="0" anchor="t">
            <a:noAutofit/>
          </a:bodyPr>
          <a:lstStyle/>
          <a:p>
            <a:r>
              <a:rPr lang="en-US" sz="880" b="0" strike="noStrike" spc="-1">
                <a:solidFill>
                  <a:srgbClr val="000000"/>
                </a:solidFill>
                <a:latin typeface="Tinos"/>
                <a:ea typeface="Tinos"/>
              </a:rPr>
              <a:t>decoder</a:t>
            </a:r>
            <a:endParaRPr lang="en-US" sz="880" b="0" strike="noStrike" spc="-1">
              <a:solidFill>
                <a:srgbClr val="000000"/>
              </a:solidFill>
              <a:latin typeface="Times New Roman"/>
            </a:endParaRPr>
          </a:p>
        </p:txBody>
      </p:sp>
      <p:sp>
        <p:nvSpPr>
          <p:cNvPr id="2519" name="テキスト ボックス 2518"/>
          <p:cNvSpPr txBox="1"/>
          <p:nvPr/>
        </p:nvSpPr>
        <p:spPr>
          <a:xfrm>
            <a:off x="11374920" y="2870640"/>
            <a:ext cx="22320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出力</a:t>
            </a:r>
            <a:endParaRPr lang="en-US" sz="880" b="0" strike="noStrike" spc="-1">
              <a:solidFill>
                <a:srgbClr val="000000"/>
              </a:solidFill>
              <a:latin typeface="Times New Roman"/>
            </a:endParaRPr>
          </a:p>
        </p:txBody>
      </p:sp>
      <p:sp>
        <p:nvSpPr>
          <p:cNvPr id="2520" name="直線コネクタ 2519"/>
          <p:cNvSpPr/>
          <p:nvPr/>
        </p:nvSpPr>
        <p:spPr>
          <a:xfrm>
            <a:off x="10306440" y="3153960"/>
            <a:ext cx="179640" cy="0"/>
          </a:xfrm>
          <a:prstGeom prst="line">
            <a:avLst/>
          </a:prstGeom>
          <a:ln w="18360">
            <a:solidFill>
              <a:srgbClr val="000000"/>
            </a:solidFill>
            <a:miter/>
          </a:ln>
        </p:spPr>
        <p:style>
          <a:lnRef idx="0">
            <a:scrgbClr r="0" g="0" b="0"/>
          </a:lnRef>
          <a:fillRef idx="0">
            <a:scrgbClr r="0" g="0" b="0"/>
          </a:fillRef>
          <a:effectRef idx="0">
            <a:scrgbClr r="0" g="0" b="0"/>
          </a:effectRef>
          <a:fontRef idx="minor"/>
        </p:style>
        <p:txBody>
          <a:bodyPr lIns="9000" tIns="-9000" rIns="9000" bIns="-9000" anchor="t">
            <a:noAutofit/>
          </a:bodyPr>
          <a:lstStyle/>
          <a:p>
            <a:endParaRPr lang="en-US" sz="2400" b="0" strike="noStrike" spc="-1">
              <a:solidFill>
                <a:srgbClr val="000000"/>
              </a:solidFill>
              <a:latin typeface="Times New Roman"/>
            </a:endParaRPr>
          </a:p>
        </p:txBody>
      </p:sp>
      <p:sp>
        <p:nvSpPr>
          <p:cNvPr id="2521" name="フリーフォーム: 図形 2520"/>
          <p:cNvSpPr/>
          <p:nvPr/>
        </p:nvSpPr>
        <p:spPr>
          <a:xfrm>
            <a:off x="10462680" y="3110040"/>
            <a:ext cx="79560" cy="88200"/>
          </a:xfrm>
          <a:custGeom>
            <a:avLst/>
            <a:gdLst/>
            <a:ahLst/>
            <a:cxnLst/>
            <a:rect l="0" t="0" r="r" b="b"/>
            <a:pathLst>
              <a:path w="221" h="245">
                <a:moveTo>
                  <a:pt x="221" y="123"/>
                </a:moveTo>
                <a:cubicBezTo>
                  <a:pt x="147" y="149"/>
                  <a:pt x="56" y="196"/>
                  <a:pt x="0" y="245"/>
                </a:cubicBezTo>
                <a:lnTo>
                  <a:pt x="44" y="123"/>
                </a:lnTo>
                <a:lnTo>
                  <a:pt x="0" y="0"/>
                </a:lnTo>
                <a:cubicBezTo>
                  <a:pt x="56" y="49"/>
                  <a:pt x="147" y="96"/>
                  <a:pt x="221" y="123"/>
                </a:cubicBezTo>
                <a:close/>
              </a:path>
            </a:pathLst>
          </a:custGeom>
          <a:solidFill>
            <a:srgbClr val="000000"/>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22" name="直線コネクタ 2521"/>
          <p:cNvSpPr/>
          <p:nvPr/>
        </p:nvSpPr>
        <p:spPr>
          <a:xfrm>
            <a:off x="10306440" y="3144600"/>
            <a:ext cx="0" cy="287280"/>
          </a:xfrm>
          <a:prstGeom prst="line">
            <a:avLst/>
          </a:prstGeom>
          <a:ln w="18360">
            <a:solidFill>
              <a:srgbClr val="000000"/>
            </a:solidFill>
            <a:miter/>
          </a:ln>
        </p:spPr>
        <p:style>
          <a:lnRef idx="0">
            <a:scrgbClr r="0" g="0" b="0"/>
          </a:lnRef>
          <a:fillRef idx="0">
            <a:scrgbClr r="0" g="0" b="0"/>
          </a:fillRef>
          <a:effectRef idx="0">
            <a:scrgbClr r="0" g="0" b="0"/>
          </a:effectRef>
          <a:fontRef idx="minor"/>
        </p:style>
        <p:txBody>
          <a:bodyPr lIns="9000" tIns="9000" rIns="9000" bIns="9000" anchor="t">
            <a:noAutofit/>
          </a:bodyPr>
          <a:lstStyle/>
          <a:p>
            <a:endParaRPr lang="en-US" sz="2400" b="0" strike="noStrike" spc="-1">
              <a:solidFill>
                <a:srgbClr val="000000"/>
              </a:solidFill>
              <a:latin typeface="Times New Roman"/>
            </a:endParaRPr>
          </a:p>
        </p:txBody>
      </p:sp>
      <p:sp>
        <p:nvSpPr>
          <p:cNvPr id="2523" name="テキスト ボックス 2522"/>
          <p:cNvSpPr txBox="1"/>
          <p:nvPr/>
        </p:nvSpPr>
        <p:spPr>
          <a:xfrm>
            <a:off x="11004120" y="3003480"/>
            <a:ext cx="100188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（動作シーケンス）</a:t>
            </a:r>
            <a:endParaRPr lang="en-US" sz="880" b="0" strike="noStrike" spc="-1">
              <a:solidFill>
                <a:srgbClr val="000000"/>
              </a:solidFill>
              <a:latin typeface="Times New Roman"/>
            </a:endParaRPr>
          </a:p>
        </p:txBody>
      </p:sp>
      <p:sp>
        <p:nvSpPr>
          <p:cNvPr id="2524" name="テキスト ボックス 2523"/>
          <p:cNvSpPr txBox="1"/>
          <p:nvPr/>
        </p:nvSpPr>
        <p:spPr>
          <a:xfrm>
            <a:off x="10211040" y="3470040"/>
            <a:ext cx="22320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条件</a:t>
            </a:r>
            <a:endParaRPr lang="en-US" sz="880" b="0" strike="noStrike" spc="-1">
              <a:solidFill>
                <a:srgbClr val="000000"/>
              </a:solidFill>
              <a:latin typeface="Times New Roman"/>
            </a:endParaRPr>
          </a:p>
        </p:txBody>
      </p:sp>
      <p:sp>
        <p:nvSpPr>
          <p:cNvPr id="2525" name="テキスト ボックス 2524"/>
          <p:cNvSpPr txBox="1"/>
          <p:nvPr/>
        </p:nvSpPr>
        <p:spPr>
          <a:xfrm>
            <a:off x="10158120" y="3603240"/>
            <a:ext cx="1224360" cy="145080"/>
          </a:xfrm>
          <a:prstGeom prst="rect">
            <a:avLst/>
          </a:prstGeom>
          <a:noFill/>
          <a:ln w="0">
            <a:noFill/>
          </a:ln>
        </p:spPr>
        <p:txBody>
          <a:bodyPr wrap="none" lIns="0" tIns="0" rIns="0" bIns="0" anchor="t">
            <a:noAutofit/>
          </a:bodyPr>
          <a:lstStyle/>
          <a:p>
            <a:r>
              <a:rPr lang="zh-CN" sz="880" b="0" strike="noStrike" spc="-1">
                <a:solidFill>
                  <a:srgbClr val="000000"/>
                </a:solidFill>
                <a:latin typeface="DroidSansFallback"/>
                <a:ea typeface="DroidSansFallback"/>
              </a:rPr>
              <a:t>（画像を含むセンサ値）</a:t>
            </a:r>
            <a:endParaRPr lang="en-US" sz="880" b="0" strike="noStrike" spc="-1">
              <a:solidFill>
                <a:srgbClr val="000000"/>
              </a:solidFill>
              <a:latin typeface="Times New Roman"/>
            </a:endParaRPr>
          </a:p>
        </p:txBody>
      </p:sp>
      <p:sp>
        <p:nvSpPr>
          <p:cNvPr id="2526" name="テキスト ボックス 2525"/>
          <p:cNvSpPr txBox="1"/>
          <p:nvPr/>
        </p:nvSpPr>
        <p:spPr>
          <a:xfrm>
            <a:off x="10267920" y="2945520"/>
            <a:ext cx="249480" cy="163440"/>
          </a:xfrm>
          <a:prstGeom prst="rect">
            <a:avLst/>
          </a:prstGeom>
          <a:noFill/>
          <a:ln w="0">
            <a:noFill/>
          </a:ln>
        </p:spPr>
        <p:txBody>
          <a:bodyPr wrap="none" lIns="0" tIns="0" rIns="0" bIns="0" anchor="t">
            <a:noAutofit/>
          </a:bodyPr>
          <a:lstStyle/>
          <a:p>
            <a:r>
              <a:rPr lang="en-US" sz="1170" b="0" i="1" strike="noStrike" spc="-1">
                <a:solidFill>
                  <a:srgbClr val="000000"/>
                </a:solidFill>
                <a:latin typeface="Tinos"/>
                <a:ea typeface="Tinos"/>
              </a:rPr>
              <a:t>z</a:t>
            </a:r>
            <a:r>
              <a:rPr lang="en-US" sz="1170" b="0" strike="noStrike" spc="-1">
                <a:solidFill>
                  <a:srgbClr val="000000"/>
                </a:solidFill>
                <a:latin typeface="Tinos"/>
                <a:ea typeface="Tinos"/>
              </a:rPr>
              <a:t>=</a:t>
            </a:r>
            <a:r>
              <a:rPr lang="en-US" sz="1170" b="1" strike="noStrike" spc="-1">
                <a:solidFill>
                  <a:srgbClr val="000000"/>
                </a:solidFill>
                <a:latin typeface="Tinos"/>
                <a:ea typeface="Tinos"/>
              </a:rPr>
              <a:t> 0</a:t>
            </a:r>
            <a:endParaRPr lang="en-US" sz="1170" b="0" strike="noStrike" spc="-1">
              <a:solidFill>
                <a:srgbClr val="000000"/>
              </a:solidFill>
              <a:latin typeface="Times New Roman"/>
            </a:endParaRPr>
          </a:p>
        </p:txBody>
      </p:sp>
      <p:sp>
        <p:nvSpPr>
          <p:cNvPr id="2527" name="テキスト ボックス 2526"/>
          <p:cNvSpPr txBox="1"/>
          <p:nvPr/>
        </p:nvSpPr>
        <p:spPr>
          <a:xfrm>
            <a:off x="9629640" y="2205720"/>
            <a:ext cx="992880" cy="163440"/>
          </a:xfrm>
          <a:prstGeom prst="rect">
            <a:avLst/>
          </a:prstGeom>
          <a:noFill/>
          <a:ln w="0">
            <a:noFill/>
          </a:ln>
        </p:spPr>
        <p:txBody>
          <a:bodyPr wrap="none" lIns="0" tIns="0" rIns="0" bIns="0" anchor="t">
            <a:noAutofit/>
          </a:bodyPr>
          <a:lstStyle/>
          <a:p>
            <a:r>
              <a:rPr lang="en-US" sz="1170" b="0" strike="noStrike" spc="-1">
                <a:solidFill>
                  <a:srgbClr val="000000"/>
                </a:solidFill>
                <a:latin typeface="Tinos"/>
                <a:ea typeface="Tinos"/>
              </a:rPr>
              <a:t>ACT[Zhao2023]</a:t>
            </a:r>
            <a:endParaRPr lang="en-US" sz="1170" b="0" strike="noStrike" spc="-1">
              <a:solidFill>
                <a:srgbClr val="000000"/>
              </a:solidFill>
              <a:latin typeface="Times New Roman"/>
            </a:endParaRPr>
          </a:p>
        </p:txBody>
      </p:sp>
      <p:sp>
        <p:nvSpPr>
          <p:cNvPr id="2528" name="フリーフォーム: 図形 2527"/>
          <p:cNvSpPr/>
          <p:nvPr/>
        </p:nvSpPr>
        <p:spPr>
          <a:xfrm>
            <a:off x="8538840" y="671040"/>
            <a:ext cx="3648600" cy="1499400"/>
          </a:xfrm>
          <a:custGeom>
            <a:avLst/>
            <a:gdLst/>
            <a:ahLst/>
            <a:cxnLst/>
            <a:rect l="0" t="0" r="r" b="b"/>
            <a:pathLst>
              <a:path w="10135" h="4165">
                <a:moveTo>
                  <a:pt x="0" y="0"/>
                </a:moveTo>
                <a:lnTo>
                  <a:pt x="10135" y="0"/>
                </a:lnTo>
                <a:lnTo>
                  <a:pt x="10135" y="4165"/>
                </a:lnTo>
                <a:lnTo>
                  <a:pt x="0" y="4165"/>
                </a:lnTo>
                <a:lnTo>
                  <a:pt x="0" y="0"/>
                </a:lnTo>
                <a:close/>
              </a:path>
            </a:pathLst>
          </a:custGeom>
          <a:noFill/>
          <a:ln w="9000">
            <a:solidFill>
              <a:srgbClr val="231815"/>
            </a:solidFill>
            <a:miter/>
          </a:ln>
        </p:spPr>
        <p:txBody>
          <a:bodyPr lIns="4320" tIns="4320" rIns="4320" bIns="4320" anchor="t">
            <a:noAutofit/>
          </a:bodyPr>
          <a:lstStyle/>
          <a:p>
            <a:endParaRPr lang="en-US" sz="2400" b="0" strike="noStrike" spc="-1">
              <a:solidFill>
                <a:srgbClr val="000000"/>
              </a:solidFill>
              <a:latin typeface="Times New Roman"/>
            </a:endParaRPr>
          </a:p>
        </p:txBody>
      </p:sp>
      <p:sp>
        <p:nvSpPr>
          <p:cNvPr id="2529" name="テキスト ボックス 2528"/>
          <p:cNvSpPr txBox="1"/>
          <p:nvPr/>
        </p:nvSpPr>
        <p:spPr>
          <a:xfrm>
            <a:off x="10622880" y="2183400"/>
            <a:ext cx="444240" cy="194040"/>
          </a:xfrm>
          <a:prstGeom prst="rect">
            <a:avLst/>
          </a:prstGeom>
          <a:noFill/>
          <a:ln w="0">
            <a:noFill/>
          </a:ln>
        </p:spPr>
        <p:txBody>
          <a:bodyPr wrap="none" lIns="0" tIns="0" rIns="0" bIns="0" anchor="t">
            <a:noAutofit/>
          </a:bodyPr>
          <a:lstStyle/>
          <a:p>
            <a:r>
              <a:rPr lang="zh-CN" sz="1170" b="0" strike="noStrike" spc="-1">
                <a:solidFill>
                  <a:srgbClr val="000000"/>
                </a:solidFill>
                <a:latin typeface="DroidSansFallback"/>
                <a:ea typeface="DroidSansFallback"/>
              </a:rPr>
              <a:t>の学習</a:t>
            </a:r>
            <a:endParaRPr lang="en-US" sz="1170" b="0" strike="noStrike" spc="-1">
              <a:solidFill>
                <a:srgbClr val="000000"/>
              </a:solidFill>
              <a:latin typeface="Times New Roman"/>
            </a:endParaRPr>
          </a:p>
        </p:txBody>
      </p:sp>
      <p:sp>
        <p:nvSpPr>
          <p:cNvPr id="2530" name="テキスト ボックス 2529"/>
          <p:cNvSpPr txBox="1"/>
          <p:nvPr/>
        </p:nvSpPr>
        <p:spPr>
          <a:xfrm>
            <a:off x="10007640" y="3865680"/>
            <a:ext cx="296280" cy="163440"/>
          </a:xfrm>
          <a:prstGeom prst="rect">
            <a:avLst/>
          </a:prstGeom>
          <a:noFill/>
          <a:ln w="0">
            <a:noFill/>
          </a:ln>
        </p:spPr>
        <p:txBody>
          <a:bodyPr wrap="none" lIns="0" tIns="0" rIns="0" bIns="0" anchor="t">
            <a:noAutofit/>
          </a:bodyPr>
          <a:lstStyle/>
          <a:p>
            <a:r>
              <a:rPr lang="en-US" sz="1170" b="0" strike="noStrike" spc="-1">
                <a:solidFill>
                  <a:srgbClr val="000000"/>
                </a:solidFill>
                <a:latin typeface="Tinos"/>
                <a:ea typeface="Tinos"/>
              </a:rPr>
              <a:t>ACT</a:t>
            </a:r>
            <a:endParaRPr lang="en-US" sz="1170" b="0" strike="noStrike" spc="-1">
              <a:solidFill>
                <a:srgbClr val="000000"/>
              </a:solidFill>
              <a:latin typeface="Times New Roman"/>
            </a:endParaRPr>
          </a:p>
        </p:txBody>
      </p:sp>
      <p:sp>
        <p:nvSpPr>
          <p:cNvPr id="2531" name="フリーフォーム: 図形 2530"/>
          <p:cNvSpPr/>
          <p:nvPr/>
        </p:nvSpPr>
        <p:spPr>
          <a:xfrm>
            <a:off x="8538840" y="2558880"/>
            <a:ext cx="3648600" cy="1270440"/>
          </a:xfrm>
          <a:custGeom>
            <a:avLst/>
            <a:gdLst/>
            <a:ahLst/>
            <a:cxnLst/>
            <a:rect l="0" t="0" r="r" b="b"/>
            <a:pathLst>
              <a:path w="10135" h="3529">
                <a:moveTo>
                  <a:pt x="0" y="0"/>
                </a:moveTo>
                <a:lnTo>
                  <a:pt x="10135" y="0"/>
                </a:lnTo>
                <a:lnTo>
                  <a:pt x="10135" y="3529"/>
                </a:lnTo>
                <a:lnTo>
                  <a:pt x="0" y="3529"/>
                </a:lnTo>
                <a:lnTo>
                  <a:pt x="0" y="0"/>
                </a:lnTo>
                <a:close/>
              </a:path>
            </a:pathLst>
          </a:custGeom>
          <a:noFill/>
          <a:ln w="9000">
            <a:solidFill>
              <a:srgbClr val="231815"/>
            </a:solidFill>
            <a:miter/>
          </a:ln>
        </p:spPr>
        <p:txBody>
          <a:bodyPr lIns="4320" tIns="4320" rIns="4320" bIns="4320" anchor="t">
            <a:noAutofit/>
          </a:bodyPr>
          <a:lstStyle/>
          <a:p>
            <a:endParaRPr lang="en-US" sz="2400" b="0" strike="noStrike" spc="-1">
              <a:solidFill>
                <a:srgbClr val="000000"/>
              </a:solidFill>
              <a:latin typeface="Times New Roman"/>
            </a:endParaRPr>
          </a:p>
        </p:txBody>
      </p:sp>
      <p:pic>
        <p:nvPicPr>
          <p:cNvPr id="2532" name="図 2531"/>
          <p:cNvPicPr/>
          <p:nvPr/>
        </p:nvPicPr>
        <p:blipFill>
          <a:blip r:embed="rId2"/>
          <a:stretch/>
        </p:blipFill>
        <p:spPr>
          <a:xfrm rot="10800000" flipH="1">
            <a:off x="10531080" y="4906440"/>
            <a:ext cx="1229040" cy="799200"/>
          </a:xfrm>
          <a:prstGeom prst="rect">
            <a:avLst/>
          </a:prstGeom>
          <a:ln w="0">
            <a:noFill/>
          </a:ln>
        </p:spPr>
      </p:pic>
      <p:sp>
        <p:nvSpPr>
          <p:cNvPr id="2533" name="テキスト ボックス 2532"/>
          <p:cNvSpPr txBox="1"/>
          <p:nvPr/>
        </p:nvSpPr>
        <p:spPr>
          <a:xfrm>
            <a:off x="10303560" y="3843360"/>
            <a:ext cx="444240" cy="194040"/>
          </a:xfrm>
          <a:prstGeom prst="rect">
            <a:avLst/>
          </a:prstGeom>
          <a:noFill/>
          <a:ln w="0">
            <a:noFill/>
          </a:ln>
        </p:spPr>
        <p:txBody>
          <a:bodyPr wrap="none" lIns="0" tIns="0" rIns="0" bIns="0" anchor="t">
            <a:noAutofit/>
          </a:bodyPr>
          <a:lstStyle/>
          <a:p>
            <a:r>
              <a:rPr lang="zh-CN" sz="1170" b="0" strike="noStrike" spc="-1">
                <a:solidFill>
                  <a:srgbClr val="000000"/>
                </a:solidFill>
                <a:latin typeface="DroidSansFallback"/>
                <a:ea typeface="DroidSansFallback"/>
              </a:rPr>
              <a:t>の使用</a:t>
            </a:r>
            <a:endParaRPr lang="en-US" sz="1170" b="0" strike="noStrike" spc="-1">
              <a:solidFill>
                <a:srgbClr val="000000"/>
              </a:solidFill>
              <a:latin typeface="Times New Roman"/>
            </a:endParaRPr>
          </a:p>
        </p:txBody>
      </p:sp>
      <p:sp>
        <p:nvSpPr>
          <p:cNvPr id="2534" name="テキスト ボックス 2533"/>
          <p:cNvSpPr txBox="1"/>
          <p:nvPr/>
        </p:nvSpPr>
        <p:spPr>
          <a:xfrm>
            <a:off x="8938080" y="5799960"/>
            <a:ext cx="3252960" cy="194040"/>
          </a:xfrm>
          <a:prstGeom prst="rect">
            <a:avLst/>
          </a:prstGeom>
          <a:noFill/>
          <a:ln w="0">
            <a:noFill/>
          </a:ln>
        </p:spPr>
        <p:txBody>
          <a:bodyPr wrap="none" lIns="0" tIns="0" rIns="0" bIns="0" anchor="t">
            <a:noAutofit/>
          </a:bodyPr>
          <a:lstStyle/>
          <a:p>
            <a:r>
              <a:rPr lang="zh-CN" sz="1170" b="0" strike="noStrike" spc="-1">
                <a:solidFill>
                  <a:srgbClr val="000000"/>
                </a:solidFill>
                <a:latin typeface="DroidSansFallback"/>
                <a:ea typeface="DroidSansFallback"/>
              </a:rPr>
              <a:t>どう動けば価値が上がる（タスク完了に近づく）</a:t>
            </a:r>
            <a:endParaRPr lang="en-US" sz="1170" b="0" strike="noStrike" spc="-1">
              <a:solidFill>
                <a:srgbClr val="000000"/>
              </a:solidFill>
              <a:latin typeface="Times New Roman"/>
            </a:endParaRPr>
          </a:p>
        </p:txBody>
      </p:sp>
      <p:pic>
        <p:nvPicPr>
          <p:cNvPr id="2535" name="図 2534"/>
          <p:cNvPicPr/>
          <p:nvPr/>
        </p:nvPicPr>
        <p:blipFill>
          <a:blip r:embed="rId3"/>
          <a:stretch/>
        </p:blipFill>
        <p:spPr>
          <a:xfrm rot="10800000" flipH="1">
            <a:off x="8867880" y="4529520"/>
            <a:ext cx="1302840" cy="975240"/>
          </a:xfrm>
          <a:prstGeom prst="rect">
            <a:avLst/>
          </a:prstGeom>
          <a:ln w="0">
            <a:noFill/>
          </a:ln>
        </p:spPr>
      </p:pic>
      <p:sp>
        <p:nvSpPr>
          <p:cNvPr id="2536" name="テキスト ボックス 2535"/>
          <p:cNvSpPr txBox="1"/>
          <p:nvPr/>
        </p:nvSpPr>
        <p:spPr>
          <a:xfrm>
            <a:off x="10102680" y="5977440"/>
            <a:ext cx="739800" cy="194040"/>
          </a:xfrm>
          <a:prstGeom prst="rect">
            <a:avLst/>
          </a:prstGeom>
          <a:noFill/>
          <a:ln w="0">
            <a:noFill/>
          </a:ln>
        </p:spPr>
        <p:txBody>
          <a:bodyPr wrap="none" lIns="0" tIns="0" rIns="0" bIns="0" anchor="t">
            <a:noAutofit/>
          </a:bodyPr>
          <a:lstStyle/>
          <a:p>
            <a:r>
              <a:rPr lang="zh-CN" sz="1170" b="0" strike="noStrike" spc="-1">
                <a:solidFill>
                  <a:srgbClr val="000000"/>
                </a:solidFill>
                <a:latin typeface="DroidSansFallback"/>
                <a:ea typeface="DroidSansFallback"/>
              </a:rPr>
              <a:t>だろうか？</a:t>
            </a:r>
            <a:endParaRPr lang="en-US" sz="1170" b="0" strike="noStrike" spc="-1">
              <a:solidFill>
                <a:srgbClr val="000000"/>
              </a:solidFill>
              <a:latin typeface="Times New Roman"/>
            </a:endParaRPr>
          </a:p>
        </p:txBody>
      </p:sp>
      <p:sp>
        <p:nvSpPr>
          <p:cNvPr id="2537" name="テキスト ボックス 2536"/>
          <p:cNvSpPr txBox="1"/>
          <p:nvPr/>
        </p:nvSpPr>
        <p:spPr>
          <a:xfrm>
            <a:off x="747720" y="732600"/>
            <a:ext cx="57816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VLA</a:t>
            </a:r>
            <a:endParaRPr lang="en-US" sz="2390" b="0" strike="noStrike" spc="-1">
              <a:solidFill>
                <a:srgbClr val="000000"/>
              </a:solidFill>
              <a:latin typeface="Times New Roman"/>
            </a:endParaRPr>
          </a:p>
        </p:txBody>
      </p:sp>
      <p:sp>
        <p:nvSpPr>
          <p:cNvPr id="2538" name="テキスト ボックス 2537"/>
          <p:cNvSpPr txBox="1"/>
          <p:nvPr/>
        </p:nvSpPr>
        <p:spPr>
          <a:xfrm>
            <a:off x="1310400" y="740520"/>
            <a:ext cx="3038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a:t>
            </a:r>
            <a:endParaRPr lang="en-US" sz="2390" b="0" strike="noStrike" spc="-1">
              <a:solidFill>
                <a:srgbClr val="000000"/>
              </a:solidFill>
              <a:latin typeface="Times New Roman"/>
            </a:endParaRPr>
          </a:p>
        </p:txBody>
      </p:sp>
      <p:sp>
        <p:nvSpPr>
          <p:cNvPr id="2539" name="テキスト ボックス 2538"/>
          <p:cNvSpPr txBox="1"/>
          <p:nvPr/>
        </p:nvSpPr>
        <p:spPr>
          <a:xfrm>
            <a:off x="1613880" y="732600"/>
            <a:ext cx="346176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vision-language-action</a:t>
            </a:r>
            <a:endParaRPr lang="en-US" sz="2390" b="0" strike="noStrike" spc="-1">
              <a:solidFill>
                <a:srgbClr val="000000"/>
              </a:solidFill>
              <a:latin typeface="Times New Roman"/>
            </a:endParaRPr>
          </a:p>
        </p:txBody>
      </p:sp>
      <p:sp>
        <p:nvSpPr>
          <p:cNvPr id="2540" name="テキスト ボックス 2539"/>
          <p:cNvSpPr txBox="1"/>
          <p:nvPr/>
        </p:nvSpPr>
        <p:spPr>
          <a:xfrm>
            <a:off x="4994280" y="740520"/>
            <a:ext cx="27302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）モデルにおける空</a:t>
            </a:r>
            <a:endParaRPr lang="en-US" sz="2390" b="0" strike="noStrike" spc="-1">
              <a:solidFill>
                <a:srgbClr val="000000"/>
              </a:solidFill>
              <a:latin typeface="Times New Roman"/>
            </a:endParaRPr>
          </a:p>
        </p:txBody>
      </p:sp>
      <p:sp>
        <p:nvSpPr>
          <p:cNvPr id="2541" name="テキスト ボックス 2540"/>
          <p:cNvSpPr txBox="1"/>
          <p:nvPr/>
        </p:nvSpPr>
        <p:spPr>
          <a:xfrm>
            <a:off x="747720" y="1111680"/>
            <a:ext cx="9104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間表現</a:t>
            </a:r>
            <a:endParaRPr lang="en-US" sz="2390" b="0" strike="noStrike" spc="-1">
              <a:solidFill>
                <a:srgbClr val="000000"/>
              </a:solidFill>
              <a:latin typeface="Times New Roman"/>
            </a:endParaRPr>
          </a:p>
        </p:txBody>
      </p:sp>
      <p:sp>
        <p:nvSpPr>
          <p:cNvPr id="2542" name="フリーフォーム: 図形 2541"/>
          <p:cNvSpPr/>
          <p:nvPr/>
        </p:nvSpPr>
        <p:spPr>
          <a:xfrm>
            <a:off x="5179680" y="1828440"/>
            <a:ext cx="218160" cy="151920"/>
          </a:xfrm>
          <a:custGeom>
            <a:avLst/>
            <a:gdLst/>
            <a:ahLst/>
            <a:cxnLst/>
            <a:rect l="0" t="0" r="r" b="b"/>
            <a:pathLst>
              <a:path w="606" h="422">
                <a:moveTo>
                  <a:pt x="30" y="145"/>
                </a:moveTo>
                <a:lnTo>
                  <a:pt x="18" y="145"/>
                </a:lnTo>
                <a:cubicBezTo>
                  <a:pt x="6" y="145"/>
                  <a:pt x="0" y="140"/>
                  <a:pt x="0" y="132"/>
                </a:cubicBezTo>
                <a:cubicBezTo>
                  <a:pt x="0" y="129"/>
                  <a:pt x="3" y="123"/>
                  <a:pt x="9" y="114"/>
                </a:cubicBezTo>
                <a:cubicBezTo>
                  <a:pt x="61" y="45"/>
                  <a:pt x="112" y="7"/>
                  <a:pt x="164" y="1"/>
                </a:cubicBezTo>
                <a:cubicBezTo>
                  <a:pt x="164" y="1"/>
                  <a:pt x="232" y="0"/>
                  <a:pt x="367" y="0"/>
                </a:cubicBezTo>
                <a:cubicBezTo>
                  <a:pt x="476" y="0"/>
                  <a:pt x="537" y="0"/>
                  <a:pt x="553" y="0"/>
                </a:cubicBezTo>
                <a:cubicBezTo>
                  <a:pt x="570" y="0"/>
                  <a:pt x="580" y="2"/>
                  <a:pt x="586" y="5"/>
                </a:cubicBezTo>
                <a:cubicBezTo>
                  <a:pt x="600" y="13"/>
                  <a:pt x="606" y="25"/>
                  <a:pt x="606" y="41"/>
                </a:cubicBezTo>
                <a:cubicBezTo>
                  <a:pt x="606" y="55"/>
                  <a:pt x="602" y="67"/>
                  <a:pt x="594" y="79"/>
                </a:cubicBezTo>
                <a:cubicBezTo>
                  <a:pt x="586" y="90"/>
                  <a:pt x="575" y="98"/>
                  <a:pt x="561" y="102"/>
                </a:cubicBezTo>
                <a:cubicBezTo>
                  <a:pt x="558" y="103"/>
                  <a:pt x="535" y="103"/>
                  <a:pt x="490" y="104"/>
                </a:cubicBezTo>
                <a:lnTo>
                  <a:pt x="424" y="104"/>
                </a:lnTo>
                <a:lnTo>
                  <a:pt x="422" y="115"/>
                </a:lnTo>
                <a:cubicBezTo>
                  <a:pt x="422" y="120"/>
                  <a:pt x="421" y="134"/>
                  <a:pt x="421" y="154"/>
                </a:cubicBezTo>
                <a:cubicBezTo>
                  <a:pt x="421" y="192"/>
                  <a:pt x="426" y="225"/>
                  <a:pt x="436" y="253"/>
                </a:cubicBezTo>
                <a:cubicBezTo>
                  <a:pt x="445" y="281"/>
                  <a:pt x="455" y="302"/>
                  <a:pt x="464" y="318"/>
                </a:cubicBezTo>
                <a:cubicBezTo>
                  <a:pt x="473" y="333"/>
                  <a:pt x="478" y="345"/>
                  <a:pt x="478" y="354"/>
                </a:cubicBezTo>
                <a:cubicBezTo>
                  <a:pt x="478" y="371"/>
                  <a:pt x="470" y="386"/>
                  <a:pt x="455" y="401"/>
                </a:cubicBezTo>
                <a:cubicBezTo>
                  <a:pt x="439" y="415"/>
                  <a:pt x="422" y="422"/>
                  <a:pt x="404" y="422"/>
                </a:cubicBezTo>
                <a:cubicBezTo>
                  <a:pt x="370" y="422"/>
                  <a:pt x="348" y="390"/>
                  <a:pt x="338" y="327"/>
                </a:cubicBezTo>
                <a:cubicBezTo>
                  <a:pt x="336" y="317"/>
                  <a:pt x="336" y="303"/>
                  <a:pt x="336" y="285"/>
                </a:cubicBezTo>
                <a:cubicBezTo>
                  <a:pt x="336" y="259"/>
                  <a:pt x="338" y="231"/>
                  <a:pt x="342" y="201"/>
                </a:cubicBezTo>
                <a:cubicBezTo>
                  <a:pt x="347" y="172"/>
                  <a:pt x="351" y="147"/>
                  <a:pt x="356" y="131"/>
                </a:cubicBezTo>
                <a:lnTo>
                  <a:pt x="363" y="106"/>
                </a:lnTo>
                <a:cubicBezTo>
                  <a:pt x="363" y="104"/>
                  <a:pt x="348" y="104"/>
                  <a:pt x="318" y="104"/>
                </a:cubicBezTo>
                <a:lnTo>
                  <a:pt x="272" y="104"/>
                </a:lnTo>
                <a:lnTo>
                  <a:pt x="271" y="107"/>
                </a:lnTo>
                <a:cubicBezTo>
                  <a:pt x="271" y="108"/>
                  <a:pt x="271" y="113"/>
                  <a:pt x="269" y="121"/>
                </a:cubicBezTo>
                <a:cubicBezTo>
                  <a:pt x="267" y="130"/>
                  <a:pt x="263" y="143"/>
                  <a:pt x="258" y="160"/>
                </a:cubicBezTo>
                <a:cubicBezTo>
                  <a:pt x="253" y="179"/>
                  <a:pt x="249" y="195"/>
                  <a:pt x="246" y="210"/>
                </a:cubicBezTo>
                <a:cubicBezTo>
                  <a:pt x="238" y="243"/>
                  <a:pt x="228" y="279"/>
                  <a:pt x="218" y="319"/>
                </a:cubicBezTo>
                <a:cubicBezTo>
                  <a:pt x="210" y="352"/>
                  <a:pt x="204" y="372"/>
                  <a:pt x="202" y="379"/>
                </a:cubicBezTo>
                <a:cubicBezTo>
                  <a:pt x="199" y="386"/>
                  <a:pt x="196" y="392"/>
                  <a:pt x="191" y="398"/>
                </a:cubicBezTo>
                <a:cubicBezTo>
                  <a:pt x="189" y="399"/>
                  <a:pt x="187" y="400"/>
                  <a:pt x="187" y="401"/>
                </a:cubicBezTo>
                <a:cubicBezTo>
                  <a:pt x="172" y="415"/>
                  <a:pt x="156" y="422"/>
                  <a:pt x="138" y="422"/>
                </a:cubicBezTo>
                <a:cubicBezTo>
                  <a:pt x="122" y="422"/>
                  <a:pt x="110" y="417"/>
                  <a:pt x="101" y="408"/>
                </a:cubicBezTo>
                <a:cubicBezTo>
                  <a:pt x="93" y="399"/>
                  <a:pt x="88" y="387"/>
                  <a:pt x="88" y="374"/>
                </a:cubicBezTo>
                <a:cubicBezTo>
                  <a:pt x="88" y="367"/>
                  <a:pt x="89" y="362"/>
                  <a:pt x="91" y="358"/>
                </a:cubicBezTo>
                <a:cubicBezTo>
                  <a:pt x="92" y="355"/>
                  <a:pt x="98" y="343"/>
                  <a:pt x="111" y="320"/>
                </a:cubicBezTo>
                <a:cubicBezTo>
                  <a:pt x="123" y="297"/>
                  <a:pt x="138" y="268"/>
                  <a:pt x="155" y="233"/>
                </a:cubicBezTo>
                <a:cubicBezTo>
                  <a:pt x="173" y="198"/>
                  <a:pt x="187" y="167"/>
                  <a:pt x="197" y="141"/>
                </a:cubicBezTo>
                <a:cubicBezTo>
                  <a:pt x="206" y="119"/>
                  <a:pt x="211" y="106"/>
                  <a:pt x="211" y="104"/>
                </a:cubicBezTo>
                <a:cubicBezTo>
                  <a:pt x="166" y="104"/>
                  <a:pt x="140" y="104"/>
                  <a:pt x="133" y="105"/>
                </a:cubicBezTo>
                <a:cubicBezTo>
                  <a:pt x="101" y="107"/>
                  <a:pt x="77" y="117"/>
                  <a:pt x="60" y="134"/>
                </a:cubicBezTo>
                <a:lnTo>
                  <a:pt x="50" y="144"/>
                </a:lnTo>
                <a:lnTo>
                  <a:pt x="30" y="14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43" name="フリーフォーム: 図形 2542"/>
          <p:cNvSpPr/>
          <p:nvPr/>
        </p:nvSpPr>
        <p:spPr>
          <a:xfrm>
            <a:off x="7065720" y="1742760"/>
            <a:ext cx="240480" cy="236520"/>
          </a:xfrm>
          <a:custGeom>
            <a:avLst/>
            <a:gdLst/>
            <a:ahLst/>
            <a:cxnLst/>
            <a:rect l="0" t="0" r="r" b="b"/>
            <a:pathLst>
              <a:path w="668" h="657">
                <a:moveTo>
                  <a:pt x="0" y="33"/>
                </a:moveTo>
                <a:cubicBezTo>
                  <a:pt x="0" y="19"/>
                  <a:pt x="4" y="8"/>
                  <a:pt x="12" y="0"/>
                </a:cubicBezTo>
                <a:lnTo>
                  <a:pt x="23" y="0"/>
                </a:lnTo>
                <a:cubicBezTo>
                  <a:pt x="49" y="2"/>
                  <a:pt x="82" y="3"/>
                  <a:pt x="121" y="3"/>
                </a:cubicBezTo>
                <a:cubicBezTo>
                  <a:pt x="194" y="3"/>
                  <a:pt x="237" y="2"/>
                  <a:pt x="250" y="0"/>
                </a:cubicBezTo>
                <a:lnTo>
                  <a:pt x="260" y="0"/>
                </a:lnTo>
                <a:cubicBezTo>
                  <a:pt x="263" y="4"/>
                  <a:pt x="265" y="7"/>
                  <a:pt x="265" y="9"/>
                </a:cubicBezTo>
                <a:cubicBezTo>
                  <a:pt x="265" y="11"/>
                  <a:pt x="265" y="16"/>
                  <a:pt x="263" y="25"/>
                </a:cubicBezTo>
                <a:cubicBezTo>
                  <a:pt x="260" y="35"/>
                  <a:pt x="257" y="41"/>
                  <a:pt x="255" y="43"/>
                </a:cubicBezTo>
                <a:lnTo>
                  <a:pt x="235" y="43"/>
                </a:lnTo>
                <a:cubicBezTo>
                  <a:pt x="222" y="44"/>
                  <a:pt x="212" y="45"/>
                  <a:pt x="207" y="45"/>
                </a:cubicBezTo>
                <a:cubicBezTo>
                  <a:pt x="190" y="48"/>
                  <a:pt x="180" y="53"/>
                  <a:pt x="178" y="59"/>
                </a:cubicBezTo>
                <a:cubicBezTo>
                  <a:pt x="178" y="60"/>
                  <a:pt x="187" y="139"/>
                  <a:pt x="205" y="293"/>
                </a:cubicBezTo>
                <a:cubicBezTo>
                  <a:pt x="223" y="448"/>
                  <a:pt x="232" y="526"/>
                  <a:pt x="233" y="527"/>
                </a:cubicBezTo>
                <a:lnTo>
                  <a:pt x="301" y="418"/>
                </a:lnTo>
                <a:cubicBezTo>
                  <a:pt x="346" y="345"/>
                  <a:pt x="391" y="272"/>
                  <a:pt x="436" y="199"/>
                </a:cubicBezTo>
                <a:cubicBezTo>
                  <a:pt x="482" y="125"/>
                  <a:pt x="505" y="87"/>
                  <a:pt x="506" y="84"/>
                </a:cubicBezTo>
                <a:cubicBezTo>
                  <a:pt x="509" y="80"/>
                  <a:pt x="510" y="75"/>
                  <a:pt x="510" y="69"/>
                </a:cubicBezTo>
                <a:cubicBezTo>
                  <a:pt x="510" y="54"/>
                  <a:pt x="496" y="46"/>
                  <a:pt x="469" y="43"/>
                </a:cubicBezTo>
                <a:cubicBezTo>
                  <a:pt x="458" y="43"/>
                  <a:pt x="452" y="40"/>
                  <a:pt x="452" y="33"/>
                </a:cubicBezTo>
                <a:cubicBezTo>
                  <a:pt x="452" y="32"/>
                  <a:pt x="453" y="28"/>
                  <a:pt x="454" y="21"/>
                </a:cubicBezTo>
                <a:cubicBezTo>
                  <a:pt x="456" y="12"/>
                  <a:pt x="458" y="7"/>
                  <a:pt x="460" y="4"/>
                </a:cubicBezTo>
                <a:cubicBezTo>
                  <a:pt x="461" y="2"/>
                  <a:pt x="465" y="0"/>
                  <a:pt x="472" y="0"/>
                </a:cubicBezTo>
                <a:cubicBezTo>
                  <a:pt x="473" y="0"/>
                  <a:pt x="477" y="0"/>
                  <a:pt x="483" y="0"/>
                </a:cubicBezTo>
                <a:cubicBezTo>
                  <a:pt x="489" y="0"/>
                  <a:pt x="500" y="1"/>
                  <a:pt x="514" y="1"/>
                </a:cubicBezTo>
                <a:cubicBezTo>
                  <a:pt x="529" y="2"/>
                  <a:pt x="549" y="2"/>
                  <a:pt x="574" y="2"/>
                </a:cubicBezTo>
                <a:cubicBezTo>
                  <a:pt x="617" y="2"/>
                  <a:pt x="644" y="2"/>
                  <a:pt x="655" y="0"/>
                </a:cubicBezTo>
                <a:lnTo>
                  <a:pt x="661" y="0"/>
                </a:lnTo>
                <a:cubicBezTo>
                  <a:pt x="666" y="5"/>
                  <a:pt x="668" y="8"/>
                  <a:pt x="668" y="11"/>
                </a:cubicBezTo>
                <a:cubicBezTo>
                  <a:pt x="668" y="21"/>
                  <a:pt x="665" y="31"/>
                  <a:pt x="659" y="40"/>
                </a:cubicBezTo>
                <a:cubicBezTo>
                  <a:pt x="658" y="42"/>
                  <a:pt x="652" y="43"/>
                  <a:pt x="644" y="43"/>
                </a:cubicBezTo>
                <a:cubicBezTo>
                  <a:pt x="636" y="44"/>
                  <a:pt x="628" y="44"/>
                  <a:pt x="621" y="45"/>
                </a:cubicBezTo>
                <a:cubicBezTo>
                  <a:pt x="615" y="46"/>
                  <a:pt x="608" y="47"/>
                  <a:pt x="602" y="50"/>
                </a:cubicBezTo>
                <a:cubicBezTo>
                  <a:pt x="596" y="52"/>
                  <a:pt x="591" y="54"/>
                  <a:pt x="587" y="56"/>
                </a:cubicBezTo>
                <a:cubicBezTo>
                  <a:pt x="583" y="58"/>
                  <a:pt x="580" y="61"/>
                  <a:pt x="576" y="64"/>
                </a:cubicBezTo>
                <a:cubicBezTo>
                  <a:pt x="572" y="67"/>
                  <a:pt x="569" y="69"/>
                  <a:pt x="566" y="70"/>
                </a:cubicBezTo>
                <a:cubicBezTo>
                  <a:pt x="564" y="71"/>
                  <a:pt x="562" y="75"/>
                  <a:pt x="559" y="79"/>
                </a:cubicBezTo>
                <a:cubicBezTo>
                  <a:pt x="557" y="84"/>
                  <a:pt x="554" y="86"/>
                  <a:pt x="553" y="86"/>
                </a:cubicBezTo>
                <a:lnTo>
                  <a:pt x="373" y="374"/>
                </a:lnTo>
                <a:cubicBezTo>
                  <a:pt x="261" y="555"/>
                  <a:pt x="204" y="647"/>
                  <a:pt x="200" y="651"/>
                </a:cubicBezTo>
                <a:cubicBezTo>
                  <a:pt x="198" y="653"/>
                  <a:pt x="196" y="654"/>
                  <a:pt x="194" y="656"/>
                </a:cubicBezTo>
                <a:lnTo>
                  <a:pt x="177" y="657"/>
                </a:lnTo>
                <a:lnTo>
                  <a:pt x="170" y="657"/>
                </a:lnTo>
                <a:cubicBezTo>
                  <a:pt x="159" y="657"/>
                  <a:pt x="154" y="655"/>
                  <a:pt x="154" y="651"/>
                </a:cubicBezTo>
                <a:cubicBezTo>
                  <a:pt x="152" y="647"/>
                  <a:pt x="140" y="548"/>
                  <a:pt x="117" y="353"/>
                </a:cubicBezTo>
                <a:cubicBezTo>
                  <a:pt x="94" y="156"/>
                  <a:pt x="82" y="55"/>
                  <a:pt x="81" y="53"/>
                </a:cubicBezTo>
                <a:cubicBezTo>
                  <a:pt x="78" y="47"/>
                  <a:pt x="59" y="43"/>
                  <a:pt x="23" y="43"/>
                </a:cubicBezTo>
                <a:lnTo>
                  <a:pt x="7" y="43"/>
                </a:lnTo>
                <a:cubicBezTo>
                  <a:pt x="2" y="40"/>
                  <a:pt x="0" y="37"/>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44" name="テキスト ボックス 2543"/>
          <p:cNvSpPr txBox="1"/>
          <p:nvPr/>
        </p:nvSpPr>
        <p:spPr>
          <a:xfrm>
            <a:off x="747720" y="1683720"/>
            <a:ext cx="6488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制御という観点から見ると面白い（ 寄りだったり 寄</a:t>
            </a:r>
            <a:endParaRPr lang="en-US" sz="2170" b="0" strike="noStrike" spc="-1">
              <a:solidFill>
                <a:srgbClr val="000000"/>
              </a:solidFill>
              <a:latin typeface="Times New Roman"/>
            </a:endParaRPr>
          </a:p>
        </p:txBody>
      </p:sp>
      <p:sp>
        <p:nvSpPr>
          <p:cNvPr id="2545" name="フリーフォーム: 図形 2544"/>
          <p:cNvSpPr/>
          <p:nvPr/>
        </p:nvSpPr>
        <p:spPr>
          <a:xfrm>
            <a:off x="1047600" y="2809800"/>
            <a:ext cx="95400" cy="95400"/>
          </a:xfrm>
          <a:custGeom>
            <a:avLst/>
            <a:gdLst/>
            <a:ahLst/>
            <a:cxnLst/>
            <a:rect l="0" t="0" r="r" b="b"/>
            <a:pathLst>
              <a:path w="265" h="265">
                <a:moveTo>
                  <a:pt x="265" y="132"/>
                </a:moveTo>
                <a:cubicBezTo>
                  <a:pt x="265" y="150"/>
                  <a:pt x="262" y="166"/>
                  <a:pt x="255" y="183"/>
                </a:cubicBezTo>
                <a:cubicBezTo>
                  <a:pt x="249" y="199"/>
                  <a:pt x="239" y="213"/>
                  <a:pt x="227" y="226"/>
                </a:cubicBezTo>
                <a:cubicBezTo>
                  <a:pt x="214" y="238"/>
                  <a:pt x="200" y="249"/>
                  <a:pt x="184" y="255"/>
                </a:cubicBezTo>
                <a:cubicBezTo>
                  <a:pt x="168" y="262"/>
                  <a:pt x="151" y="265"/>
                  <a:pt x="133" y="265"/>
                </a:cubicBezTo>
                <a:cubicBezTo>
                  <a:pt x="115" y="265"/>
                  <a:pt x="98" y="262"/>
                  <a:pt x="82" y="255"/>
                </a:cubicBezTo>
                <a:cubicBezTo>
                  <a:pt x="65" y="249"/>
                  <a:pt x="51" y="238"/>
                  <a:pt x="39" y="226"/>
                </a:cubicBezTo>
                <a:cubicBezTo>
                  <a:pt x="26" y="213"/>
                  <a:pt x="17" y="199"/>
                  <a:pt x="10" y="183"/>
                </a:cubicBezTo>
                <a:cubicBezTo>
                  <a:pt x="3" y="166"/>
                  <a:pt x="0" y="150"/>
                  <a:pt x="0" y="132"/>
                </a:cubicBezTo>
                <a:cubicBezTo>
                  <a:pt x="0" y="114"/>
                  <a:pt x="3" y="98"/>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8"/>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46" name="テキスト ボックス 2545"/>
          <p:cNvSpPr txBox="1"/>
          <p:nvPr/>
        </p:nvSpPr>
        <p:spPr>
          <a:xfrm>
            <a:off x="747720" y="210276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りだったり）</a:t>
            </a:r>
            <a:endParaRPr lang="en-US" sz="2170" b="0" strike="noStrike" spc="-1">
              <a:solidFill>
                <a:srgbClr val="000000"/>
              </a:solidFill>
              <a:latin typeface="Times New Roman"/>
            </a:endParaRPr>
          </a:p>
        </p:txBody>
      </p:sp>
      <p:sp>
        <p:nvSpPr>
          <p:cNvPr id="2547" name="テキスト ボックス 2546"/>
          <p:cNvSpPr txBox="1"/>
          <p:nvPr/>
        </p:nvSpPr>
        <p:spPr>
          <a:xfrm>
            <a:off x="1300320" y="266472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模倣学習寄りの手法（</a:t>
            </a:r>
            <a:endParaRPr lang="en-US" sz="2170" b="0" strike="noStrike" spc="-1">
              <a:solidFill>
                <a:srgbClr val="000000"/>
              </a:solidFill>
              <a:latin typeface="Times New Roman"/>
            </a:endParaRPr>
          </a:p>
        </p:txBody>
      </p:sp>
      <p:sp>
        <p:nvSpPr>
          <p:cNvPr id="2548" name="テキスト ボックス 2547"/>
          <p:cNvSpPr txBox="1"/>
          <p:nvPr/>
        </p:nvSpPr>
        <p:spPr>
          <a:xfrm>
            <a:off x="4062240" y="2657520"/>
            <a:ext cx="5036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ACT</a:t>
            </a:r>
            <a:endParaRPr lang="en-US" sz="2170" b="0" strike="noStrike" spc="-1">
              <a:solidFill>
                <a:srgbClr val="000000"/>
              </a:solidFill>
              <a:latin typeface="Times New Roman"/>
            </a:endParaRPr>
          </a:p>
        </p:txBody>
      </p:sp>
      <p:sp>
        <p:nvSpPr>
          <p:cNvPr id="2549" name="フリーフォーム: 図形 2548"/>
          <p:cNvSpPr/>
          <p:nvPr/>
        </p:nvSpPr>
        <p:spPr>
          <a:xfrm>
            <a:off x="4844880" y="2809800"/>
            <a:ext cx="185760" cy="148320"/>
          </a:xfrm>
          <a:custGeom>
            <a:avLst/>
            <a:gdLst/>
            <a:ahLst/>
            <a:cxnLst/>
            <a:rect l="0" t="0" r="r" b="b"/>
            <a:pathLst>
              <a:path w="516" h="412">
                <a:moveTo>
                  <a:pt x="105" y="412"/>
                </a:moveTo>
                <a:cubicBezTo>
                  <a:pt x="84" y="412"/>
                  <a:pt x="73" y="402"/>
                  <a:pt x="73" y="381"/>
                </a:cubicBezTo>
                <a:lnTo>
                  <a:pt x="73" y="371"/>
                </a:lnTo>
                <a:lnTo>
                  <a:pt x="86" y="345"/>
                </a:lnTo>
                <a:cubicBezTo>
                  <a:pt x="132" y="247"/>
                  <a:pt x="166" y="161"/>
                  <a:pt x="187" y="90"/>
                </a:cubicBezTo>
                <a:lnTo>
                  <a:pt x="195" y="68"/>
                </a:lnTo>
                <a:lnTo>
                  <a:pt x="165" y="68"/>
                </a:lnTo>
                <a:cubicBezTo>
                  <a:pt x="141" y="68"/>
                  <a:pt x="124" y="69"/>
                  <a:pt x="114" y="71"/>
                </a:cubicBezTo>
                <a:cubicBezTo>
                  <a:pt x="105" y="72"/>
                  <a:pt x="92" y="78"/>
                  <a:pt x="78" y="88"/>
                </a:cubicBezTo>
                <a:cubicBezTo>
                  <a:pt x="71" y="93"/>
                  <a:pt x="65" y="98"/>
                  <a:pt x="58" y="105"/>
                </a:cubicBezTo>
                <a:cubicBezTo>
                  <a:pt x="51" y="112"/>
                  <a:pt x="45" y="118"/>
                  <a:pt x="40" y="124"/>
                </a:cubicBezTo>
                <a:cubicBezTo>
                  <a:pt x="35" y="131"/>
                  <a:pt x="32" y="134"/>
                  <a:pt x="32" y="136"/>
                </a:cubicBezTo>
                <a:cubicBezTo>
                  <a:pt x="30" y="136"/>
                  <a:pt x="26" y="137"/>
                  <a:pt x="18" y="137"/>
                </a:cubicBezTo>
                <a:cubicBezTo>
                  <a:pt x="6" y="137"/>
                  <a:pt x="0" y="133"/>
                  <a:pt x="0" y="127"/>
                </a:cubicBezTo>
                <a:cubicBezTo>
                  <a:pt x="0" y="124"/>
                  <a:pt x="6" y="113"/>
                  <a:pt x="18" y="95"/>
                </a:cubicBezTo>
                <a:cubicBezTo>
                  <a:pt x="29" y="77"/>
                  <a:pt x="47" y="57"/>
                  <a:pt x="69" y="37"/>
                </a:cubicBezTo>
                <a:cubicBezTo>
                  <a:pt x="91" y="17"/>
                  <a:pt x="113" y="5"/>
                  <a:pt x="135" y="2"/>
                </a:cubicBezTo>
                <a:cubicBezTo>
                  <a:pt x="139" y="0"/>
                  <a:pt x="210" y="0"/>
                  <a:pt x="345" y="0"/>
                </a:cubicBezTo>
                <a:cubicBezTo>
                  <a:pt x="444" y="0"/>
                  <a:pt x="495" y="0"/>
                  <a:pt x="498" y="1"/>
                </a:cubicBezTo>
                <a:cubicBezTo>
                  <a:pt x="510" y="5"/>
                  <a:pt x="516" y="14"/>
                  <a:pt x="516" y="27"/>
                </a:cubicBezTo>
                <a:cubicBezTo>
                  <a:pt x="516" y="46"/>
                  <a:pt x="506" y="59"/>
                  <a:pt x="487" y="66"/>
                </a:cubicBezTo>
                <a:cubicBezTo>
                  <a:pt x="483" y="67"/>
                  <a:pt x="461" y="68"/>
                  <a:pt x="422" y="68"/>
                </a:cubicBezTo>
                <a:lnTo>
                  <a:pt x="363" y="68"/>
                </a:lnTo>
                <a:lnTo>
                  <a:pt x="360" y="84"/>
                </a:lnTo>
                <a:cubicBezTo>
                  <a:pt x="353" y="128"/>
                  <a:pt x="349" y="165"/>
                  <a:pt x="349" y="194"/>
                </a:cubicBezTo>
                <a:cubicBezTo>
                  <a:pt x="349" y="227"/>
                  <a:pt x="352" y="256"/>
                  <a:pt x="357" y="282"/>
                </a:cubicBezTo>
                <a:cubicBezTo>
                  <a:pt x="363" y="307"/>
                  <a:pt x="369" y="327"/>
                  <a:pt x="375" y="341"/>
                </a:cubicBezTo>
                <a:cubicBezTo>
                  <a:pt x="381" y="356"/>
                  <a:pt x="384" y="364"/>
                  <a:pt x="384" y="367"/>
                </a:cubicBezTo>
                <a:cubicBezTo>
                  <a:pt x="384" y="378"/>
                  <a:pt x="380" y="388"/>
                  <a:pt x="371" y="397"/>
                </a:cubicBezTo>
                <a:cubicBezTo>
                  <a:pt x="363" y="406"/>
                  <a:pt x="351" y="411"/>
                  <a:pt x="338" y="411"/>
                </a:cubicBezTo>
                <a:cubicBezTo>
                  <a:pt x="331" y="411"/>
                  <a:pt x="325" y="410"/>
                  <a:pt x="321" y="408"/>
                </a:cubicBezTo>
                <a:cubicBezTo>
                  <a:pt x="317" y="406"/>
                  <a:pt x="312" y="399"/>
                  <a:pt x="306" y="386"/>
                </a:cubicBezTo>
                <a:cubicBezTo>
                  <a:pt x="301" y="373"/>
                  <a:pt x="296" y="354"/>
                  <a:pt x="291" y="330"/>
                </a:cubicBezTo>
                <a:cubicBezTo>
                  <a:pt x="291" y="325"/>
                  <a:pt x="290" y="311"/>
                  <a:pt x="290" y="289"/>
                </a:cubicBezTo>
                <a:cubicBezTo>
                  <a:pt x="290" y="259"/>
                  <a:pt x="293" y="226"/>
                  <a:pt x="299" y="191"/>
                </a:cubicBezTo>
                <a:cubicBezTo>
                  <a:pt x="304" y="156"/>
                  <a:pt x="310" y="127"/>
                  <a:pt x="315" y="105"/>
                </a:cubicBezTo>
                <a:cubicBezTo>
                  <a:pt x="321" y="83"/>
                  <a:pt x="324" y="70"/>
                  <a:pt x="325" y="68"/>
                </a:cubicBezTo>
                <a:lnTo>
                  <a:pt x="234" y="68"/>
                </a:lnTo>
                <a:lnTo>
                  <a:pt x="233" y="71"/>
                </a:lnTo>
                <a:cubicBezTo>
                  <a:pt x="233" y="73"/>
                  <a:pt x="227" y="98"/>
                  <a:pt x="215" y="145"/>
                </a:cubicBezTo>
                <a:cubicBezTo>
                  <a:pt x="203" y="192"/>
                  <a:pt x="189" y="243"/>
                  <a:pt x="174" y="296"/>
                </a:cubicBezTo>
                <a:cubicBezTo>
                  <a:pt x="159" y="348"/>
                  <a:pt x="149" y="379"/>
                  <a:pt x="145" y="386"/>
                </a:cubicBezTo>
                <a:cubicBezTo>
                  <a:pt x="138" y="403"/>
                  <a:pt x="125" y="412"/>
                  <a:pt x="105" y="41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50" name="フリーフォーム: 図形 2549"/>
          <p:cNvSpPr/>
          <p:nvPr/>
        </p:nvSpPr>
        <p:spPr>
          <a:xfrm>
            <a:off x="5049720" y="2846520"/>
            <a:ext cx="100080" cy="163440"/>
          </a:xfrm>
          <a:custGeom>
            <a:avLst/>
            <a:gdLst/>
            <a:ahLst/>
            <a:cxnLst/>
            <a:rect l="0" t="0" r="r" b="b"/>
            <a:pathLst>
              <a:path w="278" h="454">
                <a:moveTo>
                  <a:pt x="37" y="55"/>
                </a:moveTo>
                <a:cubicBezTo>
                  <a:pt x="62" y="19"/>
                  <a:pt x="95" y="0"/>
                  <a:pt x="138" y="0"/>
                </a:cubicBezTo>
                <a:cubicBezTo>
                  <a:pt x="159" y="0"/>
                  <a:pt x="180" y="7"/>
                  <a:pt x="202" y="18"/>
                </a:cubicBezTo>
                <a:cubicBezTo>
                  <a:pt x="223" y="30"/>
                  <a:pt x="240" y="50"/>
                  <a:pt x="253" y="79"/>
                </a:cubicBezTo>
                <a:cubicBezTo>
                  <a:pt x="270" y="115"/>
                  <a:pt x="278" y="165"/>
                  <a:pt x="278" y="229"/>
                </a:cubicBezTo>
                <a:cubicBezTo>
                  <a:pt x="278" y="297"/>
                  <a:pt x="268" y="349"/>
                  <a:pt x="250" y="385"/>
                </a:cubicBezTo>
                <a:cubicBezTo>
                  <a:pt x="241" y="403"/>
                  <a:pt x="229" y="418"/>
                  <a:pt x="213" y="429"/>
                </a:cubicBezTo>
                <a:cubicBezTo>
                  <a:pt x="198" y="440"/>
                  <a:pt x="184" y="447"/>
                  <a:pt x="172" y="449"/>
                </a:cubicBezTo>
                <a:cubicBezTo>
                  <a:pt x="161" y="452"/>
                  <a:pt x="150" y="453"/>
                  <a:pt x="139" y="454"/>
                </a:cubicBezTo>
                <a:cubicBezTo>
                  <a:pt x="127" y="454"/>
                  <a:pt x="116" y="452"/>
                  <a:pt x="104" y="450"/>
                </a:cubicBezTo>
                <a:cubicBezTo>
                  <a:pt x="93" y="447"/>
                  <a:pt x="80" y="440"/>
                  <a:pt x="64" y="429"/>
                </a:cubicBezTo>
                <a:cubicBezTo>
                  <a:pt x="49" y="417"/>
                  <a:pt x="37" y="403"/>
                  <a:pt x="28" y="385"/>
                </a:cubicBezTo>
                <a:cubicBezTo>
                  <a:pt x="9" y="349"/>
                  <a:pt x="0" y="297"/>
                  <a:pt x="0" y="229"/>
                </a:cubicBezTo>
                <a:cubicBezTo>
                  <a:pt x="0" y="153"/>
                  <a:pt x="12" y="94"/>
                  <a:pt x="37" y="55"/>
                </a:cubicBezTo>
                <a:moveTo>
                  <a:pt x="185" y="47"/>
                </a:moveTo>
                <a:cubicBezTo>
                  <a:pt x="172" y="33"/>
                  <a:pt x="157" y="26"/>
                  <a:pt x="139" y="26"/>
                </a:cubicBezTo>
                <a:cubicBezTo>
                  <a:pt x="120" y="26"/>
                  <a:pt x="104" y="33"/>
                  <a:pt x="91" y="47"/>
                </a:cubicBezTo>
                <a:cubicBezTo>
                  <a:pt x="80" y="58"/>
                  <a:pt x="73" y="74"/>
                  <a:pt x="70" y="94"/>
                </a:cubicBezTo>
                <a:cubicBezTo>
                  <a:pt x="66" y="114"/>
                  <a:pt x="64" y="156"/>
                  <a:pt x="64" y="220"/>
                </a:cubicBezTo>
                <a:cubicBezTo>
                  <a:pt x="64" y="290"/>
                  <a:pt x="66" y="335"/>
                  <a:pt x="70" y="357"/>
                </a:cubicBezTo>
                <a:cubicBezTo>
                  <a:pt x="73" y="379"/>
                  <a:pt x="81" y="396"/>
                  <a:pt x="93" y="409"/>
                </a:cubicBezTo>
                <a:cubicBezTo>
                  <a:pt x="106" y="422"/>
                  <a:pt x="121" y="429"/>
                  <a:pt x="139" y="429"/>
                </a:cubicBezTo>
                <a:cubicBezTo>
                  <a:pt x="156" y="429"/>
                  <a:pt x="171" y="422"/>
                  <a:pt x="183" y="409"/>
                </a:cubicBezTo>
                <a:cubicBezTo>
                  <a:pt x="197" y="396"/>
                  <a:pt x="205" y="377"/>
                  <a:pt x="208" y="354"/>
                </a:cubicBezTo>
                <a:cubicBezTo>
                  <a:pt x="211" y="330"/>
                  <a:pt x="213" y="286"/>
                  <a:pt x="213" y="220"/>
                </a:cubicBezTo>
                <a:cubicBezTo>
                  <a:pt x="213" y="157"/>
                  <a:pt x="212" y="115"/>
                  <a:pt x="208" y="95"/>
                </a:cubicBezTo>
                <a:cubicBezTo>
                  <a:pt x="205" y="74"/>
                  <a:pt x="197" y="58"/>
                  <a:pt x="185" y="4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51" name="テキスト ボックス 2550"/>
          <p:cNvSpPr txBox="1"/>
          <p:nvPr/>
        </p:nvSpPr>
        <p:spPr>
          <a:xfrm>
            <a:off x="4561560" y="2664720"/>
            <a:ext cx="623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や ）</a:t>
            </a:r>
            <a:endParaRPr lang="en-US" sz="2170" b="0" strike="noStrike" spc="-1">
              <a:solidFill>
                <a:srgbClr val="000000"/>
              </a:solidFill>
              <a:latin typeface="Times New Roman"/>
            </a:endParaRPr>
          </a:p>
        </p:txBody>
      </p:sp>
      <p:sp>
        <p:nvSpPr>
          <p:cNvPr id="2552" name="フリーフォーム: 図形 2551"/>
          <p:cNvSpPr/>
          <p:nvPr/>
        </p:nvSpPr>
        <p:spPr>
          <a:xfrm>
            <a:off x="5608080" y="2809800"/>
            <a:ext cx="218520" cy="151560"/>
          </a:xfrm>
          <a:custGeom>
            <a:avLst/>
            <a:gdLst/>
            <a:ahLst/>
            <a:cxnLst/>
            <a:rect l="0" t="0" r="r" b="b"/>
            <a:pathLst>
              <a:path w="607" h="421">
                <a:moveTo>
                  <a:pt x="30" y="144"/>
                </a:moveTo>
                <a:lnTo>
                  <a:pt x="19" y="144"/>
                </a:lnTo>
                <a:cubicBezTo>
                  <a:pt x="7" y="144"/>
                  <a:pt x="0" y="140"/>
                  <a:pt x="0" y="131"/>
                </a:cubicBezTo>
                <a:cubicBezTo>
                  <a:pt x="0" y="128"/>
                  <a:pt x="4" y="122"/>
                  <a:pt x="10" y="113"/>
                </a:cubicBezTo>
                <a:cubicBezTo>
                  <a:pt x="61" y="44"/>
                  <a:pt x="113" y="6"/>
                  <a:pt x="164" y="1"/>
                </a:cubicBezTo>
                <a:cubicBezTo>
                  <a:pt x="165" y="0"/>
                  <a:pt x="233" y="0"/>
                  <a:pt x="368" y="0"/>
                </a:cubicBezTo>
                <a:cubicBezTo>
                  <a:pt x="476" y="0"/>
                  <a:pt x="538" y="0"/>
                  <a:pt x="554" y="0"/>
                </a:cubicBezTo>
                <a:cubicBezTo>
                  <a:pt x="570" y="0"/>
                  <a:pt x="581" y="1"/>
                  <a:pt x="587" y="4"/>
                </a:cubicBezTo>
                <a:cubicBezTo>
                  <a:pt x="600" y="12"/>
                  <a:pt x="607" y="25"/>
                  <a:pt x="607" y="41"/>
                </a:cubicBezTo>
                <a:cubicBezTo>
                  <a:pt x="607" y="54"/>
                  <a:pt x="603" y="67"/>
                  <a:pt x="595" y="78"/>
                </a:cubicBezTo>
                <a:cubicBezTo>
                  <a:pt x="587" y="89"/>
                  <a:pt x="576" y="97"/>
                  <a:pt x="561" y="101"/>
                </a:cubicBezTo>
                <a:cubicBezTo>
                  <a:pt x="559" y="102"/>
                  <a:pt x="535" y="102"/>
                  <a:pt x="491" y="103"/>
                </a:cubicBezTo>
                <a:lnTo>
                  <a:pt x="425" y="103"/>
                </a:lnTo>
                <a:lnTo>
                  <a:pt x="423" y="114"/>
                </a:lnTo>
                <a:cubicBezTo>
                  <a:pt x="422" y="120"/>
                  <a:pt x="422" y="133"/>
                  <a:pt x="422" y="153"/>
                </a:cubicBezTo>
                <a:cubicBezTo>
                  <a:pt x="422" y="190"/>
                  <a:pt x="427" y="223"/>
                  <a:pt x="436" y="251"/>
                </a:cubicBezTo>
                <a:cubicBezTo>
                  <a:pt x="445" y="279"/>
                  <a:pt x="454" y="300"/>
                  <a:pt x="465" y="316"/>
                </a:cubicBezTo>
                <a:cubicBezTo>
                  <a:pt x="474" y="331"/>
                  <a:pt x="479" y="344"/>
                  <a:pt x="479" y="352"/>
                </a:cubicBezTo>
                <a:cubicBezTo>
                  <a:pt x="479" y="369"/>
                  <a:pt x="471" y="384"/>
                  <a:pt x="454" y="400"/>
                </a:cubicBezTo>
                <a:cubicBezTo>
                  <a:pt x="439" y="414"/>
                  <a:pt x="422" y="421"/>
                  <a:pt x="404" y="421"/>
                </a:cubicBezTo>
                <a:cubicBezTo>
                  <a:pt x="371" y="421"/>
                  <a:pt x="349" y="390"/>
                  <a:pt x="338" y="325"/>
                </a:cubicBezTo>
                <a:cubicBezTo>
                  <a:pt x="337" y="315"/>
                  <a:pt x="336" y="301"/>
                  <a:pt x="336" y="283"/>
                </a:cubicBezTo>
                <a:cubicBezTo>
                  <a:pt x="336" y="257"/>
                  <a:pt x="338" y="229"/>
                  <a:pt x="343" y="200"/>
                </a:cubicBezTo>
                <a:cubicBezTo>
                  <a:pt x="347" y="170"/>
                  <a:pt x="352" y="147"/>
                  <a:pt x="357" y="130"/>
                </a:cubicBezTo>
                <a:lnTo>
                  <a:pt x="363" y="105"/>
                </a:lnTo>
                <a:cubicBezTo>
                  <a:pt x="363" y="104"/>
                  <a:pt x="348" y="103"/>
                  <a:pt x="319" y="103"/>
                </a:cubicBezTo>
                <a:lnTo>
                  <a:pt x="273" y="103"/>
                </a:lnTo>
                <a:lnTo>
                  <a:pt x="272" y="107"/>
                </a:lnTo>
                <a:cubicBezTo>
                  <a:pt x="272" y="107"/>
                  <a:pt x="271" y="112"/>
                  <a:pt x="269" y="121"/>
                </a:cubicBezTo>
                <a:cubicBezTo>
                  <a:pt x="267" y="129"/>
                  <a:pt x="264" y="142"/>
                  <a:pt x="259" y="160"/>
                </a:cubicBezTo>
                <a:cubicBezTo>
                  <a:pt x="254" y="177"/>
                  <a:pt x="250" y="193"/>
                  <a:pt x="247" y="208"/>
                </a:cubicBezTo>
                <a:cubicBezTo>
                  <a:pt x="238" y="241"/>
                  <a:pt x="229" y="277"/>
                  <a:pt x="219" y="317"/>
                </a:cubicBezTo>
                <a:cubicBezTo>
                  <a:pt x="210" y="350"/>
                  <a:pt x="205" y="371"/>
                  <a:pt x="202" y="377"/>
                </a:cubicBezTo>
                <a:cubicBezTo>
                  <a:pt x="200" y="384"/>
                  <a:pt x="196" y="391"/>
                  <a:pt x="191" y="397"/>
                </a:cubicBezTo>
                <a:cubicBezTo>
                  <a:pt x="189" y="398"/>
                  <a:pt x="188" y="399"/>
                  <a:pt x="187" y="401"/>
                </a:cubicBezTo>
                <a:cubicBezTo>
                  <a:pt x="173" y="414"/>
                  <a:pt x="156" y="421"/>
                  <a:pt x="139" y="421"/>
                </a:cubicBezTo>
                <a:cubicBezTo>
                  <a:pt x="123" y="421"/>
                  <a:pt x="111" y="416"/>
                  <a:pt x="102" y="407"/>
                </a:cubicBezTo>
                <a:cubicBezTo>
                  <a:pt x="93" y="398"/>
                  <a:pt x="89" y="386"/>
                  <a:pt x="89" y="372"/>
                </a:cubicBezTo>
                <a:cubicBezTo>
                  <a:pt x="89" y="366"/>
                  <a:pt x="90" y="360"/>
                  <a:pt x="92" y="356"/>
                </a:cubicBezTo>
                <a:cubicBezTo>
                  <a:pt x="92" y="353"/>
                  <a:pt x="99" y="341"/>
                  <a:pt x="111" y="318"/>
                </a:cubicBezTo>
                <a:cubicBezTo>
                  <a:pt x="124" y="295"/>
                  <a:pt x="138" y="266"/>
                  <a:pt x="156" y="231"/>
                </a:cubicBezTo>
                <a:cubicBezTo>
                  <a:pt x="173" y="197"/>
                  <a:pt x="187" y="166"/>
                  <a:pt x="198" y="140"/>
                </a:cubicBezTo>
                <a:cubicBezTo>
                  <a:pt x="207" y="118"/>
                  <a:pt x="212" y="105"/>
                  <a:pt x="212" y="103"/>
                </a:cubicBezTo>
                <a:cubicBezTo>
                  <a:pt x="166" y="103"/>
                  <a:pt x="140" y="103"/>
                  <a:pt x="134" y="104"/>
                </a:cubicBezTo>
                <a:cubicBezTo>
                  <a:pt x="102" y="106"/>
                  <a:pt x="78" y="116"/>
                  <a:pt x="61" y="133"/>
                </a:cubicBezTo>
                <a:lnTo>
                  <a:pt x="51"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53" name="テキスト ボックス 2552"/>
          <p:cNvSpPr txBox="1"/>
          <p:nvPr/>
        </p:nvSpPr>
        <p:spPr>
          <a:xfrm>
            <a:off x="5451120" y="26575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554" name="フリーフォーム: 図形 2553"/>
          <p:cNvSpPr/>
          <p:nvPr/>
        </p:nvSpPr>
        <p:spPr>
          <a:xfrm>
            <a:off x="1599840" y="3228840"/>
            <a:ext cx="95760" cy="95400"/>
          </a:xfrm>
          <a:custGeom>
            <a:avLst/>
            <a:gdLst/>
            <a:ahLst/>
            <a:cxnLst/>
            <a:rect l="0" t="0" r="r" b="b"/>
            <a:pathLst>
              <a:path w="266" h="265">
                <a:moveTo>
                  <a:pt x="266" y="132"/>
                </a:moveTo>
                <a:cubicBezTo>
                  <a:pt x="266" y="151"/>
                  <a:pt x="263" y="168"/>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8"/>
                  <a:pt x="0" y="151"/>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555" name="テキスト ボックス 2554"/>
          <p:cNvSpPr txBox="1"/>
          <p:nvPr/>
        </p:nvSpPr>
        <p:spPr>
          <a:xfrm>
            <a:off x="5825520" y="266472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を記録</a:t>
            </a:r>
            <a:endParaRPr lang="en-US" sz="2170" b="0" strike="noStrike" spc="-1">
              <a:solidFill>
                <a:srgbClr val="000000"/>
              </a:solidFill>
              <a:latin typeface="Times New Roman"/>
            </a:endParaRPr>
          </a:p>
        </p:txBody>
      </p:sp>
      <p:sp>
        <p:nvSpPr>
          <p:cNvPr id="2556" name="テキスト ボックス 2555"/>
          <p:cNvSpPr txBox="1"/>
          <p:nvPr/>
        </p:nvSpPr>
        <p:spPr>
          <a:xfrm>
            <a:off x="1852560" y="3076560"/>
            <a:ext cx="4946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VAE</a:t>
            </a:r>
            <a:endParaRPr lang="en-US" sz="2170" b="0" strike="noStrike" spc="-1">
              <a:solidFill>
                <a:srgbClr val="000000"/>
              </a:solidFill>
              <a:latin typeface="Times New Roman"/>
            </a:endParaRPr>
          </a:p>
        </p:txBody>
      </p:sp>
      <p:sp>
        <p:nvSpPr>
          <p:cNvPr id="2557" name="テキスト ボックス 2556"/>
          <p:cNvSpPr txBox="1"/>
          <p:nvPr/>
        </p:nvSpPr>
        <p:spPr>
          <a:xfrm>
            <a:off x="2337480" y="308376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や拡散モデル、</a:t>
            </a:r>
            <a:endParaRPr lang="en-US" sz="2170" b="0" strike="noStrike" spc="-1">
              <a:solidFill>
                <a:srgbClr val="000000"/>
              </a:solidFill>
              <a:latin typeface="Times New Roman"/>
            </a:endParaRPr>
          </a:p>
        </p:txBody>
      </p:sp>
      <p:sp>
        <p:nvSpPr>
          <p:cNvPr id="2558" name="テキスト ボックス 2557"/>
          <p:cNvSpPr txBox="1"/>
          <p:nvPr/>
        </p:nvSpPr>
        <p:spPr>
          <a:xfrm>
            <a:off x="4271040" y="3076560"/>
            <a:ext cx="3938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FM</a:t>
            </a:r>
            <a:endParaRPr lang="en-US" sz="2170" b="0" strike="noStrike" spc="-1">
              <a:solidFill>
                <a:srgbClr val="000000"/>
              </a:solidFill>
              <a:latin typeface="Times New Roman"/>
            </a:endParaRPr>
          </a:p>
        </p:txBody>
      </p:sp>
      <p:sp>
        <p:nvSpPr>
          <p:cNvPr id="2559" name="テキスト ボックス 2558"/>
          <p:cNvSpPr txBox="1"/>
          <p:nvPr/>
        </p:nvSpPr>
        <p:spPr>
          <a:xfrm>
            <a:off x="4664880" y="308376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でさまざまな動作シーケ</a:t>
            </a:r>
            <a:endParaRPr lang="en-US" sz="2170" b="0" strike="noStrike" spc="-1">
              <a:solidFill>
                <a:srgbClr val="000000"/>
              </a:solidFill>
              <a:latin typeface="Times New Roman"/>
            </a:endParaRPr>
          </a:p>
        </p:txBody>
      </p:sp>
      <p:sp>
        <p:nvSpPr>
          <p:cNvPr id="2560" name="フリーフォーム: 図形 2559"/>
          <p:cNvSpPr/>
          <p:nvPr/>
        </p:nvSpPr>
        <p:spPr>
          <a:xfrm>
            <a:off x="1599840" y="4124160"/>
            <a:ext cx="95760" cy="95760"/>
          </a:xfrm>
          <a:custGeom>
            <a:avLst/>
            <a:gdLst/>
            <a:ahLst/>
            <a:cxnLst/>
            <a:rect l="0" t="0" r="r" b="b"/>
            <a:pathLst>
              <a:path w="266" h="266">
                <a:moveTo>
                  <a:pt x="266" y="133"/>
                </a:moveTo>
                <a:cubicBezTo>
                  <a:pt x="266" y="151"/>
                  <a:pt x="263" y="168"/>
                  <a:pt x="256" y="184"/>
                </a:cubicBezTo>
                <a:cubicBezTo>
                  <a:pt x="249" y="200"/>
                  <a:pt x="240" y="214"/>
                  <a:pt x="227" y="227"/>
                </a:cubicBezTo>
                <a:cubicBezTo>
                  <a:pt x="215" y="239"/>
                  <a:pt x="201" y="249"/>
                  <a:pt x="184" y="255"/>
                </a:cubicBezTo>
                <a:cubicBezTo>
                  <a:pt x="167" y="262"/>
                  <a:pt x="150" y="266"/>
                  <a:pt x="133" y="266"/>
                </a:cubicBezTo>
                <a:cubicBezTo>
                  <a:pt x="115" y="266"/>
                  <a:pt x="98" y="262"/>
                  <a:pt x="82" y="255"/>
                </a:cubicBezTo>
                <a:cubicBezTo>
                  <a:pt x="66" y="249"/>
                  <a:pt x="52" y="239"/>
                  <a:pt x="39" y="227"/>
                </a:cubicBezTo>
                <a:cubicBezTo>
                  <a:pt x="27" y="214"/>
                  <a:pt x="17" y="200"/>
                  <a:pt x="11" y="184"/>
                </a:cubicBezTo>
                <a:cubicBezTo>
                  <a:pt x="4" y="168"/>
                  <a:pt x="0" y="151"/>
                  <a:pt x="0" y="133"/>
                </a:cubicBezTo>
                <a:cubicBezTo>
                  <a:pt x="0" y="116"/>
                  <a:pt x="4" y="99"/>
                  <a:pt x="11" y="83"/>
                </a:cubicBezTo>
                <a:cubicBezTo>
                  <a:pt x="17" y="66"/>
                  <a:pt x="27" y="52"/>
                  <a:pt x="39" y="40"/>
                </a:cubicBezTo>
                <a:cubicBezTo>
                  <a:pt x="52" y="26"/>
                  <a:pt x="66" y="17"/>
                  <a:pt x="82" y="10"/>
                </a:cubicBezTo>
                <a:cubicBezTo>
                  <a:pt x="98" y="3"/>
                  <a:pt x="115" y="0"/>
                  <a:pt x="133" y="0"/>
                </a:cubicBezTo>
                <a:cubicBezTo>
                  <a:pt x="150" y="0"/>
                  <a:pt x="167" y="3"/>
                  <a:pt x="184" y="10"/>
                </a:cubicBezTo>
                <a:cubicBezTo>
                  <a:pt x="201" y="17"/>
                  <a:pt x="215" y="26"/>
                  <a:pt x="227" y="40"/>
                </a:cubicBezTo>
                <a:cubicBezTo>
                  <a:pt x="240" y="52"/>
                  <a:pt x="249" y="66"/>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561" name="テキスト ボックス 2560"/>
          <p:cNvSpPr txBox="1"/>
          <p:nvPr/>
        </p:nvSpPr>
        <p:spPr>
          <a:xfrm>
            <a:off x="1852560" y="349344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ンスの分布を学習・生成</a:t>
            </a:r>
            <a:endParaRPr lang="en-US" sz="2170" b="0" strike="noStrike" spc="-1">
              <a:solidFill>
                <a:srgbClr val="000000"/>
              </a:solidFill>
              <a:latin typeface="Times New Roman"/>
            </a:endParaRPr>
          </a:p>
        </p:txBody>
      </p:sp>
      <p:sp>
        <p:nvSpPr>
          <p:cNvPr id="2562" name="テキスト ボックス 2561"/>
          <p:cNvSpPr txBox="1"/>
          <p:nvPr/>
        </p:nvSpPr>
        <p:spPr>
          <a:xfrm>
            <a:off x="1852560" y="397908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ちなみに私の博士論文のテーマも「方策の圧縮</a:t>
            </a:r>
            <a:endParaRPr lang="en-US" sz="2170" b="0" strike="noStrike" spc="-1">
              <a:solidFill>
                <a:srgbClr val="000000"/>
              </a:solidFill>
              <a:latin typeface="Times New Roman"/>
            </a:endParaRPr>
          </a:p>
        </p:txBody>
      </p:sp>
      <p:sp>
        <p:nvSpPr>
          <p:cNvPr id="2563" name="テキスト ボックス 2562"/>
          <p:cNvSpPr txBox="1"/>
          <p:nvPr/>
        </p:nvSpPr>
        <p:spPr>
          <a:xfrm>
            <a:off x="1852560" y="439812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表現」です。自己位置推定でも</a:t>
            </a:r>
            <a:endParaRPr lang="en-US" sz="2170" b="0" strike="noStrike" spc="-1">
              <a:solidFill>
                <a:srgbClr val="000000"/>
              </a:solidFill>
              <a:latin typeface="Times New Roman"/>
            </a:endParaRPr>
          </a:p>
        </p:txBody>
      </p:sp>
      <p:sp>
        <p:nvSpPr>
          <p:cNvPr id="2564" name="テキスト ボックス 2563"/>
          <p:cNvSpPr txBox="1"/>
          <p:nvPr/>
        </p:nvSpPr>
        <p:spPr>
          <a:xfrm>
            <a:off x="5719680" y="4390920"/>
            <a:ext cx="7232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SLAM</a:t>
            </a:r>
            <a:endParaRPr lang="en-US" sz="2170" b="0" strike="noStrike" spc="-1">
              <a:solidFill>
                <a:srgbClr val="000000"/>
              </a:solidFill>
              <a:latin typeface="Times New Roman"/>
            </a:endParaRPr>
          </a:p>
        </p:txBody>
      </p:sp>
      <p:sp>
        <p:nvSpPr>
          <p:cNvPr id="2565" name="テキスト ボックス 2564"/>
          <p:cNvSpPr txBox="1"/>
          <p:nvPr/>
        </p:nvSpPr>
        <p:spPr>
          <a:xfrm>
            <a:off x="6443280" y="439812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でもない</a:t>
            </a:r>
            <a:endParaRPr lang="en-US" sz="2170" b="0" strike="noStrike" spc="-1">
              <a:solidFill>
                <a:srgbClr val="000000"/>
              </a:solidFill>
              <a:latin typeface="Times New Roman"/>
            </a:endParaRPr>
          </a:p>
        </p:txBody>
      </p:sp>
      <p:sp>
        <p:nvSpPr>
          <p:cNvPr id="2566" name="フリーフォーム: 図形 2565"/>
          <p:cNvSpPr/>
          <p:nvPr/>
        </p:nvSpPr>
        <p:spPr>
          <a:xfrm>
            <a:off x="1047600" y="543852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6"/>
                  <a:pt x="3" y="99"/>
                  <a:pt x="10" y="83"/>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67" name="テキスト ボックス 2566"/>
          <p:cNvSpPr txBox="1"/>
          <p:nvPr/>
        </p:nvSpPr>
        <p:spPr>
          <a:xfrm>
            <a:off x="1852560" y="480780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です。</a:t>
            </a:r>
            <a:endParaRPr lang="en-US" sz="2170" b="0" strike="noStrike" spc="-1">
              <a:solidFill>
                <a:srgbClr val="000000"/>
              </a:solidFill>
              <a:latin typeface="Times New Roman"/>
            </a:endParaRPr>
          </a:p>
        </p:txBody>
      </p:sp>
      <p:sp>
        <p:nvSpPr>
          <p:cNvPr id="2568" name="テキスト ボックス 2567"/>
          <p:cNvSpPr txBox="1"/>
          <p:nvPr/>
        </p:nvSpPr>
        <p:spPr>
          <a:xfrm>
            <a:off x="1300320" y="529344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その他</a:t>
            </a:r>
            <a:endParaRPr lang="en-US" sz="2170" b="0" strike="noStrike" spc="-1">
              <a:solidFill>
                <a:srgbClr val="000000"/>
              </a:solidFill>
              <a:latin typeface="Times New Roman"/>
            </a:endParaRPr>
          </a:p>
        </p:txBody>
      </p:sp>
      <p:sp>
        <p:nvSpPr>
          <p:cNvPr id="2569" name="テキスト ボックス 2568"/>
          <p:cNvSpPr txBox="1"/>
          <p:nvPr/>
        </p:nvSpPr>
        <p:spPr>
          <a:xfrm>
            <a:off x="2128680" y="5286240"/>
            <a:ext cx="48672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VLA</a:t>
            </a:r>
            <a:endParaRPr lang="en-US" sz="2170" b="0" strike="noStrike" spc="-1">
              <a:solidFill>
                <a:srgbClr val="000000"/>
              </a:solidFill>
              <a:latin typeface="Times New Roman"/>
            </a:endParaRPr>
          </a:p>
        </p:txBody>
      </p:sp>
      <p:sp>
        <p:nvSpPr>
          <p:cNvPr id="2570" name="テキスト ボックス 2569"/>
          <p:cNvSpPr txBox="1"/>
          <p:nvPr/>
        </p:nvSpPr>
        <p:spPr>
          <a:xfrm>
            <a:off x="2615760" y="529344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a:t>
            </a:r>
            <a:endParaRPr lang="en-US" sz="2170" b="0" strike="noStrike" spc="-1">
              <a:solidFill>
                <a:srgbClr val="000000"/>
              </a:solidFill>
              <a:latin typeface="Times New Roman"/>
            </a:endParaRPr>
          </a:p>
        </p:txBody>
      </p:sp>
      <p:sp>
        <p:nvSpPr>
          <p:cNvPr id="2571" name="テキスト ボックス 2570"/>
          <p:cNvSpPr txBox="1"/>
          <p:nvPr/>
        </p:nvSpPr>
        <p:spPr>
          <a:xfrm>
            <a:off x="2891880" y="5286240"/>
            <a:ext cx="57240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RT-2</a:t>
            </a:r>
            <a:endParaRPr lang="en-US" sz="2170" b="0" strike="noStrike" spc="-1">
              <a:solidFill>
                <a:srgbClr val="000000"/>
              </a:solidFill>
              <a:latin typeface="Times New Roman"/>
            </a:endParaRPr>
          </a:p>
        </p:txBody>
      </p:sp>
      <p:sp>
        <p:nvSpPr>
          <p:cNvPr id="2572" name="テキスト ボックス 2571"/>
          <p:cNvSpPr txBox="1"/>
          <p:nvPr/>
        </p:nvSpPr>
        <p:spPr>
          <a:xfrm>
            <a:off x="3453480" y="529344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など）</a:t>
            </a:r>
            <a:endParaRPr lang="en-US" sz="2170" b="0" strike="noStrike" spc="-1">
              <a:solidFill>
                <a:srgbClr val="000000"/>
              </a:solidFill>
              <a:latin typeface="Times New Roman"/>
            </a:endParaRPr>
          </a:p>
        </p:txBody>
      </p:sp>
      <p:sp>
        <p:nvSpPr>
          <p:cNvPr id="2573" name="テキスト ボックス 2572"/>
          <p:cNvSpPr txBox="1"/>
          <p:nvPr/>
        </p:nvSpPr>
        <p:spPr>
          <a:xfrm>
            <a:off x="4281840" y="52862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574" name="フリーフォーム: 図形 2573"/>
          <p:cNvSpPr/>
          <p:nvPr/>
        </p:nvSpPr>
        <p:spPr>
          <a:xfrm>
            <a:off x="6379920" y="535284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6" y="2"/>
                  <a:pt x="249" y="0"/>
                </a:cubicBezTo>
                <a:lnTo>
                  <a:pt x="259" y="0"/>
                </a:lnTo>
                <a:cubicBezTo>
                  <a:pt x="262" y="4"/>
                  <a:pt x="264" y="7"/>
                  <a:pt x="264" y="8"/>
                </a:cubicBezTo>
                <a:cubicBezTo>
                  <a:pt x="264" y="10"/>
                  <a:pt x="264" y="16"/>
                  <a:pt x="262" y="25"/>
                </a:cubicBezTo>
                <a:cubicBezTo>
                  <a:pt x="259" y="34"/>
                  <a:pt x="256" y="40"/>
                  <a:pt x="254" y="43"/>
                </a:cubicBezTo>
                <a:lnTo>
                  <a:pt x="234" y="43"/>
                </a:lnTo>
                <a:cubicBezTo>
                  <a:pt x="221" y="44"/>
                  <a:pt x="211" y="45"/>
                  <a:pt x="206" y="45"/>
                </a:cubicBezTo>
                <a:cubicBezTo>
                  <a:pt x="189" y="48"/>
                  <a:pt x="179" y="52"/>
                  <a:pt x="177" y="59"/>
                </a:cubicBezTo>
                <a:cubicBezTo>
                  <a:pt x="177" y="60"/>
                  <a:pt x="186" y="138"/>
                  <a:pt x="204" y="292"/>
                </a:cubicBezTo>
                <a:cubicBezTo>
                  <a:pt x="222" y="446"/>
                  <a:pt x="231" y="525"/>
                  <a:pt x="232" y="527"/>
                </a:cubicBezTo>
                <a:lnTo>
                  <a:pt x="300" y="417"/>
                </a:lnTo>
                <a:cubicBezTo>
                  <a:pt x="345" y="344"/>
                  <a:pt x="390" y="271"/>
                  <a:pt x="435" y="197"/>
                </a:cubicBezTo>
                <a:cubicBezTo>
                  <a:pt x="481" y="123"/>
                  <a:pt x="504" y="85"/>
                  <a:pt x="505" y="83"/>
                </a:cubicBezTo>
                <a:cubicBezTo>
                  <a:pt x="508" y="79"/>
                  <a:pt x="509" y="74"/>
                  <a:pt x="509" y="69"/>
                </a:cubicBezTo>
                <a:cubicBezTo>
                  <a:pt x="509" y="54"/>
                  <a:pt x="495" y="45"/>
                  <a:pt x="468" y="43"/>
                </a:cubicBezTo>
                <a:cubicBezTo>
                  <a:pt x="457" y="43"/>
                  <a:pt x="451" y="39"/>
                  <a:pt x="451" y="33"/>
                </a:cubicBezTo>
                <a:cubicBezTo>
                  <a:pt x="451" y="32"/>
                  <a:pt x="452" y="28"/>
                  <a:pt x="453" y="21"/>
                </a:cubicBezTo>
                <a:cubicBezTo>
                  <a:pt x="455" y="12"/>
                  <a:pt x="457" y="6"/>
                  <a:pt x="459" y="4"/>
                </a:cubicBezTo>
                <a:cubicBezTo>
                  <a:pt x="460" y="1"/>
                  <a:pt x="464" y="0"/>
                  <a:pt x="471" y="0"/>
                </a:cubicBezTo>
                <a:cubicBezTo>
                  <a:pt x="472" y="0"/>
                  <a:pt x="476" y="0"/>
                  <a:pt x="482" y="0"/>
                </a:cubicBezTo>
                <a:cubicBezTo>
                  <a:pt x="488" y="0"/>
                  <a:pt x="499" y="0"/>
                  <a:pt x="513" y="1"/>
                </a:cubicBezTo>
                <a:cubicBezTo>
                  <a:pt x="528" y="2"/>
                  <a:pt x="548" y="2"/>
                  <a:pt x="573" y="2"/>
                </a:cubicBezTo>
                <a:cubicBezTo>
                  <a:pt x="617" y="2"/>
                  <a:pt x="644" y="1"/>
                  <a:pt x="655" y="0"/>
                </a:cubicBezTo>
                <a:lnTo>
                  <a:pt x="661" y="0"/>
                </a:lnTo>
                <a:cubicBezTo>
                  <a:pt x="666" y="4"/>
                  <a:pt x="668" y="8"/>
                  <a:pt x="668" y="10"/>
                </a:cubicBezTo>
                <a:cubicBezTo>
                  <a:pt x="668" y="21"/>
                  <a:pt x="665" y="31"/>
                  <a:pt x="659" y="40"/>
                </a:cubicBezTo>
                <a:cubicBezTo>
                  <a:pt x="658" y="42"/>
                  <a:pt x="652" y="43"/>
                  <a:pt x="644" y="43"/>
                </a:cubicBezTo>
                <a:cubicBezTo>
                  <a:pt x="636" y="43"/>
                  <a:pt x="628" y="44"/>
                  <a:pt x="621" y="45"/>
                </a:cubicBezTo>
                <a:cubicBezTo>
                  <a:pt x="615" y="45"/>
                  <a:pt x="608" y="47"/>
                  <a:pt x="602" y="49"/>
                </a:cubicBezTo>
                <a:cubicBezTo>
                  <a:pt x="596" y="52"/>
                  <a:pt x="590" y="54"/>
                  <a:pt x="586" y="56"/>
                </a:cubicBezTo>
                <a:cubicBezTo>
                  <a:pt x="582" y="58"/>
                  <a:pt x="579" y="60"/>
                  <a:pt x="575" y="63"/>
                </a:cubicBezTo>
                <a:cubicBezTo>
                  <a:pt x="571" y="66"/>
                  <a:pt x="568" y="69"/>
                  <a:pt x="565" y="70"/>
                </a:cubicBezTo>
                <a:cubicBezTo>
                  <a:pt x="563" y="71"/>
                  <a:pt x="561" y="74"/>
                  <a:pt x="558" y="78"/>
                </a:cubicBezTo>
                <a:cubicBezTo>
                  <a:pt x="556" y="83"/>
                  <a:pt x="553" y="85"/>
                  <a:pt x="552" y="85"/>
                </a:cubicBezTo>
                <a:lnTo>
                  <a:pt x="372" y="373"/>
                </a:lnTo>
                <a:cubicBezTo>
                  <a:pt x="260" y="554"/>
                  <a:pt x="203" y="647"/>
                  <a:pt x="199" y="651"/>
                </a:cubicBezTo>
                <a:cubicBezTo>
                  <a:pt x="197" y="652"/>
                  <a:pt x="195" y="654"/>
                  <a:pt x="193" y="656"/>
                </a:cubicBezTo>
                <a:lnTo>
                  <a:pt x="176" y="657"/>
                </a:lnTo>
                <a:lnTo>
                  <a:pt x="169" y="657"/>
                </a:lnTo>
                <a:cubicBezTo>
                  <a:pt x="158" y="657"/>
                  <a:pt x="153" y="655"/>
                  <a:pt x="153" y="650"/>
                </a:cubicBezTo>
                <a:cubicBezTo>
                  <a:pt x="151" y="647"/>
                  <a:pt x="139" y="547"/>
                  <a:pt x="116" y="352"/>
                </a:cubicBezTo>
                <a:cubicBezTo>
                  <a:pt x="93" y="154"/>
                  <a:pt x="81" y="55"/>
                  <a:pt x="80" y="53"/>
                </a:cubicBezTo>
                <a:cubicBezTo>
                  <a:pt x="77" y="46"/>
                  <a:pt x="58" y="43"/>
                  <a:pt x="22" y="43"/>
                </a:cubicBezTo>
                <a:lnTo>
                  <a:pt x="7"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75" name="フリーフォーム: 図形 2574"/>
          <p:cNvSpPr/>
          <p:nvPr/>
        </p:nvSpPr>
        <p:spPr>
          <a:xfrm>
            <a:off x="1599840" y="5848200"/>
            <a:ext cx="95760" cy="95400"/>
          </a:xfrm>
          <a:custGeom>
            <a:avLst/>
            <a:gdLst/>
            <a:ahLst/>
            <a:cxnLst/>
            <a:rect l="0" t="0" r="r" b="b"/>
            <a:pathLst>
              <a:path w="266" h="265">
                <a:moveTo>
                  <a:pt x="266" y="132"/>
                </a:moveTo>
                <a:cubicBezTo>
                  <a:pt x="266" y="150"/>
                  <a:pt x="263" y="167"/>
                  <a:pt x="256" y="183"/>
                </a:cubicBezTo>
                <a:cubicBezTo>
                  <a:pt x="249" y="199"/>
                  <a:pt x="240" y="213"/>
                  <a:pt x="227" y="226"/>
                </a:cubicBezTo>
                <a:cubicBezTo>
                  <a:pt x="215" y="238"/>
                  <a:pt x="201" y="248"/>
                  <a:pt x="184" y="254"/>
                </a:cubicBezTo>
                <a:cubicBezTo>
                  <a:pt x="167" y="262"/>
                  <a:pt x="150" y="265"/>
                  <a:pt x="133" y="265"/>
                </a:cubicBezTo>
                <a:cubicBezTo>
                  <a:pt x="115" y="265"/>
                  <a:pt x="98" y="262"/>
                  <a:pt x="82" y="254"/>
                </a:cubicBezTo>
                <a:cubicBezTo>
                  <a:pt x="66" y="248"/>
                  <a:pt x="52" y="238"/>
                  <a:pt x="39" y="226"/>
                </a:cubicBezTo>
                <a:cubicBezTo>
                  <a:pt x="27" y="213"/>
                  <a:pt x="17" y="199"/>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576" name="フリーフォーム: 図形 2575"/>
          <p:cNvSpPr/>
          <p:nvPr/>
        </p:nvSpPr>
        <p:spPr>
          <a:xfrm>
            <a:off x="1874520" y="5762520"/>
            <a:ext cx="240480" cy="236160"/>
          </a:xfrm>
          <a:custGeom>
            <a:avLst/>
            <a:gdLst/>
            <a:ahLst/>
            <a:cxnLst/>
            <a:rect l="0" t="0" r="r" b="b"/>
            <a:pathLst>
              <a:path w="668" h="656">
                <a:moveTo>
                  <a:pt x="0" y="32"/>
                </a:moveTo>
                <a:cubicBezTo>
                  <a:pt x="0" y="19"/>
                  <a:pt x="4" y="8"/>
                  <a:pt x="12" y="0"/>
                </a:cubicBezTo>
                <a:lnTo>
                  <a:pt x="23" y="0"/>
                </a:lnTo>
                <a:cubicBezTo>
                  <a:pt x="49" y="2"/>
                  <a:pt x="81" y="3"/>
                  <a:pt x="120" y="3"/>
                </a:cubicBezTo>
                <a:cubicBezTo>
                  <a:pt x="193" y="3"/>
                  <a:pt x="236" y="2"/>
                  <a:pt x="249" y="0"/>
                </a:cubicBezTo>
                <a:lnTo>
                  <a:pt x="259" y="0"/>
                </a:lnTo>
                <a:cubicBezTo>
                  <a:pt x="263" y="4"/>
                  <a:pt x="264" y="6"/>
                  <a:pt x="264" y="8"/>
                </a:cubicBezTo>
                <a:cubicBezTo>
                  <a:pt x="264" y="10"/>
                  <a:pt x="264" y="16"/>
                  <a:pt x="263" y="25"/>
                </a:cubicBezTo>
                <a:cubicBezTo>
                  <a:pt x="259" y="34"/>
                  <a:pt x="257" y="40"/>
                  <a:pt x="254" y="44"/>
                </a:cubicBezTo>
                <a:lnTo>
                  <a:pt x="235" y="44"/>
                </a:lnTo>
                <a:cubicBezTo>
                  <a:pt x="221" y="45"/>
                  <a:pt x="212" y="45"/>
                  <a:pt x="207" y="45"/>
                </a:cubicBezTo>
                <a:cubicBezTo>
                  <a:pt x="189" y="49"/>
                  <a:pt x="179" y="53"/>
                  <a:pt x="177" y="59"/>
                </a:cubicBezTo>
                <a:cubicBezTo>
                  <a:pt x="177" y="61"/>
                  <a:pt x="186" y="138"/>
                  <a:pt x="204" y="293"/>
                </a:cubicBezTo>
                <a:cubicBezTo>
                  <a:pt x="222" y="447"/>
                  <a:pt x="231" y="525"/>
                  <a:pt x="232" y="526"/>
                </a:cubicBezTo>
                <a:lnTo>
                  <a:pt x="300" y="417"/>
                </a:lnTo>
                <a:cubicBezTo>
                  <a:pt x="345" y="345"/>
                  <a:pt x="390" y="272"/>
                  <a:pt x="435" y="198"/>
                </a:cubicBezTo>
                <a:cubicBezTo>
                  <a:pt x="482" y="124"/>
                  <a:pt x="505" y="86"/>
                  <a:pt x="506" y="84"/>
                </a:cubicBezTo>
                <a:cubicBezTo>
                  <a:pt x="509" y="79"/>
                  <a:pt x="510" y="75"/>
                  <a:pt x="510" y="70"/>
                </a:cubicBezTo>
                <a:cubicBezTo>
                  <a:pt x="510" y="55"/>
                  <a:pt x="496" y="46"/>
                  <a:pt x="469" y="44"/>
                </a:cubicBezTo>
                <a:cubicBezTo>
                  <a:pt x="458" y="44"/>
                  <a:pt x="451" y="39"/>
                  <a:pt x="451" y="32"/>
                </a:cubicBezTo>
                <a:cubicBezTo>
                  <a:pt x="451" y="32"/>
                  <a:pt x="452" y="28"/>
                  <a:pt x="453" y="20"/>
                </a:cubicBezTo>
                <a:cubicBezTo>
                  <a:pt x="456" y="12"/>
                  <a:pt x="458" y="6"/>
                  <a:pt x="460" y="4"/>
                </a:cubicBezTo>
                <a:cubicBezTo>
                  <a:pt x="462" y="1"/>
                  <a:pt x="466" y="0"/>
                  <a:pt x="472" y="0"/>
                </a:cubicBezTo>
                <a:cubicBezTo>
                  <a:pt x="473" y="0"/>
                  <a:pt x="477" y="0"/>
                  <a:pt x="483" y="0"/>
                </a:cubicBezTo>
                <a:cubicBezTo>
                  <a:pt x="489" y="0"/>
                  <a:pt x="500" y="0"/>
                  <a:pt x="515" y="1"/>
                </a:cubicBezTo>
                <a:cubicBezTo>
                  <a:pt x="529" y="1"/>
                  <a:pt x="549" y="2"/>
                  <a:pt x="574" y="2"/>
                </a:cubicBezTo>
                <a:cubicBezTo>
                  <a:pt x="617" y="2"/>
                  <a:pt x="644" y="1"/>
                  <a:pt x="655" y="0"/>
                </a:cubicBezTo>
                <a:lnTo>
                  <a:pt x="662" y="0"/>
                </a:lnTo>
                <a:cubicBezTo>
                  <a:pt x="666" y="4"/>
                  <a:pt x="668" y="8"/>
                  <a:pt x="668" y="10"/>
                </a:cubicBezTo>
                <a:cubicBezTo>
                  <a:pt x="668" y="21"/>
                  <a:pt x="665" y="30"/>
                  <a:pt x="660" y="40"/>
                </a:cubicBezTo>
                <a:cubicBezTo>
                  <a:pt x="658" y="43"/>
                  <a:pt x="653" y="44"/>
                  <a:pt x="644" y="44"/>
                </a:cubicBezTo>
                <a:cubicBezTo>
                  <a:pt x="636" y="44"/>
                  <a:pt x="628" y="45"/>
                  <a:pt x="622" y="45"/>
                </a:cubicBezTo>
                <a:cubicBezTo>
                  <a:pt x="615" y="46"/>
                  <a:pt x="608" y="48"/>
                  <a:pt x="602" y="50"/>
                </a:cubicBezTo>
                <a:cubicBezTo>
                  <a:pt x="596" y="53"/>
                  <a:pt x="591" y="55"/>
                  <a:pt x="587" y="57"/>
                </a:cubicBezTo>
                <a:cubicBezTo>
                  <a:pt x="583" y="58"/>
                  <a:pt x="580" y="61"/>
                  <a:pt x="576" y="64"/>
                </a:cubicBezTo>
                <a:cubicBezTo>
                  <a:pt x="572" y="67"/>
                  <a:pt x="569" y="69"/>
                  <a:pt x="567" y="71"/>
                </a:cubicBezTo>
                <a:cubicBezTo>
                  <a:pt x="564" y="72"/>
                  <a:pt x="562" y="75"/>
                  <a:pt x="559" y="79"/>
                </a:cubicBezTo>
                <a:cubicBezTo>
                  <a:pt x="557" y="83"/>
                  <a:pt x="555" y="85"/>
                  <a:pt x="553" y="85"/>
                </a:cubicBezTo>
                <a:lnTo>
                  <a:pt x="372" y="374"/>
                </a:lnTo>
                <a:cubicBezTo>
                  <a:pt x="261" y="554"/>
                  <a:pt x="203" y="647"/>
                  <a:pt x="199" y="651"/>
                </a:cubicBezTo>
                <a:cubicBezTo>
                  <a:pt x="197" y="652"/>
                  <a:pt x="195" y="654"/>
                  <a:pt x="193" y="656"/>
                </a:cubicBezTo>
                <a:lnTo>
                  <a:pt x="176" y="656"/>
                </a:lnTo>
                <a:lnTo>
                  <a:pt x="170" y="656"/>
                </a:lnTo>
                <a:cubicBezTo>
                  <a:pt x="158" y="656"/>
                  <a:pt x="153" y="654"/>
                  <a:pt x="153" y="650"/>
                </a:cubicBezTo>
                <a:cubicBezTo>
                  <a:pt x="151" y="646"/>
                  <a:pt x="139" y="547"/>
                  <a:pt x="116" y="352"/>
                </a:cubicBezTo>
                <a:cubicBezTo>
                  <a:pt x="93" y="155"/>
                  <a:pt x="81" y="56"/>
                  <a:pt x="80" y="54"/>
                </a:cubicBezTo>
                <a:cubicBezTo>
                  <a:pt x="77" y="47"/>
                  <a:pt x="58" y="44"/>
                  <a:pt x="23" y="44"/>
                </a:cubicBezTo>
                <a:lnTo>
                  <a:pt x="7" y="44"/>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77" name="テキスト ボックス 2576"/>
          <p:cNvSpPr txBox="1"/>
          <p:nvPr/>
        </p:nvSpPr>
        <p:spPr>
          <a:xfrm>
            <a:off x="4428000" y="5293440"/>
            <a:ext cx="2830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指示と画像から を推定</a:t>
            </a:r>
            <a:endParaRPr lang="en-US" sz="2170" b="0" strike="noStrike" spc="-1">
              <a:solidFill>
                <a:srgbClr val="000000"/>
              </a:solidFill>
              <a:latin typeface="Times New Roman"/>
            </a:endParaRPr>
          </a:p>
        </p:txBody>
      </p:sp>
      <p:sp>
        <p:nvSpPr>
          <p:cNvPr id="2578" name="フリーフォーム: 図形 2577"/>
          <p:cNvSpPr/>
          <p:nvPr/>
        </p:nvSpPr>
        <p:spPr>
          <a:xfrm>
            <a:off x="1599840" y="6333840"/>
            <a:ext cx="95760" cy="95760"/>
          </a:xfrm>
          <a:custGeom>
            <a:avLst/>
            <a:gdLst/>
            <a:ahLst/>
            <a:cxnLst/>
            <a:rect l="0" t="0" r="r" b="b"/>
            <a:pathLst>
              <a:path w="266" h="266">
                <a:moveTo>
                  <a:pt x="266" y="133"/>
                </a:moveTo>
                <a:cubicBezTo>
                  <a:pt x="266" y="150"/>
                  <a:pt x="263" y="167"/>
                  <a:pt x="256" y="183"/>
                </a:cubicBezTo>
                <a:cubicBezTo>
                  <a:pt x="249" y="199"/>
                  <a:pt x="240" y="214"/>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4"/>
                  <a:pt x="17" y="199"/>
                  <a:pt x="11" y="183"/>
                </a:cubicBezTo>
                <a:cubicBezTo>
                  <a:pt x="4" y="167"/>
                  <a:pt x="0" y="150"/>
                  <a:pt x="0" y="133"/>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579" name="テキスト ボックス 2578"/>
          <p:cNvSpPr txBox="1"/>
          <p:nvPr/>
        </p:nvSpPr>
        <p:spPr>
          <a:xfrm>
            <a:off x="2109960" y="570312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をよくする次の行動だけを出力</a:t>
            </a:r>
            <a:endParaRPr lang="en-US" sz="2170" b="0" strike="noStrike" spc="-1">
              <a:solidFill>
                <a:srgbClr val="000000"/>
              </a:solidFill>
              <a:latin typeface="Times New Roman"/>
            </a:endParaRPr>
          </a:p>
        </p:txBody>
      </p:sp>
      <p:sp>
        <p:nvSpPr>
          <p:cNvPr id="2580" name="テキスト ボックス 2579"/>
          <p:cNvSpPr txBox="1"/>
          <p:nvPr/>
        </p:nvSpPr>
        <p:spPr>
          <a:xfrm>
            <a:off x="1852560" y="6188760"/>
            <a:ext cx="55177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これが完璧だと（遅いけど）なんでもできる</a:t>
            </a:r>
            <a:endParaRPr lang="en-US" sz="2170" b="0" strike="noStrike" spc="-1">
              <a:solidFill>
                <a:srgbClr val="000000"/>
              </a:solidFill>
              <a:latin typeface="Times New Roman"/>
            </a:endParaRPr>
          </a:p>
        </p:txBody>
      </p:sp>
      <p:sp>
        <p:nvSpPr>
          <p:cNvPr id="2581" name="テキスト ボックス 2580"/>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582" name="テキスト ボックス 2581"/>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583" name="テキスト ボックス 2582"/>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584" name="テキスト ボックス 2583"/>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585" name="テキスト ボックス 2584"/>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586" name="テキスト ボックス 2585"/>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587" name="テキスト ボックス 2586"/>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588" name="テキスト ボックス 2587"/>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589" name="テキスト ボックス 2588"/>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26</a:t>
            </a:r>
            <a:endParaRPr lang="en-US" sz="1800" b="0" strike="noStrike" spc="-1">
              <a:solidFill>
                <a:srgbClr val="000000"/>
              </a:solidFill>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 name="フリーフォーム: 図形 258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591" name="フリーフォーム: 図形 2590"/>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592" name="フリーフォーム: 図形 259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593" name="フリーフォーム: 図形 2592"/>
          <p:cNvSpPr/>
          <p:nvPr/>
        </p:nvSpPr>
        <p:spPr>
          <a:xfrm>
            <a:off x="1047600" y="1628640"/>
            <a:ext cx="95400" cy="95400"/>
          </a:xfrm>
          <a:custGeom>
            <a:avLst/>
            <a:gdLst/>
            <a:ahLst/>
            <a:cxnLst/>
            <a:rect l="0" t="0" r="r" b="b"/>
            <a:pathLst>
              <a:path w="265" h="265">
                <a:moveTo>
                  <a:pt x="265" y="133"/>
                </a:moveTo>
                <a:cubicBezTo>
                  <a:pt x="265" y="151"/>
                  <a:pt x="262" y="168"/>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8"/>
                  <a:pt x="0" y="151"/>
                  <a:pt x="0" y="133"/>
                </a:cubicBezTo>
                <a:cubicBezTo>
                  <a:pt x="0" y="116"/>
                  <a:pt x="3" y="99"/>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94" name="テキスト ボックス 2593"/>
          <p:cNvSpPr txBox="1"/>
          <p:nvPr/>
        </p:nvSpPr>
        <p:spPr>
          <a:xfrm>
            <a:off x="747720" y="739800"/>
            <a:ext cx="107964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まとめ</a:t>
            </a:r>
            <a:endParaRPr lang="en-US" sz="2830" b="0" strike="noStrike" spc="-1">
              <a:solidFill>
                <a:srgbClr val="000000"/>
              </a:solidFill>
              <a:latin typeface="Times New Roman"/>
            </a:endParaRPr>
          </a:p>
        </p:txBody>
      </p:sp>
      <p:sp>
        <p:nvSpPr>
          <p:cNvPr id="2595" name="フリーフォーム: 図形 2594"/>
          <p:cNvSpPr/>
          <p:nvPr/>
        </p:nvSpPr>
        <p:spPr>
          <a:xfrm>
            <a:off x="1047600" y="211428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4"/>
                </a:cubicBezTo>
                <a:cubicBezTo>
                  <a:pt x="0" y="116"/>
                  <a:pt x="3" y="99"/>
                  <a:pt x="10" y="83"/>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96" name="テキスト ボックス 2595"/>
          <p:cNvSpPr txBox="1"/>
          <p:nvPr/>
        </p:nvSpPr>
        <p:spPr>
          <a:xfrm>
            <a:off x="1300320" y="1483560"/>
            <a:ext cx="8276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制御という観点から見た経路計画については途中のまとめのとおり</a:t>
            </a:r>
            <a:endParaRPr lang="en-US" sz="2170" b="0" strike="noStrike" spc="-1">
              <a:solidFill>
                <a:srgbClr val="000000"/>
              </a:solidFill>
              <a:latin typeface="Times New Roman"/>
            </a:endParaRPr>
          </a:p>
        </p:txBody>
      </p:sp>
      <p:sp>
        <p:nvSpPr>
          <p:cNvPr id="2597" name="フリーフォーム: 図形 2596"/>
          <p:cNvSpPr/>
          <p:nvPr/>
        </p:nvSpPr>
        <p:spPr>
          <a:xfrm>
            <a:off x="1599840" y="2523960"/>
            <a:ext cx="95760" cy="95760"/>
          </a:xfrm>
          <a:custGeom>
            <a:avLst/>
            <a:gdLst/>
            <a:ahLst/>
            <a:cxnLst/>
            <a:rect l="0" t="0" r="r" b="b"/>
            <a:pathLst>
              <a:path w="266" h="266">
                <a:moveTo>
                  <a:pt x="266" y="132"/>
                </a:moveTo>
                <a:cubicBezTo>
                  <a:pt x="266" y="150"/>
                  <a:pt x="263" y="167"/>
                  <a:pt x="256" y="183"/>
                </a:cubicBezTo>
                <a:cubicBezTo>
                  <a:pt x="249" y="199"/>
                  <a:pt x="240" y="213"/>
                  <a:pt x="227" y="226"/>
                </a:cubicBezTo>
                <a:cubicBezTo>
                  <a:pt x="215" y="238"/>
                  <a:pt x="201" y="248"/>
                  <a:pt x="184" y="255"/>
                </a:cubicBezTo>
                <a:cubicBezTo>
                  <a:pt x="167" y="262"/>
                  <a:pt x="150" y="266"/>
                  <a:pt x="133" y="266"/>
                </a:cubicBezTo>
                <a:cubicBezTo>
                  <a:pt x="115" y="266"/>
                  <a:pt x="98" y="262"/>
                  <a:pt x="82" y="255"/>
                </a:cubicBezTo>
                <a:cubicBezTo>
                  <a:pt x="66" y="248"/>
                  <a:pt x="52" y="238"/>
                  <a:pt x="39" y="226"/>
                </a:cubicBezTo>
                <a:cubicBezTo>
                  <a:pt x="27" y="213"/>
                  <a:pt x="17" y="199"/>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598" name="テキスト ボックス 2597"/>
          <p:cNvSpPr txBox="1"/>
          <p:nvPr/>
        </p:nvSpPr>
        <p:spPr>
          <a:xfrm>
            <a:off x="1300320" y="196920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制御を確率モデル（だけ）で考える方法</a:t>
            </a:r>
            <a:endParaRPr lang="en-US" sz="2170" b="0" strike="noStrike" spc="-1">
              <a:solidFill>
                <a:srgbClr val="000000"/>
              </a:solidFill>
              <a:latin typeface="Times New Roman"/>
            </a:endParaRPr>
          </a:p>
        </p:txBody>
      </p:sp>
      <p:sp>
        <p:nvSpPr>
          <p:cNvPr id="2599" name="フリーフォーム: 図形 2598"/>
          <p:cNvSpPr/>
          <p:nvPr/>
        </p:nvSpPr>
        <p:spPr>
          <a:xfrm>
            <a:off x="1599840" y="3009600"/>
            <a:ext cx="95760" cy="95760"/>
          </a:xfrm>
          <a:custGeom>
            <a:avLst/>
            <a:gdLst/>
            <a:ahLst/>
            <a:cxnLst/>
            <a:rect l="0" t="0" r="r" b="b"/>
            <a:pathLst>
              <a:path w="266" h="266">
                <a:moveTo>
                  <a:pt x="266" y="133"/>
                </a:moveTo>
                <a:cubicBezTo>
                  <a:pt x="266" y="150"/>
                  <a:pt x="263" y="167"/>
                  <a:pt x="256" y="183"/>
                </a:cubicBezTo>
                <a:cubicBezTo>
                  <a:pt x="249" y="199"/>
                  <a:pt x="240" y="214"/>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4"/>
                  <a:pt x="17" y="199"/>
                  <a:pt x="11" y="183"/>
                </a:cubicBezTo>
                <a:cubicBezTo>
                  <a:pt x="4" y="167"/>
                  <a:pt x="0" y="150"/>
                  <a:pt x="0" y="133"/>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600" name="テキスト ボックス 2599"/>
          <p:cNvSpPr txBox="1"/>
          <p:nvPr/>
        </p:nvSpPr>
        <p:spPr>
          <a:xfrm>
            <a:off x="1852560" y="2378880"/>
            <a:ext cx="6069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おそらく実世界の複雑性と格闘するには良い方法</a:t>
            </a:r>
            <a:endParaRPr lang="en-US" sz="2170" b="0" strike="noStrike" spc="-1">
              <a:solidFill>
                <a:srgbClr val="000000"/>
              </a:solidFill>
              <a:latin typeface="Times New Roman"/>
            </a:endParaRPr>
          </a:p>
        </p:txBody>
      </p:sp>
      <p:sp>
        <p:nvSpPr>
          <p:cNvPr id="2601" name="テキスト ボックス 2600"/>
          <p:cNvSpPr txBox="1"/>
          <p:nvPr/>
        </p:nvSpPr>
        <p:spPr>
          <a:xfrm>
            <a:off x="1852560" y="286452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間接的に</a:t>
            </a:r>
            <a:endParaRPr lang="en-US" sz="2170" b="0" strike="noStrike" spc="-1">
              <a:solidFill>
                <a:srgbClr val="000000"/>
              </a:solidFill>
              <a:latin typeface="Times New Roman"/>
            </a:endParaRPr>
          </a:p>
        </p:txBody>
      </p:sp>
      <p:sp>
        <p:nvSpPr>
          <p:cNvPr id="2602" name="テキスト ボックス 2601"/>
          <p:cNvSpPr txBox="1"/>
          <p:nvPr/>
        </p:nvSpPr>
        <p:spPr>
          <a:xfrm>
            <a:off x="2957400" y="2857320"/>
            <a:ext cx="48672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VLA</a:t>
            </a:r>
            <a:endParaRPr lang="en-US" sz="2170" b="0" strike="noStrike" spc="-1">
              <a:solidFill>
                <a:srgbClr val="000000"/>
              </a:solidFill>
              <a:latin typeface="Times New Roman"/>
            </a:endParaRPr>
          </a:p>
        </p:txBody>
      </p:sp>
      <p:sp>
        <p:nvSpPr>
          <p:cNvPr id="2603" name="フリーフォーム: 図形 2602"/>
          <p:cNvSpPr/>
          <p:nvPr/>
        </p:nvSpPr>
        <p:spPr>
          <a:xfrm>
            <a:off x="2152440" y="341928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04" name="テキスト ボックス 2603"/>
          <p:cNvSpPr txBox="1"/>
          <p:nvPr/>
        </p:nvSpPr>
        <p:spPr>
          <a:xfrm>
            <a:off x="3444480" y="2864520"/>
            <a:ext cx="7724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もそうなっている（ということに勉強して今更気づきました）</a:t>
            </a:r>
            <a:endParaRPr lang="en-US" sz="2170" b="0" strike="noStrike" spc="-1">
              <a:solidFill>
                <a:srgbClr val="000000"/>
              </a:solidFill>
              <a:latin typeface="Times New Roman"/>
            </a:endParaRPr>
          </a:p>
        </p:txBody>
      </p:sp>
      <p:sp>
        <p:nvSpPr>
          <p:cNvPr id="2605" name="フリーフォーム: 図形 2604"/>
          <p:cNvSpPr/>
          <p:nvPr/>
        </p:nvSpPr>
        <p:spPr>
          <a:xfrm>
            <a:off x="2152440" y="390492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06" name="テキスト ボックス 2605"/>
          <p:cNvSpPr txBox="1"/>
          <p:nvPr/>
        </p:nvSpPr>
        <p:spPr>
          <a:xfrm>
            <a:off x="2405160" y="327420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解いている問題が同じなのだから当然ではある</a:t>
            </a:r>
            <a:endParaRPr lang="en-US" sz="2170" b="0" strike="noStrike" spc="-1">
              <a:solidFill>
                <a:srgbClr val="000000"/>
              </a:solidFill>
              <a:latin typeface="Times New Roman"/>
            </a:endParaRPr>
          </a:p>
        </p:txBody>
      </p:sp>
      <p:sp>
        <p:nvSpPr>
          <p:cNvPr id="2607" name="フリーフォーム: 図形 2606"/>
          <p:cNvSpPr/>
          <p:nvPr/>
        </p:nvSpPr>
        <p:spPr>
          <a:xfrm>
            <a:off x="1047600" y="4390920"/>
            <a:ext cx="95400" cy="95400"/>
          </a:xfrm>
          <a:custGeom>
            <a:avLst/>
            <a:gdLst/>
            <a:ahLst/>
            <a:cxnLst/>
            <a:rect l="0" t="0" r="r" b="b"/>
            <a:pathLst>
              <a:path w="265" h="265">
                <a:moveTo>
                  <a:pt x="265" y="133"/>
                </a:moveTo>
                <a:cubicBezTo>
                  <a:pt x="265" y="151"/>
                  <a:pt x="262" y="168"/>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8"/>
                  <a:pt x="0" y="151"/>
                  <a:pt x="0" y="133"/>
                </a:cubicBezTo>
                <a:cubicBezTo>
                  <a:pt x="0" y="116"/>
                  <a:pt x="3" y="99"/>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08" name="テキスト ボックス 2607"/>
          <p:cNvSpPr txBox="1"/>
          <p:nvPr/>
        </p:nvSpPr>
        <p:spPr>
          <a:xfrm>
            <a:off x="2405160" y="376020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手法ではなく問題に着目する気持ちがあれば理解できる</a:t>
            </a:r>
            <a:endParaRPr lang="en-US" sz="2170" b="0" strike="noStrike" spc="-1">
              <a:solidFill>
                <a:srgbClr val="000000"/>
              </a:solidFill>
              <a:latin typeface="Times New Roman"/>
            </a:endParaRPr>
          </a:p>
        </p:txBody>
      </p:sp>
      <p:sp>
        <p:nvSpPr>
          <p:cNvPr id="2609" name="フリーフォーム: 図形 2608"/>
          <p:cNvSpPr/>
          <p:nvPr/>
        </p:nvSpPr>
        <p:spPr>
          <a:xfrm>
            <a:off x="1599840" y="4800240"/>
            <a:ext cx="95760" cy="95760"/>
          </a:xfrm>
          <a:custGeom>
            <a:avLst/>
            <a:gdLst/>
            <a:ahLst/>
            <a:cxnLst/>
            <a:rect l="0" t="0" r="r" b="b"/>
            <a:pathLst>
              <a:path w="266" h="266">
                <a:moveTo>
                  <a:pt x="266" y="133"/>
                </a:moveTo>
                <a:cubicBezTo>
                  <a:pt x="266" y="150"/>
                  <a:pt x="263" y="167"/>
                  <a:pt x="256" y="183"/>
                </a:cubicBezTo>
                <a:cubicBezTo>
                  <a:pt x="249" y="200"/>
                  <a:pt x="240" y="214"/>
                  <a:pt x="227" y="226"/>
                </a:cubicBezTo>
                <a:cubicBezTo>
                  <a:pt x="215" y="239"/>
                  <a:pt x="201" y="248"/>
                  <a:pt x="184" y="255"/>
                </a:cubicBezTo>
                <a:cubicBezTo>
                  <a:pt x="167" y="263"/>
                  <a:pt x="150" y="266"/>
                  <a:pt x="133" y="266"/>
                </a:cubicBezTo>
                <a:cubicBezTo>
                  <a:pt x="115" y="266"/>
                  <a:pt x="98" y="263"/>
                  <a:pt x="82" y="255"/>
                </a:cubicBezTo>
                <a:cubicBezTo>
                  <a:pt x="66" y="248"/>
                  <a:pt x="52" y="239"/>
                  <a:pt x="39" y="226"/>
                </a:cubicBezTo>
                <a:cubicBezTo>
                  <a:pt x="27" y="214"/>
                  <a:pt x="17" y="200"/>
                  <a:pt x="11" y="183"/>
                </a:cubicBezTo>
                <a:cubicBezTo>
                  <a:pt x="4" y="167"/>
                  <a:pt x="0" y="150"/>
                  <a:pt x="0" y="133"/>
                </a:cubicBezTo>
                <a:cubicBezTo>
                  <a:pt x="0" y="115"/>
                  <a:pt x="4" y="98"/>
                  <a:pt x="11" y="82"/>
                </a:cubicBezTo>
                <a:cubicBezTo>
                  <a:pt x="17" y="66"/>
                  <a:pt x="27" y="52"/>
                  <a:pt x="39" y="39"/>
                </a:cubicBezTo>
                <a:cubicBezTo>
                  <a:pt x="52" y="27"/>
                  <a:pt x="66" y="17"/>
                  <a:pt x="82" y="11"/>
                </a:cubicBezTo>
                <a:cubicBezTo>
                  <a:pt x="98" y="4"/>
                  <a:pt x="115" y="0"/>
                  <a:pt x="133" y="0"/>
                </a:cubicBezTo>
                <a:cubicBezTo>
                  <a:pt x="150" y="0"/>
                  <a:pt x="167" y="4"/>
                  <a:pt x="184" y="11"/>
                </a:cubicBezTo>
                <a:cubicBezTo>
                  <a:pt x="201" y="17"/>
                  <a:pt x="215" y="27"/>
                  <a:pt x="227" y="39"/>
                </a:cubicBezTo>
                <a:cubicBezTo>
                  <a:pt x="240" y="52"/>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610" name="テキスト ボックス 2609"/>
          <p:cNvSpPr txBox="1"/>
          <p:nvPr/>
        </p:nvSpPr>
        <p:spPr>
          <a:xfrm>
            <a:off x="1300320" y="424584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その先（妄想）</a:t>
            </a:r>
            <a:endParaRPr lang="en-US" sz="2170" b="0" strike="noStrike" spc="-1">
              <a:solidFill>
                <a:srgbClr val="000000"/>
              </a:solidFill>
              <a:latin typeface="Times New Roman"/>
            </a:endParaRPr>
          </a:p>
        </p:txBody>
      </p:sp>
      <p:sp>
        <p:nvSpPr>
          <p:cNvPr id="2611" name="フリーフォーム: 図形 2610"/>
          <p:cNvSpPr/>
          <p:nvPr/>
        </p:nvSpPr>
        <p:spPr>
          <a:xfrm>
            <a:off x="5741280" y="4710960"/>
            <a:ext cx="231480" cy="243720"/>
          </a:xfrm>
          <a:custGeom>
            <a:avLst/>
            <a:gdLst/>
            <a:ahLst/>
            <a:cxnLst/>
            <a:rect l="0" t="0" r="r" b="b"/>
            <a:pathLst>
              <a:path w="643" h="677">
                <a:moveTo>
                  <a:pt x="643" y="251"/>
                </a:moveTo>
                <a:cubicBezTo>
                  <a:pt x="643" y="323"/>
                  <a:pt x="623" y="392"/>
                  <a:pt x="583" y="458"/>
                </a:cubicBezTo>
                <a:cubicBezTo>
                  <a:pt x="543" y="524"/>
                  <a:pt x="492" y="577"/>
                  <a:pt x="430" y="617"/>
                </a:cubicBezTo>
                <a:cubicBezTo>
                  <a:pt x="366" y="657"/>
                  <a:pt x="302" y="677"/>
                  <a:pt x="236" y="677"/>
                </a:cubicBezTo>
                <a:cubicBezTo>
                  <a:pt x="176" y="677"/>
                  <a:pt x="124" y="659"/>
                  <a:pt x="82" y="624"/>
                </a:cubicBezTo>
                <a:cubicBezTo>
                  <a:pt x="39" y="588"/>
                  <a:pt x="12" y="537"/>
                  <a:pt x="1" y="469"/>
                </a:cubicBezTo>
                <a:cubicBezTo>
                  <a:pt x="0" y="464"/>
                  <a:pt x="0" y="451"/>
                  <a:pt x="0" y="429"/>
                </a:cubicBezTo>
                <a:cubicBezTo>
                  <a:pt x="0" y="366"/>
                  <a:pt x="15" y="306"/>
                  <a:pt x="44" y="249"/>
                </a:cubicBezTo>
                <a:cubicBezTo>
                  <a:pt x="74" y="192"/>
                  <a:pt x="114" y="141"/>
                  <a:pt x="164" y="97"/>
                </a:cubicBezTo>
                <a:cubicBezTo>
                  <a:pt x="241" y="32"/>
                  <a:pt x="319" y="0"/>
                  <a:pt x="396" y="0"/>
                </a:cubicBezTo>
                <a:cubicBezTo>
                  <a:pt x="421" y="0"/>
                  <a:pt x="436" y="1"/>
                  <a:pt x="442" y="1"/>
                </a:cubicBezTo>
                <a:cubicBezTo>
                  <a:pt x="502" y="10"/>
                  <a:pt x="550" y="37"/>
                  <a:pt x="587" y="82"/>
                </a:cubicBezTo>
                <a:cubicBezTo>
                  <a:pt x="623" y="127"/>
                  <a:pt x="642" y="183"/>
                  <a:pt x="643" y="251"/>
                </a:cubicBezTo>
                <a:moveTo>
                  <a:pt x="547" y="213"/>
                </a:moveTo>
                <a:cubicBezTo>
                  <a:pt x="547" y="158"/>
                  <a:pt x="533" y="115"/>
                  <a:pt x="504" y="84"/>
                </a:cubicBezTo>
                <a:cubicBezTo>
                  <a:pt x="476" y="52"/>
                  <a:pt x="440" y="37"/>
                  <a:pt x="396" y="37"/>
                </a:cubicBezTo>
                <a:cubicBezTo>
                  <a:pt x="346" y="37"/>
                  <a:pt x="299" y="55"/>
                  <a:pt x="253" y="93"/>
                </a:cubicBezTo>
                <a:cubicBezTo>
                  <a:pt x="203" y="132"/>
                  <a:pt x="165" y="187"/>
                  <a:pt x="139" y="258"/>
                </a:cubicBezTo>
                <a:cubicBezTo>
                  <a:pt x="113" y="329"/>
                  <a:pt x="100" y="394"/>
                  <a:pt x="99" y="455"/>
                </a:cubicBezTo>
                <a:cubicBezTo>
                  <a:pt x="99" y="511"/>
                  <a:pt x="113" y="555"/>
                  <a:pt x="139" y="588"/>
                </a:cubicBezTo>
                <a:cubicBezTo>
                  <a:pt x="166" y="621"/>
                  <a:pt x="201" y="638"/>
                  <a:pt x="245" y="638"/>
                </a:cubicBezTo>
                <a:cubicBezTo>
                  <a:pt x="301" y="638"/>
                  <a:pt x="354" y="614"/>
                  <a:pt x="405" y="565"/>
                </a:cubicBezTo>
                <a:cubicBezTo>
                  <a:pt x="456" y="516"/>
                  <a:pt x="494" y="449"/>
                  <a:pt x="520" y="365"/>
                </a:cubicBezTo>
                <a:cubicBezTo>
                  <a:pt x="538" y="306"/>
                  <a:pt x="547" y="255"/>
                  <a:pt x="547" y="21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12" name="フリーフォーム: 図形 2611"/>
          <p:cNvSpPr/>
          <p:nvPr/>
        </p:nvSpPr>
        <p:spPr>
          <a:xfrm>
            <a:off x="6011280" y="4695480"/>
            <a:ext cx="80640" cy="335520"/>
          </a:xfrm>
          <a:custGeom>
            <a:avLst/>
            <a:gdLst/>
            <a:ahLst/>
            <a:cxnLst/>
            <a:rect l="0" t="0" r="r" b="b"/>
            <a:pathLst>
              <a:path w="224" h="932">
                <a:moveTo>
                  <a:pt x="0" y="467"/>
                </a:moveTo>
                <a:cubicBezTo>
                  <a:pt x="0" y="423"/>
                  <a:pt x="4" y="382"/>
                  <a:pt x="10" y="344"/>
                </a:cubicBezTo>
                <a:cubicBezTo>
                  <a:pt x="16" y="305"/>
                  <a:pt x="23" y="272"/>
                  <a:pt x="31" y="244"/>
                </a:cubicBezTo>
                <a:cubicBezTo>
                  <a:pt x="39" y="216"/>
                  <a:pt x="51" y="189"/>
                  <a:pt x="67" y="162"/>
                </a:cubicBezTo>
                <a:cubicBezTo>
                  <a:pt x="81" y="136"/>
                  <a:pt x="93" y="115"/>
                  <a:pt x="102" y="100"/>
                </a:cubicBezTo>
                <a:cubicBezTo>
                  <a:pt x="111" y="85"/>
                  <a:pt x="124" y="69"/>
                  <a:pt x="141" y="52"/>
                </a:cubicBezTo>
                <a:cubicBezTo>
                  <a:pt x="158" y="34"/>
                  <a:pt x="169" y="24"/>
                  <a:pt x="172" y="20"/>
                </a:cubicBezTo>
                <a:cubicBezTo>
                  <a:pt x="175" y="16"/>
                  <a:pt x="183" y="10"/>
                  <a:pt x="195" y="0"/>
                </a:cubicBezTo>
                <a:lnTo>
                  <a:pt x="207" y="0"/>
                </a:lnTo>
                <a:lnTo>
                  <a:pt x="211" y="0"/>
                </a:lnTo>
                <a:cubicBezTo>
                  <a:pt x="219" y="0"/>
                  <a:pt x="224" y="3"/>
                  <a:pt x="224" y="9"/>
                </a:cubicBezTo>
                <a:cubicBezTo>
                  <a:pt x="224" y="11"/>
                  <a:pt x="219" y="17"/>
                  <a:pt x="208" y="28"/>
                </a:cubicBezTo>
                <a:cubicBezTo>
                  <a:pt x="197" y="40"/>
                  <a:pt x="185" y="56"/>
                  <a:pt x="170" y="78"/>
                </a:cubicBezTo>
                <a:cubicBezTo>
                  <a:pt x="155" y="99"/>
                  <a:pt x="140" y="126"/>
                  <a:pt x="124" y="158"/>
                </a:cubicBezTo>
                <a:cubicBezTo>
                  <a:pt x="109" y="189"/>
                  <a:pt x="96" y="232"/>
                  <a:pt x="85" y="286"/>
                </a:cubicBezTo>
                <a:cubicBezTo>
                  <a:pt x="75" y="340"/>
                  <a:pt x="69" y="400"/>
                  <a:pt x="69" y="467"/>
                </a:cubicBezTo>
                <a:cubicBezTo>
                  <a:pt x="69" y="532"/>
                  <a:pt x="75" y="592"/>
                  <a:pt x="85" y="645"/>
                </a:cubicBezTo>
                <a:cubicBezTo>
                  <a:pt x="96" y="698"/>
                  <a:pt x="108" y="742"/>
                  <a:pt x="123" y="774"/>
                </a:cubicBezTo>
                <a:cubicBezTo>
                  <a:pt x="138" y="807"/>
                  <a:pt x="153" y="834"/>
                  <a:pt x="169" y="854"/>
                </a:cubicBezTo>
                <a:cubicBezTo>
                  <a:pt x="184" y="875"/>
                  <a:pt x="197" y="891"/>
                  <a:pt x="208" y="904"/>
                </a:cubicBezTo>
                <a:cubicBezTo>
                  <a:pt x="219" y="916"/>
                  <a:pt x="224" y="923"/>
                  <a:pt x="224" y="923"/>
                </a:cubicBezTo>
                <a:cubicBezTo>
                  <a:pt x="224" y="929"/>
                  <a:pt x="219" y="932"/>
                  <a:pt x="210" y="932"/>
                </a:cubicBezTo>
                <a:lnTo>
                  <a:pt x="207" y="932"/>
                </a:lnTo>
                <a:lnTo>
                  <a:pt x="195" y="932"/>
                </a:lnTo>
                <a:lnTo>
                  <a:pt x="169" y="909"/>
                </a:lnTo>
                <a:cubicBezTo>
                  <a:pt x="111" y="857"/>
                  <a:pt x="68" y="791"/>
                  <a:pt x="40" y="712"/>
                </a:cubicBezTo>
                <a:cubicBezTo>
                  <a:pt x="14" y="633"/>
                  <a:pt x="0" y="552"/>
                  <a:pt x="0" y="4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13" name="フリーフォーム: 図形 2612"/>
          <p:cNvSpPr/>
          <p:nvPr/>
        </p:nvSpPr>
        <p:spPr>
          <a:xfrm>
            <a:off x="6138000" y="4723920"/>
            <a:ext cx="115560" cy="223200"/>
          </a:xfrm>
          <a:custGeom>
            <a:avLst/>
            <a:gdLst/>
            <a:ahLst/>
            <a:cxnLst/>
            <a:rect l="0" t="0" r="r" b="b"/>
            <a:pathLst>
              <a:path w="321" h="620">
                <a:moveTo>
                  <a:pt x="122" y="81"/>
                </a:moveTo>
                <a:lnTo>
                  <a:pt x="110" y="86"/>
                </a:lnTo>
                <a:cubicBezTo>
                  <a:pt x="101" y="89"/>
                  <a:pt x="89" y="92"/>
                  <a:pt x="73" y="95"/>
                </a:cubicBezTo>
                <a:cubicBezTo>
                  <a:pt x="57" y="99"/>
                  <a:pt x="39" y="101"/>
                  <a:pt x="19" y="102"/>
                </a:cubicBezTo>
                <a:lnTo>
                  <a:pt x="0" y="102"/>
                </a:lnTo>
                <a:lnTo>
                  <a:pt x="0" y="59"/>
                </a:lnTo>
                <a:lnTo>
                  <a:pt x="19" y="59"/>
                </a:lnTo>
                <a:cubicBezTo>
                  <a:pt x="48" y="58"/>
                  <a:pt x="75" y="53"/>
                  <a:pt x="100" y="45"/>
                </a:cubicBezTo>
                <a:cubicBezTo>
                  <a:pt x="124" y="37"/>
                  <a:pt x="142" y="30"/>
                  <a:pt x="152" y="23"/>
                </a:cubicBezTo>
                <a:cubicBezTo>
                  <a:pt x="162" y="16"/>
                  <a:pt x="170" y="9"/>
                  <a:pt x="178" y="2"/>
                </a:cubicBezTo>
                <a:cubicBezTo>
                  <a:pt x="179" y="1"/>
                  <a:pt x="183" y="0"/>
                  <a:pt x="189" y="0"/>
                </a:cubicBezTo>
                <a:cubicBezTo>
                  <a:pt x="195" y="0"/>
                  <a:pt x="200" y="1"/>
                  <a:pt x="205" y="5"/>
                </a:cubicBezTo>
                <a:lnTo>
                  <a:pt x="205" y="284"/>
                </a:lnTo>
                <a:lnTo>
                  <a:pt x="206" y="563"/>
                </a:lnTo>
                <a:cubicBezTo>
                  <a:pt x="210" y="568"/>
                  <a:pt x="214" y="570"/>
                  <a:pt x="217" y="572"/>
                </a:cubicBezTo>
                <a:cubicBezTo>
                  <a:pt x="220" y="573"/>
                  <a:pt x="227" y="574"/>
                  <a:pt x="239" y="575"/>
                </a:cubicBezTo>
                <a:cubicBezTo>
                  <a:pt x="251" y="577"/>
                  <a:pt x="270" y="577"/>
                  <a:pt x="297" y="577"/>
                </a:cubicBezTo>
                <a:lnTo>
                  <a:pt x="321" y="577"/>
                </a:lnTo>
                <a:lnTo>
                  <a:pt x="321" y="620"/>
                </a:lnTo>
                <a:lnTo>
                  <a:pt x="311" y="620"/>
                </a:lnTo>
                <a:cubicBezTo>
                  <a:pt x="298" y="618"/>
                  <a:pt x="249" y="617"/>
                  <a:pt x="163" y="617"/>
                </a:cubicBezTo>
                <a:cubicBezTo>
                  <a:pt x="79" y="617"/>
                  <a:pt x="30" y="618"/>
                  <a:pt x="16" y="620"/>
                </a:cubicBezTo>
                <a:lnTo>
                  <a:pt x="5" y="620"/>
                </a:lnTo>
                <a:lnTo>
                  <a:pt x="5" y="577"/>
                </a:lnTo>
                <a:lnTo>
                  <a:pt x="30" y="577"/>
                </a:lnTo>
                <a:cubicBezTo>
                  <a:pt x="44" y="577"/>
                  <a:pt x="55" y="577"/>
                  <a:pt x="65" y="577"/>
                </a:cubicBezTo>
                <a:cubicBezTo>
                  <a:pt x="75" y="577"/>
                  <a:pt x="83" y="577"/>
                  <a:pt x="89" y="576"/>
                </a:cubicBezTo>
                <a:cubicBezTo>
                  <a:pt x="94" y="576"/>
                  <a:pt x="99" y="575"/>
                  <a:pt x="103" y="574"/>
                </a:cubicBezTo>
                <a:cubicBezTo>
                  <a:pt x="108" y="572"/>
                  <a:pt x="110" y="572"/>
                  <a:pt x="111" y="572"/>
                </a:cubicBezTo>
                <a:cubicBezTo>
                  <a:pt x="111" y="572"/>
                  <a:pt x="113" y="570"/>
                  <a:pt x="116" y="567"/>
                </a:cubicBezTo>
                <a:cubicBezTo>
                  <a:pt x="120" y="564"/>
                  <a:pt x="121" y="563"/>
                  <a:pt x="122" y="563"/>
                </a:cubicBezTo>
                <a:lnTo>
                  <a:pt x="122" y="81"/>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14" name="フリーフォーム: 図形 2613"/>
          <p:cNvSpPr/>
          <p:nvPr/>
        </p:nvSpPr>
        <p:spPr>
          <a:xfrm>
            <a:off x="6296040" y="4695480"/>
            <a:ext cx="80280" cy="335520"/>
          </a:xfrm>
          <a:custGeom>
            <a:avLst/>
            <a:gdLst/>
            <a:ahLst/>
            <a:cxnLst/>
            <a:rect l="0" t="0" r="r" b="b"/>
            <a:pathLst>
              <a:path w="223" h="932">
                <a:moveTo>
                  <a:pt x="5" y="1"/>
                </a:moveTo>
                <a:lnTo>
                  <a:pt x="9" y="0"/>
                </a:lnTo>
                <a:cubicBezTo>
                  <a:pt x="12" y="0"/>
                  <a:pt x="15" y="0"/>
                  <a:pt x="18" y="0"/>
                </a:cubicBezTo>
                <a:lnTo>
                  <a:pt x="29" y="0"/>
                </a:lnTo>
                <a:lnTo>
                  <a:pt x="55" y="23"/>
                </a:lnTo>
                <a:cubicBezTo>
                  <a:pt x="113" y="75"/>
                  <a:pt x="156" y="141"/>
                  <a:pt x="183" y="220"/>
                </a:cubicBezTo>
                <a:cubicBezTo>
                  <a:pt x="210" y="299"/>
                  <a:pt x="223" y="381"/>
                  <a:pt x="223" y="467"/>
                </a:cubicBezTo>
                <a:cubicBezTo>
                  <a:pt x="223" y="509"/>
                  <a:pt x="220" y="549"/>
                  <a:pt x="214" y="588"/>
                </a:cubicBezTo>
                <a:cubicBezTo>
                  <a:pt x="208" y="627"/>
                  <a:pt x="201" y="661"/>
                  <a:pt x="193" y="688"/>
                </a:cubicBezTo>
                <a:cubicBezTo>
                  <a:pt x="185" y="715"/>
                  <a:pt x="173" y="742"/>
                  <a:pt x="157" y="770"/>
                </a:cubicBezTo>
                <a:cubicBezTo>
                  <a:pt x="142" y="797"/>
                  <a:pt x="131" y="818"/>
                  <a:pt x="122" y="832"/>
                </a:cubicBezTo>
                <a:cubicBezTo>
                  <a:pt x="113" y="846"/>
                  <a:pt x="101" y="862"/>
                  <a:pt x="84" y="880"/>
                </a:cubicBezTo>
                <a:cubicBezTo>
                  <a:pt x="67" y="897"/>
                  <a:pt x="57" y="907"/>
                  <a:pt x="54" y="910"/>
                </a:cubicBezTo>
                <a:cubicBezTo>
                  <a:pt x="51" y="913"/>
                  <a:pt x="44" y="919"/>
                  <a:pt x="33" y="928"/>
                </a:cubicBezTo>
                <a:cubicBezTo>
                  <a:pt x="31" y="930"/>
                  <a:pt x="30" y="931"/>
                  <a:pt x="29" y="932"/>
                </a:cubicBezTo>
                <a:lnTo>
                  <a:pt x="18" y="932"/>
                </a:lnTo>
                <a:cubicBezTo>
                  <a:pt x="13" y="932"/>
                  <a:pt x="9" y="932"/>
                  <a:pt x="8" y="932"/>
                </a:cubicBezTo>
                <a:cubicBezTo>
                  <a:pt x="6" y="932"/>
                  <a:pt x="4" y="931"/>
                  <a:pt x="3" y="929"/>
                </a:cubicBezTo>
                <a:cubicBezTo>
                  <a:pt x="2" y="927"/>
                  <a:pt x="1" y="924"/>
                  <a:pt x="0" y="920"/>
                </a:cubicBezTo>
                <a:cubicBezTo>
                  <a:pt x="1" y="920"/>
                  <a:pt x="4" y="916"/>
                  <a:pt x="10" y="908"/>
                </a:cubicBezTo>
                <a:cubicBezTo>
                  <a:pt x="106" y="809"/>
                  <a:pt x="155" y="661"/>
                  <a:pt x="155" y="467"/>
                </a:cubicBezTo>
                <a:cubicBezTo>
                  <a:pt x="155" y="271"/>
                  <a:pt x="106" y="124"/>
                  <a:pt x="10" y="24"/>
                </a:cubicBezTo>
                <a:cubicBezTo>
                  <a:pt x="4" y="16"/>
                  <a:pt x="1" y="12"/>
                  <a:pt x="0" y="12"/>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15" name="テキスト ボックス 2614"/>
          <p:cNvSpPr txBox="1"/>
          <p:nvPr/>
        </p:nvSpPr>
        <p:spPr>
          <a:xfrm>
            <a:off x="1852560" y="465552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もし、空間中のさまざまな場を</a:t>
            </a:r>
            <a:endParaRPr lang="en-US" sz="2170" b="0" strike="noStrike" spc="-1">
              <a:solidFill>
                <a:srgbClr val="000000"/>
              </a:solidFill>
              <a:latin typeface="Times New Roman"/>
            </a:endParaRPr>
          </a:p>
        </p:txBody>
      </p:sp>
      <p:sp>
        <p:nvSpPr>
          <p:cNvPr id="2616" name="テキスト ボックス 2615"/>
          <p:cNvSpPr txBox="1"/>
          <p:nvPr/>
        </p:nvSpPr>
        <p:spPr>
          <a:xfrm>
            <a:off x="6403320" y="465552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で正確に計算できる計算機ができたらど</a:t>
            </a:r>
            <a:endParaRPr lang="en-US" sz="2170" b="0" strike="noStrike" spc="-1">
              <a:solidFill>
                <a:srgbClr val="000000"/>
              </a:solidFill>
              <a:latin typeface="Times New Roman"/>
            </a:endParaRPr>
          </a:p>
        </p:txBody>
      </p:sp>
      <p:sp>
        <p:nvSpPr>
          <p:cNvPr id="2617" name="フリーフォーム: 図形 2616"/>
          <p:cNvSpPr/>
          <p:nvPr/>
        </p:nvSpPr>
        <p:spPr>
          <a:xfrm>
            <a:off x="2152440" y="562896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18" name="フリーフォーム: 図形 2617"/>
          <p:cNvSpPr/>
          <p:nvPr/>
        </p:nvSpPr>
        <p:spPr>
          <a:xfrm>
            <a:off x="2427120" y="554328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6" y="2"/>
                  <a:pt x="249" y="0"/>
                </a:cubicBezTo>
                <a:lnTo>
                  <a:pt x="259" y="0"/>
                </a:lnTo>
                <a:cubicBezTo>
                  <a:pt x="263" y="4"/>
                  <a:pt x="265" y="7"/>
                  <a:pt x="265" y="9"/>
                </a:cubicBezTo>
                <a:cubicBezTo>
                  <a:pt x="265" y="10"/>
                  <a:pt x="264" y="16"/>
                  <a:pt x="263" y="25"/>
                </a:cubicBezTo>
                <a:cubicBezTo>
                  <a:pt x="260" y="35"/>
                  <a:pt x="257" y="41"/>
                  <a:pt x="255" y="43"/>
                </a:cubicBezTo>
                <a:lnTo>
                  <a:pt x="234" y="43"/>
                </a:lnTo>
                <a:cubicBezTo>
                  <a:pt x="221" y="44"/>
                  <a:pt x="211" y="45"/>
                  <a:pt x="206" y="45"/>
                </a:cubicBezTo>
                <a:cubicBezTo>
                  <a:pt x="188" y="48"/>
                  <a:pt x="178" y="53"/>
                  <a:pt x="177" y="59"/>
                </a:cubicBezTo>
                <a:cubicBezTo>
                  <a:pt x="177" y="60"/>
                  <a:pt x="186" y="138"/>
                  <a:pt x="204" y="292"/>
                </a:cubicBezTo>
                <a:cubicBezTo>
                  <a:pt x="221" y="447"/>
                  <a:pt x="231" y="524"/>
                  <a:pt x="231" y="526"/>
                </a:cubicBezTo>
                <a:lnTo>
                  <a:pt x="300" y="417"/>
                </a:lnTo>
                <a:cubicBezTo>
                  <a:pt x="346" y="344"/>
                  <a:pt x="391" y="271"/>
                  <a:pt x="436" y="197"/>
                </a:cubicBezTo>
                <a:cubicBezTo>
                  <a:pt x="481" y="124"/>
                  <a:pt x="505" y="86"/>
                  <a:pt x="506" y="83"/>
                </a:cubicBezTo>
                <a:cubicBezTo>
                  <a:pt x="508" y="79"/>
                  <a:pt x="510" y="74"/>
                  <a:pt x="510" y="69"/>
                </a:cubicBezTo>
                <a:cubicBezTo>
                  <a:pt x="510" y="54"/>
                  <a:pt x="496" y="46"/>
                  <a:pt x="469" y="43"/>
                </a:cubicBezTo>
                <a:cubicBezTo>
                  <a:pt x="457" y="43"/>
                  <a:pt x="452" y="40"/>
                  <a:pt x="452" y="33"/>
                </a:cubicBezTo>
                <a:cubicBezTo>
                  <a:pt x="452" y="32"/>
                  <a:pt x="453" y="28"/>
                  <a:pt x="454" y="21"/>
                </a:cubicBezTo>
                <a:cubicBezTo>
                  <a:pt x="456" y="12"/>
                  <a:pt x="457" y="6"/>
                  <a:pt x="459" y="4"/>
                </a:cubicBezTo>
                <a:cubicBezTo>
                  <a:pt x="461" y="1"/>
                  <a:pt x="465" y="0"/>
                  <a:pt x="471" y="0"/>
                </a:cubicBezTo>
                <a:cubicBezTo>
                  <a:pt x="473" y="0"/>
                  <a:pt x="476" y="0"/>
                  <a:pt x="483" y="0"/>
                </a:cubicBezTo>
                <a:cubicBezTo>
                  <a:pt x="489" y="0"/>
                  <a:pt x="499" y="1"/>
                  <a:pt x="514" y="1"/>
                </a:cubicBezTo>
                <a:cubicBezTo>
                  <a:pt x="529" y="2"/>
                  <a:pt x="549" y="2"/>
                  <a:pt x="574" y="2"/>
                </a:cubicBezTo>
                <a:cubicBezTo>
                  <a:pt x="617" y="2"/>
                  <a:pt x="643" y="1"/>
                  <a:pt x="655" y="0"/>
                </a:cubicBezTo>
                <a:lnTo>
                  <a:pt x="661" y="0"/>
                </a:lnTo>
                <a:cubicBezTo>
                  <a:pt x="665" y="5"/>
                  <a:pt x="668" y="8"/>
                  <a:pt x="668" y="10"/>
                </a:cubicBezTo>
                <a:cubicBezTo>
                  <a:pt x="668" y="21"/>
                  <a:pt x="665" y="31"/>
                  <a:pt x="659" y="40"/>
                </a:cubicBezTo>
                <a:cubicBezTo>
                  <a:pt x="657" y="42"/>
                  <a:pt x="652" y="43"/>
                  <a:pt x="643" y="43"/>
                </a:cubicBezTo>
                <a:cubicBezTo>
                  <a:pt x="635" y="44"/>
                  <a:pt x="628" y="44"/>
                  <a:pt x="621" y="45"/>
                </a:cubicBezTo>
                <a:cubicBezTo>
                  <a:pt x="614" y="46"/>
                  <a:pt x="608" y="47"/>
                  <a:pt x="602" y="50"/>
                </a:cubicBezTo>
                <a:cubicBezTo>
                  <a:pt x="595" y="52"/>
                  <a:pt x="590" y="54"/>
                  <a:pt x="587" y="56"/>
                </a:cubicBezTo>
                <a:cubicBezTo>
                  <a:pt x="583" y="58"/>
                  <a:pt x="579" y="60"/>
                  <a:pt x="576" y="63"/>
                </a:cubicBezTo>
                <a:cubicBezTo>
                  <a:pt x="572" y="67"/>
                  <a:pt x="569" y="69"/>
                  <a:pt x="566" y="70"/>
                </a:cubicBezTo>
                <a:cubicBezTo>
                  <a:pt x="564" y="71"/>
                  <a:pt x="561" y="74"/>
                  <a:pt x="559" y="78"/>
                </a:cubicBezTo>
                <a:cubicBezTo>
                  <a:pt x="556" y="83"/>
                  <a:pt x="554" y="85"/>
                  <a:pt x="552" y="85"/>
                </a:cubicBezTo>
                <a:lnTo>
                  <a:pt x="373" y="373"/>
                </a:lnTo>
                <a:cubicBezTo>
                  <a:pt x="261" y="554"/>
                  <a:pt x="203" y="646"/>
                  <a:pt x="199" y="651"/>
                </a:cubicBezTo>
                <a:cubicBezTo>
                  <a:pt x="197" y="653"/>
                  <a:pt x="195" y="654"/>
                  <a:pt x="192" y="656"/>
                </a:cubicBezTo>
                <a:lnTo>
                  <a:pt x="176" y="657"/>
                </a:lnTo>
                <a:lnTo>
                  <a:pt x="169" y="657"/>
                </a:lnTo>
                <a:cubicBezTo>
                  <a:pt x="158" y="657"/>
                  <a:pt x="152" y="655"/>
                  <a:pt x="152" y="649"/>
                </a:cubicBezTo>
                <a:cubicBezTo>
                  <a:pt x="150" y="646"/>
                  <a:pt x="138" y="546"/>
                  <a:pt x="116" y="352"/>
                </a:cubicBezTo>
                <a:cubicBezTo>
                  <a:pt x="93" y="155"/>
                  <a:pt x="80" y="55"/>
                  <a:pt x="80" y="53"/>
                </a:cubicBezTo>
                <a:cubicBezTo>
                  <a:pt x="77" y="46"/>
                  <a:pt x="57" y="43"/>
                  <a:pt x="22" y="43"/>
                </a:cubicBezTo>
                <a:lnTo>
                  <a:pt x="6" y="43"/>
                </a:lnTo>
                <a:cubicBezTo>
                  <a:pt x="2" y="40"/>
                  <a:pt x="0" y="37"/>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19" name="テキスト ボックス 2618"/>
          <p:cNvSpPr txBox="1"/>
          <p:nvPr/>
        </p:nvSpPr>
        <p:spPr>
          <a:xfrm>
            <a:off x="1852560" y="507456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うなる？</a:t>
            </a:r>
            <a:endParaRPr lang="en-US" sz="2170" b="0" strike="noStrike" spc="-1">
              <a:solidFill>
                <a:srgbClr val="000000"/>
              </a:solidFill>
              <a:latin typeface="Times New Roman"/>
            </a:endParaRPr>
          </a:p>
        </p:txBody>
      </p:sp>
      <p:sp>
        <p:nvSpPr>
          <p:cNvPr id="2620" name="フリーフォーム: 図形 2619"/>
          <p:cNvSpPr/>
          <p:nvPr/>
        </p:nvSpPr>
        <p:spPr>
          <a:xfrm>
            <a:off x="2152440" y="611496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21" name="テキスト ボックス 2620"/>
          <p:cNvSpPr txBox="1"/>
          <p:nvPr/>
        </p:nvSpPr>
        <p:spPr>
          <a:xfrm>
            <a:off x="2662560" y="548388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のような場が磁場のように一瞬で決まる計算機</a:t>
            </a:r>
            <a:endParaRPr lang="en-US" sz="2170" b="0" strike="noStrike" spc="-1">
              <a:solidFill>
                <a:srgbClr val="000000"/>
              </a:solidFill>
              <a:latin typeface="Times New Roman"/>
            </a:endParaRPr>
          </a:p>
        </p:txBody>
      </p:sp>
      <p:sp>
        <p:nvSpPr>
          <p:cNvPr id="2622" name="テキスト ボックス 2621"/>
          <p:cNvSpPr txBox="1"/>
          <p:nvPr/>
        </p:nvSpPr>
        <p:spPr>
          <a:xfrm>
            <a:off x="2405160" y="596988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粘菌のコンピュータはこれに近い</a:t>
            </a:r>
            <a:endParaRPr lang="en-US" sz="2170" b="0" strike="noStrike" spc="-1">
              <a:solidFill>
                <a:srgbClr val="000000"/>
              </a:solidFill>
              <a:latin typeface="Times New Roman"/>
            </a:endParaRPr>
          </a:p>
        </p:txBody>
      </p:sp>
      <p:sp>
        <p:nvSpPr>
          <p:cNvPr id="2623" name="テキスト ボックス 2622"/>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624" name="テキスト ボックス 2623"/>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625" name="テキスト ボックス 2624"/>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626" name="テキスト ボックス 2625"/>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627" name="テキスト ボックス 2626"/>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628" name="テキスト ボックス 2627"/>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629" name="テキスト ボックス 2628"/>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630" name="テキスト ボックス 2629"/>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631" name="テキスト ボックス 2630"/>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27</a:t>
            </a:r>
            <a:endParaRPr lang="en-US" sz="1800" b="0" strike="noStrike" spc="-1">
              <a:solidFill>
                <a:srgbClr val="000000"/>
              </a:solidFill>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2" name="フリーフォーム: 図形 263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33" name="フリーフォーム: 図形 2632"/>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34" name="フリーフォーム: 図形 263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35" name="テキスト ボックス 2634"/>
          <p:cNvSpPr txBox="1"/>
          <p:nvPr/>
        </p:nvSpPr>
        <p:spPr>
          <a:xfrm>
            <a:off x="747720" y="3140280"/>
            <a:ext cx="287820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以後ボツスライド</a:t>
            </a:r>
            <a:endParaRPr lang="en-US" sz="2830" b="0" strike="noStrike" spc="-1">
              <a:solidFill>
                <a:srgbClr val="000000"/>
              </a:solidFill>
              <a:latin typeface="Times New Roman"/>
            </a:endParaRPr>
          </a:p>
        </p:txBody>
      </p:sp>
      <p:sp>
        <p:nvSpPr>
          <p:cNvPr id="2636" name="テキスト ボックス 2635"/>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637" name="テキスト ボックス 2636"/>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638" name="テキスト ボックス 2637"/>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639" name="テキスト ボックス 2638"/>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640" name="テキスト ボックス 2639"/>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641" name="テキスト ボックス 2640"/>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642" name="テキスト ボックス 2641"/>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643" name="テキスト ボックス 2642"/>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644" name="テキスト ボックス 2643"/>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28</a:t>
            </a:r>
            <a:endParaRPr lang="en-US" sz="1800" b="0" strike="noStrike" spc="-1">
              <a:solidFill>
                <a:srgbClr val="000000"/>
              </a:solidFill>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5" name="フリーフォーム: 図形 264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46" name="フリーフォーム: 図形 2645"/>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47" name="フリーフォーム: 図形 264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48" name="フリーフォーム: 図形 2647"/>
          <p:cNvSpPr/>
          <p:nvPr/>
        </p:nvSpPr>
        <p:spPr>
          <a:xfrm>
            <a:off x="10856160" y="4550760"/>
            <a:ext cx="304920" cy="152640"/>
          </a:xfrm>
          <a:custGeom>
            <a:avLst/>
            <a:gdLst/>
            <a:ahLst/>
            <a:cxnLst/>
            <a:rect l="0" t="0" r="r" b="b"/>
            <a:pathLst>
              <a:path w="847" h="424">
                <a:moveTo>
                  <a:pt x="847" y="212"/>
                </a:moveTo>
                <a:cubicBezTo>
                  <a:pt x="847" y="225"/>
                  <a:pt x="845" y="240"/>
                  <a:pt x="839" y="254"/>
                </a:cubicBezTo>
                <a:cubicBezTo>
                  <a:pt x="834" y="267"/>
                  <a:pt x="826" y="281"/>
                  <a:pt x="815" y="293"/>
                </a:cubicBezTo>
                <a:cubicBezTo>
                  <a:pt x="805" y="306"/>
                  <a:pt x="792" y="318"/>
                  <a:pt x="776" y="330"/>
                </a:cubicBezTo>
                <a:cubicBezTo>
                  <a:pt x="761" y="341"/>
                  <a:pt x="743" y="352"/>
                  <a:pt x="722" y="362"/>
                </a:cubicBezTo>
                <a:cubicBezTo>
                  <a:pt x="703" y="372"/>
                  <a:pt x="681" y="380"/>
                  <a:pt x="658" y="388"/>
                </a:cubicBezTo>
                <a:cubicBezTo>
                  <a:pt x="635" y="396"/>
                  <a:pt x="611" y="402"/>
                  <a:pt x="585" y="408"/>
                </a:cubicBezTo>
                <a:cubicBezTo>
                  <a:pt x="559" y="413"/>
                  <a:pt x="533" y="417"/>
                  <a:pt x="506" y="420"/>
                </a:cubicBezTo>
                <a:cubicBezTo>
                  <a:pt x="478" y="422"/>
                  <a:pt x="451" y="424"/>
                  <a:pt x="423" y="424"/>
                </a:cubicBezTo>
                <a:cubicBezTo>
                  <a:pt x="395" y="424"/>
                  <a:pt x="368" y="422"/>
                  <a:pt x="341" y="420"/>
                </a:cubicBezTo>
                <a:cubicBezTo>
                  <a:pt x="313" y="417"/>
                  <a:pt x="287" y="413"/>
                  <a:pt x="261" y="408"/>
                </a:cubicBezTo>
                <a:cubicBezTo>
                  <a:pt x="235" y="402"/>
                  <a:pt x="211" y="396"/>
                  <a:pt x="188" y="388"/>
                </a:cubicBezTo>
                <a:cubicBezTo>
                  <a:pt x="165" y="380"/>
                  <a:pt x="143" y="372"/>
                  <a:pt x="124" y="362"/>
                </a:cubicBezTo>
                <a:cubicBezTo>
                  <a:pt x="104" y="352"/>
                  <a:pt x="87" y="341"/>
                  <a:pt x="71" y="330"/>
                </a:cubicBezTo>
                <a:cubicBezTo>
                  <a:pt x="56" y="318"/>
                  <a:pt x="43" y="306"/>
                  <a:pt x="32" y="293"/>
                </a:cubicBezTo>
                <a:cubicBezTo>
                  <a:pt x="21" y="281"/>
                  <a:pt x="13" y="267"/>
                  <a:pt x="8" y="254"/>
                </a:cubicBezTo>
                <a:cubicBezTo>
                  <a:pt x="2" y="240"/>
                  <a:pt x="0" y="225"/>
                  <a:pt x="0" y="212"/>
                </a:cubicBezTo>
                <a:cubicBezTo>
                  <a:pt x="0" y="198"/>
                  <a:pt x="2" y="184"/>
                  <a:pt x="8" y="170"/>
                </a:cubicBezTo>
                <a:cubicBezTo>
                  <a:pt x="13" y="157"/>
                  <a:pt x="21" y="143"/>
                  <a:pt x="32" y="131"/>
                </a:cubicBezTo>
                <a:cubicBezTo>
                  <a:pt x="43" y="118"/>
                  <a:pt x="56" y="106"/>
                  <a:pt x="71" y="94"/>
                </a:cubicBezTo>
                <a:cubicBezTo>
                  <a:pt x="87" y="83"/>
                  <a:pt x="104" y="72"/>
                  <a:pt x="124" y="62"/>
                </a:cubicBezTo>
                <a:cubicBezTo>
                  <a:pt x="143" y="52"/>
                  <a:pt x="165" y="44"/>
                  <a:pt x="188" y="36"/>
                </a:cubicBezTo>
                <a:cubicBezTo>
                  <a:pt x="211" y="28"/>
                  <a:pt x="235" y="22"/>
                  <a:pt x="261" y="16"/>
                </a:cubicBezTo>
                <a:cubicBezTo>
                  <a:pt x="287" y="11"/>
                  <a:pt x="313" y="7"/>
                  <a:pt x="341" y="4"/>
                </a:cubicBezTo>
                <a:cubicBezTo>
                  <a:pt x="368" y="2"/>
                  <a:pt x="395" y="0"/>
                  <a:pt x="423" y="0"/>
                </a:cubicBezTo>
                <a:cubicBezTo>
                  <a:pt x="451" y="0"/>
                  <a:pt x="478" y="2"/>
                  <a:pt x="506" y="4"/>
                </a:cubicBezTo>
                <a:cubicBezTo>
                  <a:pt x="533" y="7"/>
                  <a:pt x="559" y="11"/>
                  <a:pt x="585" y="16"/>
                </a:cubicBezTo>
                <a:cubicBezTo>
                  <a:pt x="611" y="22"/>
                  <a:pt x="635" y="28"/>
                  <a:pt x="658" y="36"/>
                </a:cubicBezTo>
                <a:cubicBezTo>
                  <a:pt x="681" y="44"/>
                  <a:pt x="703" y="52"/>
                  <a:pt x="722" y="62"/>
                </a:cubicBezTo>
                <a:cubicBezTo>
                  <a:pt x="743" y="72"/>
                  <a:pt x="761" y="83"/>
                  <a:pt x="776" y="94"/>
                </a:cubicBezTo>
                <a:cubicBezTo>
                  <a:pt x="792" y="106"/>
                  <a:pt x="805" y="118"/>
                  <a:pt x="815" y="131"/>
                </a:cubicBezTo>
                <a:cubicBezTo>
                  <a:pt x="826" y="143"/>
                  <a:pt x="834" y="157"/>
                  <a:pt x="839" y="170"/>
                </a:cubicBezTo>
                <a:cubicBezTo>
                  <a:pt x="845" y="184"/>
                  <a:pt x="847" y="198"/>
                  <a:pt x="847" y="212"/>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49" name="フリーフォーム: 図形 2648"/>
          <p:cNvSpPr/>
          <p:nvPr/>
        </p:nvSpPr>
        <p:spPr>
          <a:xfrm>
            <a:off x="10856160" y="4550760"/>
            <a:ext cx="304920" cy="152640"/>
          </a:xfrm>
          <a:custGeom>
            <a:avLst/>
            <a:gdLst/>
            <a:ahLst/>
            <a:cxnLst/>
            <a:rect l="0" t="0" r="r" b="b"/>
            <a:pathLst>
              <a:path w="847" h="424">
                <a:moveTo>
                  <a:pt x="847" y="212"/>
                </a:moveTo>
                <a:cubicBezTo>
                  <a:pt x="847" y="225"/>
                  <a:pt x="845" y="240"/>
                  <a:pt x="839" y="254"/>
                </a:cubicBezTo>
                <a:cubicBezTo>
                  <a:pt x="834" y="267"/>
                  <a:pt x="826" y="281"/>
                  <a:pt x="815" y="293"/>
                </a:cubicBezTo>
                <a:cubicBezTo>
                  <a:pt x="805" y="306"/>
                  <a:pt x="792" y="318"/>
                  <a:pt x="776" y="330"/>
                </a:cubicBezTo>
                <a:cubicBezTo>
                  <a:pt x="761" y="341"/>
                  <a:pt x="743" y="352"/>
                  <a:pt x="722" y="362"/>
                </a:cubicBezTo>
                <a:cubicBezTo>
                  <a:pt x="703" y="372"/>
                  <a:pt x="681" y="380"/>
                  <a:pt x="658" y="388"/>
                </a:cubicBezTo>
                <a:cubicBezTo>
                  <a:pt x="635" y="396"/>
                  <a:pt x="611" y="402"/>
                  <a:pt x="585" y="408"/>
                </a:cubicBezTo>
                <a:cubicBezTo>
                  <a:pt x="559" y="413"/>
                  <a:pt x="533" y="417"/>
                  <a:pt x="506" y="420"/>
                </a:cubicBezTo>
                <a:cubicBezTo>
                  <a:pt x="478" y="422"/>
                  <a:pt x="451" y="424"/>
                  <a:pt x="423" y="424"/>
                </a:cubicBezTo>
                <a:cubicBezTo>
                  <a:pt x="395" y="424"/>
                  <a:pt x="368" y="422"/>
                  <a:pt x="341" y="420"/>
                </a:cubicBezTo>
                <a:cubicBezTo>
                  <a:pt x="313" y="417"/>
                  <a:pt x="287" y="413"/>
                  <a:pt x="261" y="408"/>
                </a:cubicBezTo>
                <a:cubicBezTo>
                  <a:pt x="235" y="402"/>
                  <a:pt x="211" y="396"/>
                  <a:pt x="188" y="388"/>
                </a:cubicBezTo>
                <a:cubicBezTo>
                  <a:pt x="165" y="380"/>
                  <a:pt x="143" y="372"/>
                  <a:pt x="124" y="362"/>
                </a:cubicBezTo>
                <a:cubicBezTo>
                  <a:pt x="104" y="352"/>
                  <a:pt x="87" y="341"/>
                  <a:pt x="71" y="330"/>
                </a:cubicBezTo>
                <a:cubicBezTo>
                  <a:pt x="56" y="318"/>
                  <a:pt x="43" y="306"/>
                  <a:pt x="32" y="293"/>
                </a:cubicBezTo>
                <a:cubicBezTo>
                  <a:pt x="21" y="281"/>
                  <a:pt x="13" y="267"/>
                  <a:pt x="8" y="254"/>
                </a:cubicBezTo>
                <a:cubicBezTo>
                  <a:pt x="2" y="240"/>
                  <a:pt x="0" y="225"/>
                  <a:pt x="0" y="212"/>
                </a:cubicBezTo>
                <a:cubicBezTo>
                  <a:pt x="0" y="198"/>
                  <a:pt x="2" y="184"/>
                  <a:pt x="8" y="170"/>
                </a:cubicBezTo>
                <a:cubicBezTo>
                  <a:pt x="13" y="157"/>
                  <a:pt x="21" y="143"/>
                  <a:pt x="32" y="131"/>
                </a:cubicBezTo>
                <a:cubicBezTo>
                  <a:pt x="43" y="118"/>
                  <a:pt x="56" y="106"/>
                  <a:pt x="71" y="94"/>
                </a:cubicBezTo>
                <a:cubicBezTo>
                  <a:pt x="87" y="83"/>
                  <a:pt x="104" y="72"/>
                  <a:pt x="124" y="62"/>
                </a:cubicBezTo>
                <a:cubicBezTo>
                  <a:pt x="143" y="52"/>
                  <a:pt x="165" y="44"/>
                  <a:pt x="188" y="36"/>
                </a:cubicBezTo>
                <a:cubicBezTo>
                  <a:pt x="211" y="28"/>
                  <a:pt x="235" y="22"/>
                  <a:pt x="261" y="16"/>
                </a:cubicBezTo>
                <a:cubicBezTo>
                  <a:pt x="287" y="11"/>
                  <a:pt x="313" y="7"/>
                  <a:pt x="341" y="4"/>
                </a:cubicBezTo>
                <a:cubicBezTo>
                  <a:pt x="368" y="2"/>
                  <a:pt x="395" y="0"/>
                  <a:pt x="423" y="0"/>
                </a:cubicBezTo>
                <a:cubicBezTo>
                  <a:pt x="451" y="0"/>
                  <a:pt x="478" y="2"/>
                  <a:pt x="506" y="4"/>
                </a:cubicBezTo>
                <a:cubicBezTo>
                  <a:pt x="533" y="7"/>
                  <a:pt x="559" y="11"/>
                  <a:pt x="585" y="16"/>
                </a:cubicBezTo>
                <a:cubicBezTo>
                  <a:pt x="611" y="22"/>
                  <a:pt x="635" y="28"/>
                  <a:pt x="658" y="36"/>
                </a:cubicBezTo>
                <a:cubicBezTo>
                  <a:pt x="681" y="44"/>
                  <a:pt x="703" y="52"/>
                  <a:pt x="722" y="62"/>
                </a:cubicBezTo>
                <a:cubicBezTo>
                  <a:pt x="743" y="72"/>
                  <a:pt x="761" y="83"/>
                  <a:pt x="776" y="94"/>
                </a:cubicBezTo>
                <a:cubicBezTo>
                  <a:pt x="792" y="106"/>
                  <a:pt x="805" y="118"/>
                  <a:pt x="815" y="131"/>
                </a:cubicBezTo>
                <a:cubicBezTo>
                  <a:pt x="826" y="143"/>
                  <a:pt x="834" y="157"/>
                  <a:pt x="839" y="170"/>
                </a:cubicBezTo>
                <a:cubicBezTo>
                  <a:pt x="845" y="184"/>
                  <a:pt x="847" y="198"/>
                  <a:pt x="847" y="212"/>
                </a:cubicBezTo>
                <a:close/>
              </a:path>
            </a:pathLst>
          </a:custGeom>
          <a:noFill/>
          <a:ln w="25560">
            <a:solidFill>
              <a:srgbClr val="231815"/>
            </a:solidFill>
            <a:miter/>
          </a:ln>
        </p:spPr>
        <p:txBody>
          <a:bodyPr lIns="12600" tIns="12600" rIns="12600" bIns="12600" anchor="t">
            <a:noAutofit/>
          </a:bodyPr>
          <a:lstStyle/>
          <a:p>
            <a:endParaRPr lang="en-US" sz="2400" b="0" strike="noStrike" spc="-1">
              <a:solidFill>
                <a:srgbClr val="000000"/>
              </a:solidFill>
              <a:latin typeface="Times New Roman"/>
            </a:endParaRPr>
          </a:p>
        </p:txBody>
      </p:sp>
      <p:sp>
        <p:nvSpPr>
          <p:cNvPr id="2650" name="直線コネクタ 2649"/>
          <p:cNvSpPr/>
          <p:nvPr/>
        </p:nvSpPr>
        <p:spPr>
          <a:xfrm flipV="1">
            <a:off x="11008440" y="4167000"/>
            <a:ext cx="0" cy="438840"/>
          </a:xfrm>
          <a:prstGeom prst="line">
            <a:avLst/>
          </a:prstGeom>
          <a:ln w="25560">
            <a:solidFill>
              <a:srgbClr val="231815"/>
            </a:solidFill>
            <a:miter/>
          </a:ln>
        </p:spPr>
        <p:style>
          <a:lnRef idx="0">
            <a:scrgbClr r="0" g="0" b="0"/>
          </a:lnRef>
          <a:fillRef idx="0">
            <a:scrgbClr r="0" g="0" b="0"/>
          </a:fillRef>
          <a:effectRef idx="0">
            <a:scrgbClr r="0" g="0" b="0"/>
          </a:effectRef>
          <a:fontRef idx="minor"/>
        </p:style>
        <p:txBody>
          <a:bodyPr lIns="12600" tIns="12600" rIns="12600" bIns="12600" anchor="t">
            <a:noAutofit/>
          </a:bodyPr>
          <a:lstStyle/>
          <a:p>
            <a:endParaRPr lang="en-US" sz="2400" b="0" strike="noStrike" spc="-1">
              <a:solidFill>
                <a:srgbClr val="000000"/>
              </a:solidFill>
              <a:latin typeface="Times New Roman"/>
            </a:endParaRPr>
          </a:p>
        </p:txBody>
      </p:sp>
      <p:sp>
        <p:nvSpPr>
          <p:cNvPr id="2651" name="フリーフォーム: 図形 2650"/>
          <p:cNvSpPr/>
          <p:nvPr/>
        </p:nvSpPr>
        <p:spPr>
          <a:xfrm>
            <a:off x="11008440" y="4106160"/>
            <a:ext cx="215640" cy="250920"/>
          </a:xfrm>
          <a:custGeom>
            <a:avLst/>
            <a:gdLst/>
            <a:ahLst/>
            <a:cxnLst/>
            <a:rect l="0" t="0" r="r" b="b"/>
            <a:pathLst>
              <a:path w="599" h="697">
                <a:moveTo>
                  <a:pt x="599" y="349"/>
                </a:moveTo>
                <a:lnTo>
                  <a:pt x="0" y="697"/>
                </a:lnTo>
                <a:lnTo>
                  <a:pt x="0" y="0"/>
                </a:lnTo>
                <a:lnTo>
                  <a:pt x="599" y="349"/>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52" name="フリーフォーム: 図形 2651"/>
          <p:cNvSpPr/>
          <p:nvPr/>
        </p:nvSpPr>
        <p:spPr>
          <a:xfrm>
            <a:off x="11008440" y="4106160"/>
            <a:ext cx="215640" cy="250920"/>
          </a:xfrm>
          <a:custGeom>
            <a:avLst/>
            <a:gdLst/>
            <a:ahLst/>
            <a:cxnLst/>
            <a:rect l="0" t="0" r="r" b="b"/>
            <a:pathLst>
              <a:path w="599" h="697">
                <a:moveTo>
                  <a:pt x="599" y="349"/>
                </a:moveTo>
                <a:lnTo>
                  <a:pt x="0" y="697"/>
                </a:lnTo>
                <a:lnTo>
                  <a:pt x="0" y="0"/>
                </a:lnTo>
                <a:lnTo>
                  <a:pt x="599" y="349"/>
                </a:lnTo>
                <a:close/>
              </a:path>
            </a:pathLst>
          </a:custGeom>
          <a:noFill/>
          <a:ln w="25560">
            <a:solidFill>
              <a:srgbClr val="231815"/>
            </a:solidFill>
            <a:miter/>
          </a:ln>
        </p:spPr>
        <p:txBody>
          <a:bodyPr lIns="12600" tIns="12600" rIns="12600" bIns="12600" anchor="t">
            <a:noAutofit/>
          </a:bodyPr>
          <a:lstStyle/>
          <a:p>
            <a:endParaRPr lang="en-US" sz="2400" b="0" strike="noStrike" spc="-1">
              <a:solidFill>
                <a:srgbClr val="000000"/>
              </a:solidFill>
              <a:latin typeface="Times New Roman"/>
            </a:endParaRPr>
          </a:p>
        </p:txBody>
      </p:sp>
      <p:sp>
        <p:nvSpPr>
          <p:cNvPr id="2653" name="テキスト ボックス 2652"/>
          <p:cNvSpPr txBox="1"/>
          <p:nvPr/>
        </p:nvSpPr>
        <p:spPr>
          <a:xfrm>
            <a:off x="11359080" y="4032000"/>
            <a:ext cx="310680" cy="34488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2</a:t>
            </a:r>
            <a:endParaRPr lang="en-US" sz="2450" b="0" strike="noStrike" spc="-1">
              <a:solidFill>
                <a:srgbClr val="000000"/>
              </a:solidFill>
              <a:latin typeface="Times New Roman"/>
            </a:endParaRPr>
          </a:p>
        </p:txBody>
      </p:sp>
      <p:sp>
        <p:nvSpPr>
          <p:cNvPr id="2654" name="フリーフォーム: 図形 2653"/>
          <p:cNvSpPr/>
          <p:nvPr/>
        </p:nvSpPr>
        <p:spPr>
          <a:xfrm>
            <a:off x="10292400" y="4106160"/>
            <a:ext cx="1443960" cy="1126440"/>
          </a:xfrm>
          <a:custGeom>
            <a:avLst/>
            <a:gdLst/>
            <a:ahLst/>
            <a:cxnLst/>
            <a:rect l="0" t="0" r="r" b="b"/>
            <a:pathLst>
              <a:path w="4011" h="3129">
                <a:moveTo>
                  <a:pt x="4011" y="1564"/>
                </a:moveTo>
                <a:cubicBezTo>
                  <a:pt x="4011" y="1616"/>
                  <a:pt x="4008" y="1667"/>
                  <a:pt x="4002" y="1718"/>
                </a:cubicBezTo>
                <a:cubicBezTo>
                  <a:pt x="3995" y="1769"/>
                  <a:pt x="3985" y="1819"/>
                  <a:pt x="3973" y="1869"/>
                </a:cubicBezTo>
                <a:cubicBezTo>
                  <a:pt x="3960" y="1920"/>
                  <a:pt x="3944" y="1969"/>
                  <a:pt x="3925" y="2018"/>
                </a:cubicBezTo>
                <a:cubicBezTo>
                  <a:pt x="3906" y="2067"/>
                  <a:pt x="3884" y="2116"/>
                  <a:pt x="3859" y="2163"/>
                </a:cubicBezTo>
                <a:cubicBezTo>
                  <a:pt x="3833" y="2210"/>
                  <a:pt x="3805" y="2256"/>
                  <a:pt x="3774" y="2302"/>
                </a:cubicBezTo>
                <a:cubicBezTo>
                  <a:pt x="3743" y="2347"/>
                  <a:pt x="3710" y="2391"/>
                  <a:pt x="3673" y="2433"/>
                </a:cubicBezTo>
                <a:cubicBezTo>
                  <a:pt x="3637" y="2476"/>
                  <a:pt x="3598" y="2517"/>
                  <a:pt x="3556" y="2557"/>
                </a:cubicBezTo>
                <a:cubicBezTo>
                  <a:pt x="3514" y="2596"/>
                  <a:pt x="3470" y="2634"/>
                  <a:pt x="3424" y="2671"/>
                </a:cubicBezTo>
                <a:cubicBezTo>
                  <a:pt x="3377" y="2707"/>
                  <a:pt x="3329" y="2742"/>
                  <a:pt x="3278" y="2774"/>
                </a:cubicBezTo>
                <a:cubicBezTo>
                  <a:pt x="3227" y="2807"/>
                  <a:pt x="3175" y="2837"/>
                  <a:pt x="3120" y="2866"/>
                </a:cubicBezTo>
                <a:cubicBezTo>
                  <a:pt x="3065" y="2894"/>
                  <a:pt x="3009" y="2920"/>
                  <a:pt x="2951" y="2945"/>
                </a:cubicBezTo>
                <a:cubicBezTo>
                  <a:pt x="2893" y="2969"/>
                  <a:pt x="2834" y="2991"/>
                  <a:pt x="2773" y="3010"/>
                </a:cubicBezTo>
                <a:cubicBezTo>
                  <a:pt x="2713" y="3030"/>
                  <a:pt x="2651" y="3047"/>
                  <a:pt x="2588" y="3062"/>
                </a:cubicBezTo>
                <a:cubicBezTo>
                  <a:pt x="2525" y="3077"/>
                  <a:pt x="2462" y="3089"/>
                  <a:pt x="2397" y="3099"/>
                </a:cubicBezTo>
                <a:cubicBezTo>
                  <a:pt x="2333" y="3109"/>
                  <a:pt x="2268" y="3117"/>
                  <a:pt x="2202" y="3122"/>
                </a:cubicBezTo>
                <a:cubicBezTo>
                  <a:pt x="2137" y="3127"/>
                  <a:pt x="2072" y="3129"/>
                  <a:pt x="2006" y="3129"/>
                </a:cubicBezTo>
                <a:cubicBezTo>
                  <a:pt x="1940" y="3129"/>
                  <a:pt x="1875" y="3127"/>
                  <a:pt x="1809" y="3122"/>
                </a:cubicBezTo>
                <a:cubicBezTo>
                  <a:pt x="1744" y="3117"/>
                  <a:pt x="1679" y="3109"/>
                  <a:pt x="1615" y="3099"/>
                </a:cubicBezTo>
                <a:cubicBezTo>
                  <a:pt x="1550" y="3089"/>
                  <a:pt x="1487" y="3077"/>
                  <a:pt x="1423" y="3062"/>
                </a:cubicBezTo>
                <a:cubicBezTo>
                  <a:pt x="1360" y="3047"/>
                  <a:pt x="1298" y="3030"/>
                  <a:pt x="1238" y="3010"/>
                </a:cubicBezTo>
                <a:cubicBezTo>
                  <a:pt x="1177" y="2991"/>
                  <a:pt x="1118" y="2969"/>
                  <a:pt x="1060" y="2945"/>
                </a:cubicBezTo>
                <a:cubicBezTo>
                  <a:pt x="1002" y="2920"/>
                  <a:pt x="945" y="2894"/>
                  <a:pt x="891" y="2866"/>
                </a:cubicBezTo>
                <a:cubicBezTo>
                  <a:pt x="836" y="2837"/>
                  <a:pt x="784" y="2807"/>
                  <a:pt x="733" y="2774"/>
                </a:cubicBezTo>
                <a:cubicBezTo>
                  <a:pt x="682" y="2742"/>
                  <a:pt x="633" y="2707"/>
                  <a:pt x="587" y="2671"/>
                </a:cubicBezTo>
                <a:cubicBezTo>
                  <a:pt x="541" y="2634"/>
                  <a:pt x="497" y="2596"/>
                  <a:pt x="455" y="2557"/>
                </a:cubicBezTo>
                <a:cubicBezTo>
                  <a:pt x="413" y="2517"/>
                  <a:pt x="374" y="2476"/>
                  <a:pt x="338" y="2433"/>
                </a:cubicBezTo>
                <a:cubicBezTo>
                  <a:pt x="301" y="2391"/>
                  <a:pt x="267" y="2347"/>
                  <a:pt x="236" y="2302"/>
                </a:cubicBezTo>
                <a:cubicBezTo>
                  <a:pt x="205" y="2256"/>
                  <a:pt x="177" y="2210"/>
                  <a:pt x="152" y="2163"/>
                </a:cubicBezTo>
                <a:cubicBezTo>
                  <a:pt x="127" y="2116"/>
                  <a:pt x="105" y="2067"/>
                  <a:pt x="86" y="2018"/>
                </a:cubicBezTo>
                <a:cubicBezTo>
                  <a:pt x="67" y="1969"/>
                  <a:pt x="51" y="1920"/>
                  <a:pt x="38" y="1869"/>
                </a:cubicBezTo>
                <a:cubicBezTo>
                  <a:pt x="25" y="1819"/>
                  <a:pt x="16" y="1769"/>
                  <a:pt x="9" y="1718"/>
                </a:cubicBezTo>
                <a:cubicBezTo>
                  <a:pt x="3" y="1667"/>
                  <a:pt x="0" y="1616"/>
                  <a:pt x="0" y="1564"/>
                </a:cubicBezTo>
                <a:cubicBezTo>
                  <a:pt x="0" y="1513"/>
                  <a:pt x="3" y="1462"/>
                  <a:pt x="9" y="1411"/>
                </a:cubicBezTo>
                <a:cubicBezTo>
                  <a:pt x="16" y="1360"/>
                  <a:pt x="25" y="1310"/>
                  <a:pt x="38" y="1259"/>
                </a:cubicBezTo>
                <a:cubicBezTo>
                  <a:pt x="51" y="1209"/>
                  <a:pt x="67" y="1159"/>
                  <a:pt x="86" y="1110"/>
                </a:cubicBezTo>
                <a:cubicBezTo>
                  <a:pt x="105" y="1061"/>
                  <a:pt x="127" y="1013"/>
                  <a:pt x="152" y="966"/>
                </a:cubicBezTo>
                <a:cubicBezTo>
                  <a:pt x="177" y="919"/>
                  <a:pt x="205" y="872"/>
                  <a:pt x="236" y="827"/>
                </a:cubicBezTo>
                <a:cubicBezTo>
                  <a:pt x="267" y="782"/>
                  <a:pt x="301" y="738"/>
                  <a:pt x="338" y="696"/>
                </a:cubicBezTo>
                <a:cubicBezTo>
                  <a:pt x="374" y="653"/>
                  <a:pt x="413" y="612"/>
                  <a:pt x="455" y="572"/>
                </a:cubicBezTo>
                <a:cubicBezTo>
                  <a:pt x="497" y="533"/>
                  <a:pt x="541" y="495"/>
                  <a:pt x="587" y="459"/>
                </a:cubicBezTo>
                <a:cubicBezTo>
                  <a:pt x="633" y="422"/>
                  <a:pt x="682" y="388"/>
                  <a:pt x="733" y="355"/>
                </a:cubicBezTo>
                <a:cubicBezTo>
                  <a:pt x="784" y="323"/>
                  <a:pt x="836" y="292"/>
                  <a:pt x="891" y="264"/>
                </a:cubicBezTo>
                <a:cubicBezTo>
                  <a:pt x="945" y="236"/>
                  <a:pt x="1002" y="209"/>
                  <a:pt x="1060" y="185"/>
                </a:cubicBezTo>
                <a:cubicBezTo>
                  <a:pt x="1118" y="161"/>
                  <a:pt x="1177" y="139"/>
                  <a:pt x="1238" y="120"/>
                </a:cubicBezTo>
                <a:cubicBezTo>
                  <a:pt x="1298" y="100"/>
                  <a:pt x="1360" y="83"/>
                  <a:pt x="1423" y="68"/>
                </a:cubicBezTo>
                <a:cubicBezTo>
                  <a:pt x="1487" y="53"/>
                  <a:pt x="1550" y="40"/>
                  <a:pt x="1615" y="31"/>
                </a:cubicBezTo>
                <a:cubicBezTo>
                  <a:pt x="1679" y="21"/>
                  <a:pt x="1744" y="13"/>
                  <a:pt x="1809" y="8"/>
                </a:cubicBezTo>
                <a:cubicBezTo>
                  <a:pt x="1875" y="3"/>
                  <a:pt x="1940" y="0"/>
                  <a:pt x="2006" y="0"/>
                </a:cubicBezTo>
                <a:cubicBezTo>
                  <a:pt x="2072" y="0"/>
                  <a:pt x="2137" y="3"/>
                  <a:pt x="2202" y="8"/>
                </a:cubicBezTo>
                <a:cubicBezTo>
                  <a:pt x="2268" y="13"/>
                  <a:pt x="2333" y="21"/>
                  <a:pt x="2397" y="31"/>
                </a:cubicBezTo>
                <a:cubicBezTo>
                  <a:pt x="2462" y="40"/>
                  <a:pt x="2525" y="53"/>
                  <a:pt x="2588" y="68"/>
                </a:cubicBezTo>
                <a:cubicBezTo>
                  <a:pt x="2651" y="83"/>
                  <a:pt x="2713" y="100"/>
                  <a:pt x="2773" y="120"/>
                </a:cubicBezTo>
                <a:cubicBezTo>
                  <a:pt x="2834" y="139"/>
                  <a:pt x="2893" y="161"/>
                  <a:pt x="2951" y="185"/>
                </a:cubicBezTo>
                <a:cubicBezTo>
                  <a:pt x="3009" y="209"/>
                  <a:pt x="3065" y="236"/>
                  <a:pt x="3120" y="264"/>
                </a:cubicBezTo>
                <a:cubicBezTo>
                  <a:pt x="3175" y="292"/>
                  <a:pt x="3227" y="323"/>
                  <a:pt x="3278" y="355"/>
                </a:cubicBezTo>
                <a:cubicBezTo>
                  <a:pt x="3329" y="388"/>
                  <a:pt x="3377" y="422"/>
                  <a:pt x="3424" y="459"/>
                </a:cubicBezTo>
                <a:cubicBezTo>
                  <a:pt x="3470" y="495"/>
                  <a:pt x="3514" y="533"/>
                  <a:pt x="3556" y="572"/>
                </a:cubicBezTo>
                <a:cubicBezTo>
                  <a:pt x="3598" y="612"/>
                  <a:pt x="3637" y="653"/>
                  <a:pt x="3673" y="696"/>
                </a:cubicBezTo>
                <a:cubicBezTo>
                  <a:pt x="3710" y="738"/>
                  <a:pt x="3743" y="782"/>
                  <a:pt x="3774" y="827"/>
                </a:cubicBezTo>
                <a:cubicBezTo>
                  <a:pt x="3805" y="872"/>
                  <a:pt x="3833" y="919"/>
                  <a:pt x="3859" y="966"/>
                </a:cubicBezTo>
                <a:cubicBezTo>
                  <a:pt x="3884" y="1013"/>
                  <a:pt x="3906" y="1061"/>
                  <a:pt x="3925" y="1110"/>
                </a:cubicBezTo>
                <a:cubicBezTo>
                  <a:pt x="3944" y="1159"/>
                  <a:pt x="3960" y="1209"/>
                  <a:pt x="3973" y="1259"/>
                </a:cubicBezTo>
                <a:cubicBezTo>
                  <a:pt x="3985" y="1310"/>
                  <a:pt x="3995" y="1360"/>
                  <a:pt x="4002" y="1411"/>
                </a:cubicBezTo>
                <a:cubicBezTo>
                  <a:pt x="4008" y="1462"/>
                  <a:pt x="4011" y="1513"/>
                  <a:pt x="4011" y="1564"/>
                </a:cubicBezTo>
                <a:close/>
              </a:path>
            </a:pathLst>
          </a:custGeom>
          <a:noFill/>
          <a:ln w="12600">
            <a:solidFill>
              <a:srgbClr val="231815"/>
            </a:solidFill>
            <a:miter/>
          </a:ln>
        </p:spPr>
        <p:txBody>
          <a:bodyPr lIns="6120" tIns="6120" rIns="6120" bIns="6120" anchor="t">
            <a:noAutofit/>
          </a:bodyPr>
          <a:lstStyle/>
          <a:p>
            <a:endParaRPr lang="en-US" sz="2400" b="0" strike="noStrike" spc="-1">
              <a:solidFill>
                <a:srgbClr val="000000"/>
              </a:solidFill>
              <a:latin typeface="Times New Roman"/>
            </a:endParaRPr>
          </a:p>
        </p:txBody>
      </p:sp>
      <p:sp>
        <p:nvSpPr>
          <p:cNvPr id="2655" name="フリーフォーム: 図形 2654"/>
          <p:cNvSpPr/>
          <p:nvPr/>
        </p:nvSpPr>
        <p:spPr>
          <a:xfrm>
            <a:off x="9948960" y="3718800"/>
            <a:ext cx="2131920" cy="1771200"/>
          </a:xfrm>
          <a:custGeom>
            <a:avLst/>
            <a:gdLst/>
            <a:ahLst/>
            <a:cxnLst/>
            <a:rect l="0" t="0" r="r" b="b"/>
            <a:pathLst>
              <a:path w="5922" h="4920">
                <a:moveTo>
                  <a:pt x="5922" y="2460"/>
                </a:moveTo>
                <a:cubicBezTo>
                  <a:pt x="5922" y="2501"/>
                  <a:pt x="5921" y="2541"/>
                  <a:pt x="5919" y="2581"/>
                </a:cubicBezTo>
                <a:cubicBezTo>
                  <a:pt x="5916" y="2621"/>
                  <a:pt x="5913" y="2661"/>
                  <a:pt x="5908" y="2701"/>
                </a:cubicBezTo>
                <a:cubicBezTo>
                  <a:pt x="5903" y="2741"/>
                  <a:pt x="5897" y="2781"/>
                  <a:pt x="5890" y="2821"/>
                </a:cubicBezTo>
                <a:cubicBezTo>
                  <a:pt x="5883" y="2861"/>
                  <a:pt x="5875" y="2901"/>
                  <a:pt x="5865" y="2940"/>
                </a:cubicBezTo>
                <a:cubicBezTo>
                  <a:pt x="5856" y="2980"/>
                  <a:pt x="5845" y="3019"/>
                  <a:pt x="5833" y="3058"/>
                </a:cubicBezTo>
                <a:cubicBezTo>
                  <a:pt x="5822" y="3097"/>
                  <a:pt x="5809" y="3136"/>
                  <a:pt x="5795" y="3174"/>
                </a:cubicBezTo>
                <a:cubicBezTo>
                  <a:pt x="5781" y="3213"/>
                  <a:pt x="5765" y="3251"/>
                  <a:pt x="5749" y="3289"/>
                </a:cubicBezTo>
                <a:cubicBezTo>
                  <a:pt x="5733" y="3327"/>
                  <a:pt x="5715" y="3364"/>
                  <a:pt x="5697" y="3401"/>
                </a:cubicBezTo>
                <a:cubicBezTo>
                  <a:pt x="5678" y="3439"/>
                  <a:pt x="5659" y="3475"/>
                  <a:pt x="5638" y="3512"/>
                </a:cubicBezTo>
                <a:cubicBezTo>
                  <a:pt x="5617" y="3548"/>
                  <a:pt x="5595" y="3584"/>
                  <a:pt x="5573" y="3620"/>
                </a:cubicBezTo>
                <a:cubicBezTo>
                  <a:pt x="5550" y="3655"/>
                  <a:pt x="5526" y="3690"/>
                  <a:pt x="5501" y="3725"/>
                </a:cubicBezTo>
                <a:cubicBezTo>
                  <a:pt x="5476" y="3759"/>
                  <a:pt x="5450" y="3793"/>
                  <a:pt x="5423" y="3827"/>
                </a:cubicBezTo>
                <a:cubicBezTo>
                  <a:pt x="5396" y="3860"/>
                  <a:pt x="5368" y="3893"/>
                  <a:pt x="5339" y="3925"/>
                </a:cubicBezTo>
                <a:cubicBezTo>
                  <a:pt x="5311" y="3958"/>
                  <a:pt x="5281" y="3989"/>
                  <a:pt x="5250" y="4021"/>
                </a:cubicBezTo>
                <a:cubicBezTo>
                  <a:pt x="5219" y="4052"/>
                  <a:pt x="5188" y="4082"/>
                  <a:pt x="5155" y="4112"/>
                </a:cubicBezTo>
                <a:cubicBezTo>
                  <a:pt x="5123" y="4142"/>
                  <a:pt x="5089" y="4171"/>
                  <a:pt x="5055" y="4199"/>
                </a:cubicBezTo>
                <a:cubicBezTo>
                  <a:pt x="5021" y="4228"/>
                  <a:pt x="4986" y="4256"/>
                  <a:pt x="4950" y="4283"/>
                </a:cubicBezTo>
                <a:cubicBezTo>
                  <a:pt x="4913" y="4310"/>
                  <a:pt x="4876" y="4336"/>
                  <a:pt x="4839" y="4361"/>
                </a:cubicBezTo>
                <a:cubicBezTo>
                  <a:pt x="4801" y="4387"/>
                  <a:pt x="4763" y="4412"/>
                  <a:pt x="4724" y="4436"/>
                </a:cubicBezTo>
                <a:cubicBezTo>
                  <a:pt x="4685" y="4460"/>
                  <a:pt x="4646" y="4483"/>
                  <a:pt x="4605" y="4505"/>
                </a:cubicBezTo>
                <a:cubicBezTo>
                  <a:pt x="4565" y="4528"/>
                  <a:pt x="4524" y="4549"/>
                  <a:pt x="4483" y="4570"/>
                </a:cubicBezTo>
                <a:cubicBezTo>
                  <a:pt x="4441" y="4590"/>
                  <a:pt x="4399" y="4610"/>
                  <a:pt x="4356" y="4629"/>
                </a:cubicBezTo>
                <a:cubicBezTo>
                  <a:pt x="4313" y="4648"/>
                  <a:pt x="4270" y="4666"/>
                  <a:pt x="4226" y="4684"/>
                </a:cubicBezTo>
                <a:cubicBezTo>
                  <a:pt x="4182" y="4701"/>
                  <a:pt x="4138" y="4717"/>
                  <a:pt x="4093" y="4732"/>
                </a:cubicBezTo>
                <a:cubicBezTo>
                  <a:pt x="4049" y="4748"/>
                  <a:pt x="4003" y="4762"/>
                  <a:pt x="3958" y="4776"/>
                </a:cubicBezTo>
                <a:cubicBezTo>
                  <a:pt x="3912" y="4789"/>
                  <a:pt x="3866" y="4802"/>
                  <a:pt x="3820" y="4814"/>
                </a:cubicBezTo>
                <a:cubicBezTo>
                  <a:pt x="3773" y="4825"/>
                  <a:pt x="3727" y="4836"/>
                  <a:pt x="3680" y="4846"/>
                </a:cubicBezTo>
                <a:cubicBezTo>
                  <a:pt x="3633" y="4856"/>
                  <a:pt x="3586" y="4865"/>
                  <a:pt x="3538" y="4872"/>
                </a:cubicBezTo>
                <a:cubicBezTo>
                  <a:pt x="3490" y="4880"/>
                  <a:pt x="3443" y="4887"/>
                  <a:pt x="3395" y="4893"/>
                </a:cubicBezTo>
                <a:cubicBezTo>
                  <a:pt x="3347" y="4899"/>
                  <a:pt x="3299" y="4904"/>
                  <a:pt x="3251" y="4908"/>
                </a:cubicBezTo>
                <a:cubicBezTo>
                  <a:pt x="3202" y="4912"/>
                  <a:pt x="3154" y="4915"/>
                  <a:pt x="3106" y="4917"/>
                </a:cubicBezTo>
                <a:cubicBezTo>
                  <a:pt x="3057" y="4919"/>
                  <a:pt x="3009" y="4920"/>
                  <a:pt x="2960" y="4920"/>
                </a:cubicBezTo>
                <a:cubicBezTo>
                  <a:pt x="2912" y="4920"/>
                  <a:pt x="2864" y="4919"/>
                  <a:pt x="2815" y="4917"/>
                </a:cubicBezTo>
                <a:cubicBezTo>
                  <a:pt x="2767" y="4915"/>
                  <a:pt x="2718" y="4912"/>
                  <a:pt x="2670" y="4908"/>
                </a:cubicBezTo>
                <a:cubicBezTo>
                  <a:pt x="2622" y="4904"/>
                  <a:pt x="2574" y="4899"/>
                  <a:pt x="2526" y="4893"/>
                </a:cubicBezTo>
                <a:cubicBezTo>
                  <a:pt x="2478" y="4887"/>
                  <a:pt x="2430" y="4880"/>
                  <a:pt x="2383" y="4872"/>
                </a:cubicBezTo>
                <a:cubicBezTo>
                  <a:pt x="2335" y="4865"/>
                  <a:pt x="2288" y="4856"/>
                  <a:pt x="2241" y="4846"/>
                </a:cubicBezTo>
                <a:cubicBezTo>
                  <a:pt x="2194" y="4836"/>
                  <a:pt x="2147" y="4825"/>
                  <a:pt x="2101" y="4814"/>
                </a:cubicBezTo>
                <a:cubicBezTo>
                  <a:pt x="2055" y="4802"/>
                  <a:pt x="2009" y="4789"/>
                  <a:pt x="1963" y="4776"/>
                </a:cubicBezTo>
                <a:cubicBezTo>
                  <a:pt x="1917" y="4762"/>
                  <a:pt x="1872" y="4748"/>
                  <a:pt x="1827" y="4732"/>
                </a:cubicBezTo>
                <a:cubicBezTo>
                  <a:pt x="1783" y="4717"/>
                  <a:pt x="1738" y="4701"/>
                  <a:pt x="1695" y="4684"/>
                </a:cubicBezTo>
                <a:cubicBezTo>
                  <a:pt x="1651" y="4666"/>
                  <a:pt x="1607" y="4648"/>
                  <a:pt x="1565" y="4629"/>
                </a:cubicBezTo>
                <a:cubicBezTo>
                  <a:pt x="1522" y="4610"/>
                  <a:pt x="1480" y="4590"/>
                  <a:pt x="1438" y="4570"/>
                </a:cubicBezTo>
                <a:cubicBezTo>
                  <a:pt x="1397" y="4549"/>
                  <a:pt x="1356" y="4528"/>
                  <a:pt x="1315" y="4505"/>
                </a:cubicBezTo>
                <a:cubicBezTo>
                  <a:pt x="1275" y="4483"/>
                  <a:pt x="1236" y="4460"/>
                  <a:pt x="1197" y="4436"/>
                </a:cubicBezTo>
                <a:cubicBezTo>
                  <a:pt x="1158" y="4412"/>
                  <a:pt x="1120" y="4387"/>
                  <a:pt x="1082" y="4361"/>
                </a:cubicBezTo>
                <a:cubicBezTo>
                  <a:pt x="1045" y="4336"/>
                  <a:pt x="1008" y="4310"/>
                  <a:pt x="972" y="4283"/>
                </a:cubicBezTo>
                <a:cubicBezTo>
                  <a:pt x="936" y="4256"/>
                  <a:pt x="901" y="4228"/>
                  <a:pt x="867" y="4199"/>
                </a:cubicBezTo>
                <a:cubicBezTo>
                  <a:pt x="833" y="4171"/>
                  <a:pt x="799" y="4142"/>
                  <a:pt x="767" y="4112"/>
                </a:cubicBezTo>
                <a:cubicBezTo>
                  <a:pt x="734" y="4082"/>
                  <a:pt x="702" y="4052"/>
                  <a:pt x="672" y="4021"/>
                </a:cubicBezTo>
                <a:cubicBezTo>
                  <a:pt x="641" y="3989"/>
                  <a:pt x="611" y="3958"/>
                  <a:pt x="582" y="3925"/>
                </a:cubicBezTo>
                <a:cubicBezTo>
                  <a:pt x="553" y="3893"/>
                  <a:pt x="526" y="3860"/>
                  <a:pt x="499" y="3827"/>
                </a:cubicBezTo>
                <a:cubicBezTo>
                  <a:pt x="472" y="3793"/>
                  <a:pt x="446" y="3759"/>
                  <a:pt x="421" y="3725"/>
                </a:cubicBezTo>
                <a:cubicBezTo>
                  <a:pt x="396" y="3690"/>
                  <a:pt x="372" y="3655"/>
                  <a:pt x="349" y="3620"/>
                </a:cubicBezTo>
                <a:cubicBezTo>
                  <a:pt x="326" y="3584"/>
                  <a:pt x="305" y="3548"/>
                  <a:pt x="284" y="3512"/>
                </a:cubicBezTo>
                <a:cubicBezTo>
                  <a:pt x="263" y="3475"/>
                  <a:pt x="244" y="3439"/>
                  <a:pt x="225" y="3401"/>
                </a:cubicBezTo>
                <a:cubicBezTo>
                  <a:pt x="206" y="3364"/>
                  <a:pt x="189" y="3327"/>
                  <a:pt x="173" y="3289"/>
                </a:cubicBezTo>
                <a:cubicBezTo>
                  <a:pt x="156" y="3251"/>
                  <a:pt x="141" y="3213"/>
                  <a:pt x="127" y="3174"/>
                </a:cubicBezTo>
                <a:cubicBezTo>
                  <a:pt x="113" y="3136"/>
                  <a:pt x="100" y="3097"/>
                  <a:pt x="88" y="3058"/>
                </a:cubicBezTo>
                <a:cubicBezTo>
                  <a:pt x="77" y="3019"/>
                  <a:pt x="66" y="2980"/>
                  <a:pt x="57" y="2940"/>
                </a:cubicBezTo>
                <a:cubicBezTo>
                  <a:pt x="47" y="2901"/>
                  <a:pt x="39" y="2861"/>
                  <a:pt x="32" y="2821"/>
                </a:cubicBezTo>
                <a:cubicBezTo>
                  <a:pt x="25" y="2781"/>
                  <a:pt x="19" y="2741"/>
                  <a:pt x="14" y="2701"/>
                </a:cubicBezTo>
                <a:cubicBezTo>
                  <a:pt x="9" y="2661"/>
                  <a:pt x="6" y="2621"/>
                  <a:pt x="3" y="2581"/>
                </a:cubicBezTo>
                <a:cubicBezTo>
                  <a:pt x="1" y="2541"/>
                  <a:pt x="0" y="2501"/>
                  <a:pt x="0" y="2460"/>
                </a:cubicBezTo>
                <a:cubicBezTo>
                  <a:pt x="0" y="2420"/>
                  <a:pt x="1" y="2380"/>
                  <a:pt x="3" y="2340"/>
                </a:cubicBezTo>
                <a:cubicBezTo>
                  <a:pt x="6" y="2299"/>
                  <a:pt x="9" y="2259"/>
                  <a:pt x="14" y="2219"/>
                </a:cubicBezTo>
                <a:cubicBezTo>
                  <a:pt x="19" y="2179"/>
                  <a:pt x="25" y="2139"/>
                  <a:pt x="32" y="2099"/>
                </a:cubicBezTo>
                <a:cubicBezTo>
                  <a:pt x="39" y="2060"/>
                  <a:pt x="47" y="2020"/>
                  <a:pt x="57" y="1980"/>
                </a:cubicBezTo>
                <a:cubicBezTo>
                  <a:pt x="66" y="1940"/>
                  <a:pt x="77" y="1901"/>
                  <a:pt x="88" y="1862"/>
                </a:cubicBezTo>
                <a:cubicBezTo>
                  <a:pt x="100" y="1823"/>
                  <a:pt x="113" y="1784"/>
                  <a:pt x="127" y="1745"/>
                </a:cubicBezTo>
                <a:cubicBezTo>
                  <a:pt x="141" y="1707"/>
                  <a:pt x="156" y="1669"/>
                  <a:pt x="173" y="1631"/>
                </a:cubicBezTo>
                <a:cubicBezTo>
                  <a:pt x="189" y="1593"/>
                  <a:pt x="206" y="1555"/>
                  <a:pt x="225" y="1518"/>
                </a:cubicBezTo>
                <a:cubicBezTo>
                  <a:pt x="244" y="1481"/>
                  <a:pt x="263" y="1444"/>
                  <a:pt x="284" y="1408"/>
                </a:cubicBezTo>
                <a:cubicBezTo>
                  <a:pt x="305" y="1371"/>
                  <a:pt x="326" y="1335"/>
                  <a:pt x="349" y="1300"/>
                </a:cubicBezTo>
                <a:cubicBezTo>
                  <a:pt x="372" y="1264"/>
                  <a:pt x="396" y="1229"/>
                  <a:pt x="421" y="1195"/>
                </a:cubicBezTo>
                <a:cubicBezTo>
                  <a:pt x="446" y="1160"/>
                  <a:pt x="472" y="1126"/>
                  <a:pt x="499" y="1093"/>
                </a:cubicBezTo>
                <a:cubicBezTo>
                  <a:pt x="526" y="1059"/>
                  <a:pt x="553" y="1027"/>
                  <a:pt x="582" y="994"/>
                </a:cubicBezTo>
                <a:cubicBezTo>
                  <a:pt x="611" y="962"/>
                  <a:pt x="641" y="930"/>
                  <a:pt x="672" y="899"/>
                </a:cubicBezTo>
                <a:cubicBezTo>
                  <a:pt x="702" y="868"/>
                  <a:pt x="734" y="837"/>
                  <a:pt x="767" y="808"/>
                </a:cubicBezTo>
                <a:cubicBezTo>
                  <a:pt x="799" y="778"/>
                  <a:pt x="833" y="749"/>
                  <a:pt x="867" y="720"/>
                </a:cubicBezTo>
                <a:cubicBezTo>
                  <a:pt x="901" y="692"/>
                  <a:pt x="936" y="664"/>
                  <a:pt x="972" y="637"/>
                </a:cubicBezTo>
                <a:cubicBezTo>
                  <a:pt x="1008" y="610"/>
                  <a:pt x="1045" y="584"/>
                  <a:pt x="1082" y="558"/>
                </a:cubicBezTo>
                <a:cubicBezTo>
                  <a:pt x="1120" y="533"/>
                  <a:pt x="1158" y="508"/>
                  <a:pt x="1197" y="484"/>
                </a:cubicBezTo>
                <a:cubicBezTo>
                  <a:pt x="1236" y="460"/>
                  <a:pt x="1275" y="437"/>
                  <a:pt x="1315" y="414"/>
                </a:cubicBezTo>
                <a:cubicBezTo>
                  <a:pt x="1356" y="392"/>
                  <a:pt x="1397" y="370"/>
                  <a:pt x="1438" y="350"/>
                </a:cubicBezTo>
                <a:cubicBezTo>
                  <a:pt x="1480" y="329"/>
                  <a:pt x="1522" y="309"/>
                  <a:pt x="1565" y="290"/>
                </a:cubicBezTo>
                <a:cubicBezTo>
                  <a:pt x="1607" y="271"/>
                  <a:pt x="1651" y="253"/>
                  <a:pt x="1695" y="236"/>
                </a:cubicBezTo>
                <a:cubicBezTo>
                  <a:pt x="1738" y="219"/>
                  <a:pt x="1783" y="202"/>
                  <a:pt x="1827" y="187"/>
                </a:cubicBezTo>
                <a:cubicBezTo>
                  <a:pt x="1872" y="172"/>
                  <a:pt x="1917" y="157"/>
                  <a:pt x="1963" y="144"/>
                </a:cubicBezTo>
                <a:cubicBezTo>
                  <a:pt x="2009" y="130"/>
                  <a:pt x="2055" y="117"/>
                  <a:pt x="2101" y="106"/>
                </a:cubicBezTo>
                <a:cubicBezTo>
                  <a:pt x="2147" y="94"/>
                  <a:pt x="2194" y="83"/>
                  <a:pt x="2241" y="74"/>
                </a:cubicBezTo>
                <a:cubicBezTo>
                  <a:pt x="2288" y="64"/>
                  <a:pt x="2335" y="55"/>
                  <a:pt x="2383" y="47"/>
                </a:cubicBezTo>
                <a:cubicBezTo>
                  <a:pt x="2430" y="39"/>
                  <a:pt x="2478" y="32"/>
                  <a:pt x="2526" y="26"/>
                </a:cubicBezTo>
                <a:cubicBezTo>
                  <a:pt x="2574" y="21"/>
                  <a:pt x="2622" y="16"/>
                  <a:pt x="2670" y="12"/>
                </a:cubicBezTo>
                <a:cubicBezTo>
                  <a:pt x="2718" y="8"/>
                  <a:pt x="2767" y="5"/>
                  <a:pt x="2815" y="3"/>
                </a:cubicBezTo>
                <a:cubicBezTo>
                  <a:pt x="2864" y="1"/>
                  <a:pt x="2912" y="0"/>
                  <a:pt x="2960" y="0"/>
                </a:cubicBezTo>
                <a:cubicBezTo>
                  <a:pt x="3009" y="0"/>
                  <a:pt x="3057" y="1"/>
                  <a:pt x="3106" y="3"/>
                </a:cubicBezTo>
                <a:cubicBezTo>
                  <a:pt x="3154" y="5"/>
                  <a:pt x="3202" y="8"/>
                  <a:pt x="3251" y="12"/>
                </a:cubicBezTo>
                <a:cubicBezTo>
                  <a:pt x="3299" y="16"/>
                  <a:pt x="3347" y="21"/>
                  <a:pt x="3395" y="26"/>
                </a:cubicBezTo>
                <a:cubicBezTo>
                  <a:pt x="3443" y="32"/>
                  <a:pt x="3490" y="39"/>
                  <a:pt x="3538" y="47"/>
                </a:cubicBezTo>
                <a:cubicBezTo>
                  <a:pt x="3586" y="55"/>
                  <a:pt x="3633" y="64"/>
                  <a:pt x="3680" y="74"/>
                </a:cubicBezTo>
                <a:cubicBezTo>
                  <a:pt x="3727" y="83"/>
                  <a:pt x="3773" y="94"/>
                  <a:pt x="3820" y="106"/>
                </a:cubicBezTo>
                <a:cubicBezTo>
                  <a:pt x="3866" y="117"/>
                  <a:pt x="3912" y="130"/>
                  <a:pt x="3958" y="144"/>
                </a:cubicBezTo>
                <a:cubicBezTo>
                  <a:pt x="4003" y="157"/>
                  <a:pt x="4049" y="172"/>
                  <a:pt x="4093" y="187"/>
                </a:cubicBezTo>
                <a:cubicBezTo>
                  <a:pt x="4138" y="202"/>
                  <a:pt x="4182" y="219"/>
                  <a:pt x="4226" y="236"/>
                </a:cubicBezTo>
                <a:cubicBezTo>
                  <a:pt x="4270" y="253"/>
                  <a:pt x="4313" y="271"/>
                  <a:pt x="4356" y="290"/>
                </a:cubicBezTo>
                <a:cubicBezTo>
                  <a:pt x="4399" y="309"/>
                  <a:pt x="4441" y="329"/>
                  <a:pt x="4483" y="350"/>
                </a:cubicBezTo>
                <a:cubicBezTo>
                  <a:pt x="4524" y="370"/>
                  <a:pt x="4565" y="392"/>
                  <a:pt x="4605" y="414"/>
                </a:cubicBezTo>
                <a:cubicBezTo>
                  <a:pt x="4646" y="437"/>
                  <a:pt x="4685" y="460"/>
                  <a:pt x="4724" y="484"/>
                </a:cubicBezTo>
                <a:cubicBezTo>
                  <a:pt x="4763" y="508"/>
                  <a:pt x="4801" y="533"/>
                  <a:pt x="4839" y="558"/>
                </a:cubicBezTo>
                <a:cubicBezTo>
                  <a:pt x="4876" y="584"/>
                  <a:pt x="4913" y="610"/>
                  <a:pt x="4950" y="637"/>
                </a:cubicBezTo>
                <a:cubicBezTo>
                  <a:pt x="4986" y="664"/>
                  <a:pt x="5021" y="692"/>
                  <a:pt x="5055" y="720"/>
                </a:cubicBezTo>
                <a:cubicBezTo>
                  <a:pt x="5089" y="749"/>
                  <a:pt x="5123" y="778"/>
                  <a:pt x="5155" y="808"/>
                </a:cubicBezTo>
                <a:cubicBezTo>
                  <a:pt x="5188" y="837"/>
                  <a:pt x="5219" y="868"/>
                  <a:pt x="5250" y="899"/>
                </a:cubicBezTo>
                <a:cubicBezTo>
                  <a:pt x="5281" y="930"/>
                  <a:pt x="5311" y="962"/>
                  <a:pt x="5339" y="994"/>
                </a:cubicBezTo>
                <a:cubicBezTo>
                  <a:pt x="5368" y="1027"/>
                  <a:pt x="5396" y="1059"/>
                  <a:pt x="5423" y="1093"/>
                </a:cubicBezTo>
                <a:cubicBezTo>
                  <a:pt x="5450" y="1126"/>
                  <a:pt x="5476" y="1160"/>
                  <a:pt x="5501" y="1195"/>
                </a:cubicBezTo>
                <a:cubicBezTo>
                  <a:pt x="5526" y="1229"/>
                  <a:pt x="5550" y="1264"/>
                  <a:pt x="5573" y="1300"/>
                </a:cubicBezTo>
                <a:cubicBezTo>
                  <a:pt x="5595" y="1335"/>
                  <a:pt x="5617" y="1371"/>
                  <a:pt x="5638" y="1408"/>
                </a:cubicBezTo>
                <a:cubicBezTo>
                  <a:pt x="5659" y="1444"/>
                  <a:pt x="5678" y="1481"/>
                  <a:pt x="5697" y="1518"/>
                </a:cubicBezTo>
                <a:cubicBezTo>
                  <a:pt x="5715" y="1555"/>
                  <a:pt x="5733" y="1593"/>
                  <a:pt x="5749" y="1631"/>
                </a:cubicBezTo>
                <a:cubicBezTo>
                  <a:pt x="5765" y="1669"/>
                  <a:pt x="5781" y="1707"/>
                  <a:pt x="5795" y="1745"/>
                </a:cubicBezTo>
                <a:cubicBezTo>
                  <a:pt x="5809" y="1784"/>
                  <a:pt x="5822" y="1823"/>
                  <a:pt x="5833" y="1862"/>
                </a:cubicBezTo>
                <a:cubicBezTo>
                  <a:pt x="5845" y="1901"/>
                  <a:pt x="5856" y="1940"/>
                  <a:pt x="5865" y="1980"/>
                </a:cubicBezTo>
                <a:cubicBezTo>
                  <a:pt x="5875" y="2020"/>
                  <a:pt x="5883" y="2060"/>
                  <a:pt x="5890" y="2099"/>
                </a:cubicBezTo>
                <a:cubicBezTo>
                  <a:pt x="5897" y="2139"/>
                  <a:pt x="5903" y="2179"/>
                  <a:pt x="5908" y="2219"/>
                </a:cubicBezTo>
                <a:cubicBezTo>
                  <a:pt x="5913" y="2259"/>
                  <a:pt x="5916" y="2299"/>
                  <a:pt x="5919" y="2340"/>
                </a:cubicBezTo>
                <a:cubicBezTo>
                  <a:pt x="5921" y="2380"/>
                  <a:pt x="5922" y="2420"/>
                  <a:pt x="5922" y="2460"/>
                </a:cubicBezTo>
                <a:close/>
              </a:path>
            </a:pathLst>
          </a:custGeom>
          <a:noFill/>
          <a:ln w="12600">
            <a:solidFill>
              <a:srgbClr val="231815"/>
            </a:solidFill>
            <a:miter/>
          </a:ln>
        </p:spPr>
        <p:txBody>
          <a:bodyPr lIns="6120" tIns="6120" rIns="6120" bIns="6120" anchor="t">
            <a:noAutofit/>
          </a:bodyPr>
          <a:lstStyle/>
          <a:p>
            <a:endParaRPr lang="en-US" sz="2400" b="0" strike="noStrike" spc="-1">
              <a:solidFill>
                <a:srgbClr val="000000"/>
              </a:solidFill>
              <a:latin typeface="Times New Roman"/>
            </a:endParaRPr>
          </a:p>
        </p:txBody>
      </p:sp>
      <p:sp>
        <p:nvSpPr>
          <p:cNvPr id="2656" name="テキスト ボックス 2655"/>
          <p:cNvSpPr txBox="1"/>
          <p:nvPr/>
        </p:nvSpPr>
        <p:spPr>
          <a:xfrm>
            <a:off x="11591640" y="3724200"/>
            <a:ext cx="310680" cy="34488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4</a:t>
            </a:r>
            <a:endParaRPr lang="en-US" sz="2450" b="0" strike="noStrike" spc="-1">
              <a:solidFill>
                <a:srgbClr val="000000"/>
              </a:solidFill>
              <a:latin typeface="Times New Roman"/>
            </a:endParaRPr>
          </a:p>
        </p:txBody>
      </p:sp>
      <p:sp>
        <p:nvSpPr>
          <p:cNvPr id="2657" name="フリーフォーム: 図形 2656"/>
          <p:cNvSpPr/>
          <p:nvPr/>
        </p:nvSpPr>
        <p:spPr>
          <a:xfrm>
            <a:off x="10095840" y="4308480"/>
            <a:ext cx="575640" cy="458280"/>
          </a:xfrm>
          <a:custGeom>
            <a:avLst/>
            <a:gdLst/>
            <a:ahLst/>
            <a:cxnLst/>
            <a:rect l="0" t="0" r="r" b="b"/>
            <a:pathLst>
              <a:path w="1599" h="1273">
                <a:moveTo>
                  <a:pt x="0" y="0"/>
                </a:moveTo>
                <a:lnTo>
                  <a:pt x="1599" y="0"/>
                </a:lnTo>
                <a:lnTo>
                  <a:pt x="1599" y="1273"/>
                </a:lnTo>
                <a:lnTo>
                  <a:pt x="0" y="1273"/>
                </a:lnTo>
                <a:lnTo>
                  <a:pt x="0" y="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58" name="テキスト ボックス 2657"/>
          <p:cNvSpPr txBox="1"/>
          <p:nvPr/>
        </p:nvSpPr>
        <p:spPr>
          <a:xfrm>
            <a:off x="10782720" y="4327560"/>
            <a:ext cx="310680" cy="344880"/>
          </a:xfrm>
          <a:prstGeom prst="rect">
            <a:avLst/>
          </a:prstGeom>
          <a:noFill/>
          <a:ln w="0">
            <a:noFill/>
          </a:ln>
        </p:spPr>
        <p:txBody>
          <a:bodyPr wrap="none" lIns="0" tIns="0" rIns="0" bIns="0" anchor="t">
            <a:noAutofit/>
          </a:bodyPr>
          <a:lstStyle/>
          <a:p>
            <a:r>
              <a:rPr lang="en-US" sz="2450" b="0" strike="noStrike" spc="-1">
                <a:solidFill>
                  <a:srgbClr val="231815"/>
                </a:solidFill>
                <a:latin typeface="Tinos"/>
                <a:ea typeface="Tinos"/>
              </a:rPr>
              <a:t>0</a:t>
            </a:r>
            <a:endParaRPr lang="en-US" sz="2450" b="0" strike="noStrike" spc="-1">
              <a:solidFill>
                <a:srgbClr val="000000"/>
              </a:solidFill>
              <a:latin typeface="Times New Roman"/>
            </a:endParaRPr>
          </a:p>
        </p:txBody>
      </p:sp>
      <p:sp>
        <p:nvSpPr>
          <p:cNvPr id="2659" name="直線コネクタ 2658"/>
          <p:cNvSpPr/>
          <p:nvPr/>
        </p:nvSpPr>
        <p:spPr>
          <a:xfrm>
            <a:off x="9707400" y="1989720"/>
            <a:ext cx="372600" cy="14760"/>
          </a:xfrm>
          <a:prstGeom prst="line">
            <a:avLst/>
          </a:prstGeom>
          <a:ln w="19080">
            <a:solidFill>
              <a:srgbClr val="231815"/>
            </a:solidFill>
            <a:miter/>
          </a:ln>
        </p:spPr>
        <p:style>
          <a:lnRef idx="0">
            <a:scrgbClr r="0" g="0" b="0"/>
          </a:lnRef>
          <a:fillRef idx="0">
            <a:scrgbClr r="0" g="0" b="0"/>
          </a:fillRef>
          <a:effectRef idx="0">
            <a:scrgbClr r="0" g="0" b="0"/>
          </a:effectRef>
          <a:fontRef idx="minor"/>
        </p:style>
        <p:txBody>
          <a:bodyPr lIns="9360" tIns="5400" rIns="9360" bIns="5400" anchor="t">
            <a:noAutofit/>
          </a:bodyPr>
          <a:lstStyle/>
          <a:p>
            <a:endParaRPr lang="en-US" sz="2400" b="0" strike="noStrike" spc="-1">
              <a:solidFill>
                <a:srgbClr val="000000"/>
              </a:solidFill>
              <a:latin typeface="Times New Roman"/>
            </a:endParaRPr>
          </a:p>
        </p:txBody>
      </p:sp>
      <p:sp>
        <p:nvSpPr>
          <p:cNvPr id="2660" name="フリーフォーム: 図形 2659"/>
          <p:cNvSpPr/>
          <p:nvPr/>
        </p:nvSpPr>
        <p:spPr>
          <a:xfrm>
            <a:off x="9999720" y="1922400"/>
            <a:ext cx="101520" cy="158760"/>
          </a:xfrm>
          <a:custGeom>
            <a:avLst/>
            <a:gdLst/>
            <a:ahLst/>
            <a:cxnLst/>
            <a:rect l="0" t="0" r="r" b="b"/>
            <a:pathLst>
              <a:path w="282" h="441">
                <a:moveTo>
                  <a:pt x="35" y="441"/>
                </a:moveTo>
                <a:lnTo>
                  <a:pt x="0" y="400"/>
                </a:lnTo>
                <a:lnTo>
                  <a:pt x="203" y="227"/>
                </a:lnTo>
                <a:lnTo>
                  <a:pt x="13" y="38"/>
                </a:lnTo>
                <a:lnTo>
                  <a:pt x="52" y="0"/>
                </a:lnTo>
                <a:lnTo>
                  <a:pt x="282" y="230"/>
                </a:lnTo>
                <a:lnTo>
                  <a:pt x="35" y="441"/>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pic>
        <p:nvPicPr>
          <p:cNvPr id="2661" name="図 2660"/>
          <p:cNvPicPr/>
          <p:nvPr/>
        </p:nvPicPr>
        <p:blipFill>
          <a:blip r:embed="rId2"/>
          <a:stretch/>
        </p:blipFill>
        <p:spPr>
          <a:xfrm>
            <a:off x="9694080" y="1362240"/>
            <a:ext cx="501840" cy="783720"/>
          </a:xfrm>
          <a:prstGeom prst="rect">
            <a:avLst/>
          </a:prstGeom>
          <a:ln w="0">
            <a:noFill/>
          </a:ln>
        </p:spPr>
      </p:pic>
      <p:sp>
        <p:nvSpPr>
          <p:cNvPr id="2662" name="フリーフォーム: 図形 2661"/>
          <p:cNvSpPr/>
          <p:nvPr/>
        </p:nvSpPr>
        <p:spPr>
          <a:xfrm>
            <a:off x="10890720" y="2230560"/>
            <a:ext cx="305280" cy="152640"/>
          </a:xfrm>
          <a:custGeom>
            <a:avLst/>
            <a:gdLst/>
            <a:ahLst/>
            <a:cxnLst/>
            <a:rect l="0" t="0" r="r" b="b"/>
            <a:pathLst>
              <a:path w="848" h="424">
                <a:moveTo>
                  <a:pt x="848" y="212"/>
                </a:moveTo>
                <a:cubicBezTo>
                  <a:pt x="848" y="226"/>
                  <a:pt x="845" y="239"/>
                  <a:pt x="840" y="253"/>
                </a:cubicBezTo>
                <a:cubicBezTo>
                  <a:pt x="834" y="267"/>
                  <a:pt x="826" y="280"/>
                  <a:pt x="816" y="293"/>
                </a:cubicBezTo>
                <a:cubicBezTo>
                  <a:pt x="805" y="305"/>
                  <a:pt x="792" y="318"/>
                  <a:pt x="777" y="329"/>
                </a:cubicBezTo>
                <a:cubicBezTo>
                  <a:pt x="761" y="341"/>
                  <a:pt x="744" y="352"/>
                  <a:pt x="724" y="362"/>
                </a:cubicBezTo>
                <a:cubicBezTo>
                  <a:pt x="704" y="372"/>
                  <a:pt x="683" y="381"/>
                  <a:pt x="660" y="388"/>
                </a:cubicBezTo>
                <a:cubicBezTo>
                  <a:pt x="637" y="396"/>
                  <a:pt x="611" y="403"/>
                  <a:pt x="586" y="408"/>
                </a:cubicBezTo>
                <a:cubicBezTo>
                  <a:pt x="560" y="413"/>
                  <a:pt x="533" y="417"/>
                  <a:pt x="506" y="420"/>
                </a:cubicBezTo>
                <a:cubicBezTo>
                  <a:pt x="479" y="423"/>
                  <a:pt x="451" y="424"/>
                  <a:pt x="424" y="424"/>
                </a:cubicBezTo>
                <a:cubicBezTo>
                  <a:pt x="396" y="424"/>
                  <a:pt x="368" y="423"/>
                  <a:pt x="341" y="420"/>
                </a:cubicBezTo>
                <a:cubicBezTo>
                  <a:pt x="314" y="417"/>
                  <a:pt x="287" y="413"/>
                  <a:pt x="262" y="408"/>
                </a:cubicBezTo>
                <a:cubicBezTo>
                  <a:pt x="236" y="403"/>
                  <a:pt x="211" y="396"/>
                  <a:pt x="188" y="388"/>
                </a:cubicBezTo>
                <a:cubicBezTo>
                  <a:pt x="165" y="381"/>
                  <a:pt x="144" y="372"/>
                  <a:pt x="124" y="362"/>
                </a:cubicBezTo>
                <a:cubicBezTo>
                  <a:pt x="105" y="352"/>
                  <a:pt x="87" y="341"/>
                  <a:pt x="72" y="329"/>
                </a:cubicBezTo>
                <a:cubicBezTo>
                  <a:pt x="56" y="318"/>
                  <a:pt x="43" y="305"/>
                  <a:pt x="32" y="293"/>
                </a:cubicBezTo>
                <a:cubicBezTo>
                  <a:pt x="22" y="280"/>
                  <a:pt x="14" y="267"/>
                  <a:pt x="8" y="253"/>
                </a:cubicBezTo>
                <a:cubicBezTo>
                  <a:pt x="3" y="239"/>
                  <a:pt x="0" y="226"/>
                  <a:pt x="0" y="212"/>
                </a:cubicBezTo>
                <a:cubicBezTo>
                  <a:pt x="0" y="198"/>
                  <a:pt x="3" y="184"/>
                  <a:pt x="8" y="171"/>
                </a:cubicBezTo>
                <a:cubicBezTo>
                  <a:pt x="14" y="157"/>
                  <a:pt x="22" y="144"/>
                  <a:pt x="32" y="131"/>
                </a:cubicBezTo>
                <a:cubicBezTo>
                  <a:pt x="43" y="118"/>
                  <a:pt x="56" y="106"/>
                  <a:pt x="72" y="94"/>
                </a:cubicBezTo>
                <a:cubicBezTo>
                  <a:pt x="87" y="83"/>
                  <a:pt x="105" y="72"/>
                  <a:pt x="124" y="62"/>
                </a:cubicBezTo>
                <a:cubicBezTo>
                  <a:pt x="144" y="53"/>
                  <a:pt x="165" y="44"/>
                  <a:pt x="188" y="36"/>
                </a:cubicBezTo>
                <a:cubicBezTo>
                  <a:pt x="211" y="28"/>
                  <a:pt x="236" y="22"/>
                  <a:pt x="262" y="17"/>
                </a:cubicBezTo>
                <a:cubicBezTo>
                  <a:pt x="287" y="11"/>
                  <a:pt x="314" y="7"/>
                  <a:pt x="341" y="5"/>
                </a:cubicBezTo>
                <a:cubicBezTo>
                  <a:pt x="368" y="2"/>
                  <a:pt x="396" y="0"/>
                  <a:pt x="424" y="0"/>
                </a:cubicBezTo>
                <a:cubicBezTo>
                  <a:pt x="451" y="0"/>
                  <a:pt x="479" y="2"/>
                  <a:pt x="506" y="5"/>
                </a:cubicBezTo>
                <a:cubicBezTo>
                  <a:pt x="533" y="7"/>
                  <a:pt x="560" y="11"/>
                  <a:pt x="586" y="17"/>
                </a:cubicBezTo>
                <a:cubicBezTo>
                  <a:pt x="611" y="22"/>
                  <a:pt x="637" y="28"/>
                  <a:pt x="660" y="36"/>
                </a:cubicBezTo>
                <a:cubicBezTo>
                  <a:pt x="683" y="44"/>
                  <a:pt x="704" y="53"/>
                  <a:pt x="724" y="62"/>
                </a:cubicBezTo>
                <a:cubicBezTo>
                  <a:pt x="744" y="72"/>
                  <a:pt x="761" y="83"/>
                  <a:pt x="777" y="94"/>
                </a:cubicBezTo>
                <a:cubicBezTo>
                  <a:pt x="792" y="106"/>
                  <a:pt x="805" y="118"/>
                  <a:pt x="816" y="131"/>
                </a:cubicBezTo>
                <a:cubicBezTo>
                  <a:pt x="826" y="144"/>
                  <a:pt x="834" y="157"/>
                  <a:pt x="840" y="171"/>
                </a:cubicBezTo>
                <a:cubicBezTo>
                  <a:pt x="845" y="184"/>
                  <a:pt x="848" y="198"/>
                  <a:pt x="848" y="212"/>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63" name="フリーフォーム: 図形 2662"/>
          <p:cNvSpPr/>
          <p:nvPr/>
        </p:nvSpPr>
        <p:spPr>
          <a:xfrm>
            <a:off x="10890720" y="2230560"/>
            <a:ext cx="305280" cy="152640"/>
          </a:xfrm>
          <a:custGeom>
            <a:avLst/>
            <a:gdLst/>
            <a:ahLst/>
            <a:cxnLst/>
            <a:rect l="0" t="0" r="r" b="b"/>
            <a:pathLst>
              <a:path w="848" h="424">
                <a:moveTo>
                  <a:pt x="848" y="212"/>
                </a:moveTo>
                <a:cubicBezTo>
                  <a:pt x="848" y="226"/>
                  <a:pt x="845" y="239"/>
                  <a:pt x="840" y="253"/>
                </a:cubicBezTo>
                <a:cubicBezTo>
                  <a:pt x="834" y="267"/>
                  <a:pt x="826" y="280"/>
                  <a:pt x="816" y="293"/>
                </a:cubicBezTo>
                <a:cubicBezTo>
                  <a:pt x="805" y="305"/>
                  <a:pt x="792" y="318"/>
                  <a:pt x="777" y="329"/>
                </a:cubicBezTo>
                <a:cubicBezTo>
                  <a:pt x="761" y="341"/>
                  <a:pt x="744" y="352"/>
                  <a:pt x="724" y="362"/>
                </a:cubicBezTo>
                <a:cubicBezTo>
                  <a:pt x="704" y="372"/>
                  <a:pt x="683" y="381"/>
                  <a:pt x="660" y="388"/>
                </a:cubicBezTo>
                <a:cubicBezTo>
                  <a:pt x="637" y="396"/>
                  <a:pt x="611" y="403"/>
                  <a:pt x="586" y="408"/>
                </a:cubicBezTo>
                <a:cubicBezTo>
                  <a:pt x="560" y="413"/>
                  <a:pt x="533" y="417"/>
                  <a:pt x="506" y="420"/>
                </a:cubicBezTo>
                <a:cubicBezTo>
                  <a:pt x="479" y="423"/>
                  <a:pt x="451" y="424"/>
                  <a:pt x="424" y="424"/>
                </a:cubicBezTo>
                <a:cubicBezTo>
                  <a:pt x="396" y="424"/>
                  <a:pt x="368" y="423"/>
                  <a:pt x="341" y="420"/>
                </a:cubicBezTo>
                <a:cubicBezTo>
                  <a:pt x="314" y="417"/>
                  <a:pt x="287" y="413"/>
                  <a:pt x="262" y="408"/>
                </a:cubicBezTo>
                <a:cubicBezTo>
                  <a:pt x="236" y="403"/>
                  <a:pt x="211" y="396"/>
                  <a:pt x="188" y="388"/>
                </a:cubicBezTo>
                <a:cubicBezTo>
                  <a:pt x="165" y="381"/>
                  <a:pt x="144" y="372"/>
                  <a:pt x="124" y="362"/>
                </a:cubicBezTo>
                <a:cubicBezTo>
                  <a:pt x="105" y="352"/>
                  <a:pt x="87" y="341"/>
                  <a:pt x="72" y="329"/>
                </a:cubicBezTo>
                <a:cubicBezTo>
                  <a:pt x="56" y="318"/>
                  <a:pt x="43" y="305"/>
                  <a:pt x="32" y="293"/>
                </a:cubicBezTo>
                <a:cubicBezTo>
                  <a:pt x="22" y="280"/>
                  <a:pt x="14" y="267"/>
                  <a:pt x="8" y="253"/>
                </a:cubicBezTo>
                <a:cubicBezTo>
                  <a:pt x="3" y="239"/>
                  <a:pt x="0" y="226"/>
                  <a:pt x="0" y="212"/>
                </a:cubicBezTo>
                <a:cubicBezTo>
                  <a:pt x="0" y="198"/>
                  <a:pt x="3" y="184"/>
                  <a:pt x="8" y="171"/>
                </a:cubicBezTo>
                <a:cubicBezTo>
                  <a:pt x="14" y="157"/>
                  <a:pt x="22" y="144"/>
                  <a:pt x="32" y="131"/>
                </a:cubicBezTo>
                <a:cubicBezTo>
                  <a:pt x="43" y="118"/>
                  <a:pt x="56" y="106"/>
                  <a:pt x="72" y="94"/>
                </a:cubicBezTo>
                <a:cubicBezTo>
                  <a:pt x="87" y="83"/>
                  <a:pt x="105" y="72"/>
                  <a:pt x="124" y="62"/>
                </a:cubicBezTo>
                <a:cubicBezTo>
                  <a:pt x="144" y="53"/>
                  <a:pt x="165" y="44"/>
                  <a:pt x="188" y="36"/>
                </a:cubicBezTo>
                <a:cubicBezTo>
                  <a:pt x="211" y="28"/>
                  <a:pt x="236" y="22"/>
                  <a:pt x="262" y="17"/>
                </a:cubicBezTo>
                <a:cubicBezTo>
                  <a:pt x="287" y="11"/>
                  <a:pt x="314" y="7"/>
                  <a:pt x="341" y="5"/>
                </a:cubicBezTo>
                <a:cubicBezTo>
                  <a:pt x="368" y="2"/>
                  <a:pt x="396" y="0"/>
                  <a:pt x="424" y="0"/>
                </a:cubicBezTo>
                <a:cubicBezTo>
                  <a:pt x="451" y="0"/>
                  <a:pt x="479" y="2"/>
                  <a:pt x="506" y="5"/>
                </a:cubicBezTo>
                <a:cubicBezTo>
                  <a:pt x="533" y="7"/>
                  <a:pt x="560" y="11"/>
                  <a:pt x="586" y="17"/>
                </a:cubicBezTo>
                <a:cubicBezTo>
                  <a:pt x="611" y="22"/>
                  <a:pt x="637" y="28"/>
                  <a:pt x="660" y="36"/>
                </a:cubicBezTo>
                <a:cubicBezTo>
                  <a:pt x="683" y="44"/>
                  <a:pt x="704" y="53"/>
                  <a:pt x="724" y="62"/>
                </a:cubicBezTo>
                <a:cubicBezTo>
                  <a:pt x="744" y="72"/>
                  <a:pt x="761" y="83"/>
                  <a:pt x="777" y="94"/>
                </a:cubicBezTo>
                <a:cubicBezTo>
                  <a:pt x="792" y="106"/>
                  <a:pt x="805" y="118"/>
                  <a:pt x="816" y="131"/>
                </a:cubicBezTo>
                <a:cubicBezTo>
                  <a:pt x="826" y="144"/>
                  <a:pt x="834" y="157"/>
                  <a:pt x="840" y="171"/>
                </a:cubicBezTo>
                <a:cubicBezTo>
                  <a:pt x="845" y="184"/>
                  <a:pt x="848" y="198"/>
                  <a:pt x="848" y="212"/>
                </a:cubicBezTo>
                <a:close/>
              </a:path>
            </a:pathLst>
          </a:custGeom>
          <a:noFill/>
          <a:ln w="25560">
            <a:solidFill>
              <a:srgbClr val="231815"/>
            </a:solidFill>
            <a:miter/>
          </a:ln>
        </p:spPr>
        <p:txBody>
          <a:bodyPr lIns="12600" tIns="12600" rIns="12600" bIns="12600" anchor="t">
            <a:noAutofit/>
          </a:bodyPr>
          <a:lstStyle/>
          <a:p>
            <a:endParaRPr lang="en-US" sz="2400" b="0" strike="noStrike" spc="-1">
              <a:solidFill>
                <a:srgbClr val="000000"/>
              </a:solidFill>
              <a:latin typeface="Times New Roman"/>
            </a:endParaRPr>
          </a:p>
        </p:txBody>
      </p:sp>
      <p:sp>
        <p:nvSpPr>
          <p:cNvPr id="2664" name="直線コネクタ 2663"/>
          <p:cNvSpPr/>
          <p:nvPr/>
        </p:nvSpPr>
        <p:spPr>
          <a:xfrm flipV="1">
            <a:off x="11043360" y="1847160"/>
            <a:ext cx="0" cy="438840"/>
          </a:xfrm>
          <a:prstGeom prst="line">
            <a:avLst/>
          </a:prstGeom>
          <a:ln w="25560">
            <a:solidFill>
              <a:srgbClr val="231815"/>
            </a:solidFill>
            <a:miter/>
          </a:ln>
        </p:spPr>
        <p:style>
          <a:lnRef idx="0">
            <a:scrgbClr r="0" g="0" b="0"/>
          </a:lnRef>
          <a:fillRef idx="0">
            <a:scrgbClr r="0" g="0" b="0"/>
          </a:fillRef>
          <a:effectRef idx="0">
            <a:scrgbClr r="0" g="0" b="0"/>
          </a:effectRef>
          <a:fontRef idx="minor"/>
        </p:style>
        <p:txBody>
          <a:bodyPr lIns="12600" tIns="12600" rIns="12600" bIns="12600" anchor="t">
            <a:noAutofit/>
          </a:bodyPr>
          <a:lstStyle/>
          <a:p>
            <a:endParaRPr lang="en-US" sz="2400" b="0" strike="noStrike" spc="-1">
              <a:solidFill>
                <a:srgbClr val="000000"/>
              </a:solidFill>
              <a:latin typeface="Times New Roman"/>
            </a:endParaRPr>
          </a:p>
        </p:txBody>
      </p:sp>
      <p:sp>
        <p:nvSpPr>
          <p:cNvPr id="2665" name="フリーフォーム: 図形 2664"/>
          <p:cNvSpPr/>
          <p:nvPr/>
        </p:nvSpPr>
        <p:spPr>
          <a:xfrm>
            <a:off x="11043360" y="1786320"/>
            <a:ext cx="216000" cy="250560"/>
          </a:xfrm>
          <a:custGeom>
            <a:avLst/>
            <a:gdLst/>
            <a:ahLst/>
            <a:cxnLst/>
            <a:rect l="0" t="0" r="r" b="b"/>
            <a:pathLst>
              <a:path w="600" h="696">
                <a:moveTo>
                  <a:pt x="600" y="349"/>
                </a:moveTo>
                <a:lnTo>
                  <a:pt x="0" y="696"/>
                </a:lnTo>
                <a:lnTo>
                  <a:pt x="0" y="0"/>
                </a:lnTo>
                <a:lnTo>
                  <a:pt x="600" y="349"/>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66" name="フリーフォーム: 図形 2665"/>
          <p:cNvSpPr/>
          <p:nvPr/>
        </p:nvSpPr>
        <p:spPr>
          <a:xfrm>
            <a:off x="11043360" y="1786320"/>
            <a:ext cx="216000" cy="250560"/>
          </a:xfrm>
          <a:custGeom>
            <a:avLst/>
            <a:gdLst/>
            <a:ahLst/>
            <a:cxnLst/>
            <a:rect l="0" t="0" r="r" b="b"/>
            <a:pathLst>
              <a:path w="600" h="696">
                <a:moveTo>
                  <a:pt x="600" y="349"/>
                </a:moveTo>
                <a:lnTo>
                  <a:pt x="0" y="696"/>
                </a:lnTo>
                <a:lnTo>
                  <a:pt x="0" y="0"/>
                </a:lnTo>
                <a:lnTo>
                  <a:pt x="600" y="349"/>
                </a:lnTo>
                <a:close/>
              </a:path>
            </a:pathLst>
          </a:custGeom>
          <a:noFill/>
          <a:ln w="25560">
            <a:solidFill>
              <a:srgbClr val="231815"/>
            </a:solidFill>
            <a:miter/>
          </a:ln>
        </p:spPr>
        <p:txBody>
          <a:bodyPr lIns="12600" tIns="12600" rIns="12600" bIns="12600" anchor="t">
            <a:noAutofit/>
          </a:bodyPr>
          <a:lstStyle/>
          <a:p>
            <a:endParaRPr lang="en-US" sz="2400" b="0" strike="noStrike" spc="-1">
              <a:solidFill>
                <a:srgbClr val="000000"/>
              </a:solidFill>
              <a:latin typeface="Times New Roman"/>
            </a:endParaRPr>
          </a:p>
        </p:txBody>
      </p:sp>
      <p:sp>
        <p:nvSpPr>
          <p:cNvPr id="2667" name="直線コネクタ 2666"/>
          <p:cNvSpPr/>
          <p:nvPr/>
        </p:nvSpPr>
        <p:spPr>
          <a:xfrm flipV="1">
            <a:off x="8081640" y="2002320"/>
            <a:ext cx="347040" cy="136440"/>
          </a:xfrm>
          <a:prstGeom prst="line">
            <a:avLst/>
          </a:prstGeom>
          <a:ln w="19080">
            <a:solidFill>
              <a:srgbClr val="231815"/>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68" name="フリーフォーム: 図形 2667"/>
          <p:cNvSpPr/>
          <p:nvPr/>
        </p:nvSpPr>
        <p:spPr>
          <a:xfrm>
            <a:off x="8332200" y="1951920"/>
            <a:ext cx="115920" cy="147960"/>
          </a:xfrm>
          <a:custGeom>
            <a:avLst/>
            <a:gdLst/>
            <a:ahLst/>
            <a:cxnLst/>
            <a:rect l="0" t="0" r="r" b="b"/>
            <a:pathLst>
              <a:path w="322" h="411">
                <a:moveTo>
                  <a:pt x="182" y="411"/>
                </a:moveTo>
                <a:lnTo>
                  <a:pt x="133" y="388"/>
                </a:lnTo>
                <a:lnTo>
                  <a:pt x="249" y="148"/>
                </a:lnTo>
                <a:lnTo>
                  <a:pt x="0" y="50"/>
                </a:lnTo>
                <a:lnTo>
                  <a:pt x="19" y="0"/>
                </a:lnTo>
                <a:lnTo>
                  <a:pt x="322" y="119"/>
                </a:lnTo>
                <a:lnTo>
                  <a:pt x="182" y="411"/>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69" name="直線コネクタ 2668"/>
          <p:cNvSpPr/>
          <p:nvPr/>
        </p:nvSpPr>
        <p:spPr>
          <a:xfrm>
            <a:off x="8467200" y="1993320"/>
            <a:ext cx="393480" cy="59040"/>
          </a:xfrm>
          <a:prstGeom prst="line">
            <a:avLst/>
          </a:prstGeom>
          <a:ln w="19080">
            <a:solidFill>
              <a:srgbClr val="231815"/>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70" name="フリーフォーム: 図形 2669"/>
          <p:cNvSpPr/>
          <p:nvPr/>
        </p:nvSpPr>
        <p:spPr>
          <a:xfrm>
            <a:off x="8774280" y="1963800"/>
            <a:ext cx="107640" cy="157680"/>
          </a:xfrm>
          <a:custGeom>
            <a:avLst/>
            <a:gdLst/>
            <a:ahLst/>
            <a:cxnLst/>
            <a:rect l="0" t="0" r="r" b="b"/>
            <a:pathLst>
              <a:path w="299" h="438">
                <a:moveTo>
                  <a:pt x="30" y="438"/>
                </a:moveTo>
                <a:lnTo>
                  <a:pt x="0" y="392"/>
                </a:lnTo>
                <a:lnTo>
                  <a:pt x="220" y="242"/>
                </a:lnTo>
                <a:lnTo>
                  <a:pt x="53" y="34"/>
                </a:lnTo>
                <a:lnTo>
                  <a:pt x="95" y="0"/>
                </a:lnTo>
                <a:lnTo>
                  <a:pt x="299" y="253"/>
                </a:lnTo>
                <a:lnTo>
                  <a:pt x="30" y="43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71" name="直線コネクタ 2670"/>
          <p:cNvSpPr/>
          <p:nvPr/>
        </p:nvSpPr>
        <p:spPr>
          <a:xfrm flipV="1">
            <a:off x="8889840" y="1929960"/>
            <a:ext cx="346680" cy="136440"/>
          </a:xfrm>
          <a:prstGeom prst="line">
            <a:avLst/>
          </a:prstGeom>
          <a:ln w="19080">
            <a:solidFill>
              <a:srgbClr val="231815"/>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72" name="フリーフォーム: 図形 2671"/>
          <p:cNvSpPr/>
          <p:nvPr/>
        </p:nvSpPr>
        <p:spPr>
          <a:xfrm>
            <a:off x="9140040" y="1879200"/>
            <a:ext cx="116280" cy="148320"/>
          </a:xfrm>
          <a:custGeom>
            <a:avLst/>
            <a:gdLst/>
            <a:ahLst/>
            <a:cxnLst/>
            <a:rect l="0" t="0" r="r" b="b"/>
            <a:pathLst>
              <a:path w="323" h="412">
                <a:moveTo>
                  <a:pt x="183" y="412"/>
                </a:moveTo>
                <a:lnTo>
                  <a:pt x="134" y="389"/>
                </a:lnTo>
                <a:lnTo>
                  <a:pt x="249" y="148"/>
                </a:lnTo>
                <a:lnTo>
                  <a:pt x="0" y="51"/>
                </a:lnTo>
                <a:lnTo>
                  <a:pt x="20" y="0"/>
                </a:lnTo>
                <a:lnTo>
                  <a:pt x="323" y="119"/>
                </a:lnTo>
                <a:lnTo>
                  <a:pt x="183" y="412"/>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73" name="直線コネクタ 2672"/>
          <p:cNvSpPr/>
          <p:nvPr/>
        </p:nvSpPr>
        <p:spPr>
          <a:xfrm>
            <a:off x="9275040" y="1920960"/>
            <a:ext cx="393840" cy="59040"/>
          </a:xfrm>
          <a:prstGeom prst="line">
            <a:avLst/>
          </a:prstGeom>
          <a:ln w="19080">
            <a:solidFill>
              <a:srgbClr val="231815"/>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74" name="フリーフォーム: 図形 2673"/>
          <p:cNvSpPr/>
          <p:nvPr/>
        </p:nvSpPr>
        <p:spPr>
          <a:xfrm>
            <a:off x="9582120" y="1891440"/>
            <a:ext cx="107640" cy="157680"/>
          </a:xfrm>
          <a:custGeom>
            <a:avLst/>
            <a:gdLst/>
            <a:ahLst/>
            <a:cxnLst/>
            <a:rect l="0" t="0" r="r" b="b"/>
            <a:pathLst>
              <a:path w="299" h="438">
                <a:moveTo>
                  <a:pt x="31" y="438"/>
                </a:moveTo>
                <a:lnTo>
                  <a:pt x="0" y="393"/>
                </a:lnTo>
                <a:lnTo>
                  <a:pt x="220" y="243"/>
                </a:lnTo>
                <a:lnTo>
                  <a:pt x="53" y="34"/>
                </a:lnTo>
                <a:lnTo>
                  <a:pt x="97" y="0"/>
                </a:lnTo>
                <a:lnTo>
                  <a:pt x="299" y="254"/>
                </a:lnTo>
                <a:lnTo>
                  <a:pt x="31" y="43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75" name="直線コネクタ 2674"/>
          <p:cNvSpPr/>
          <p:nvPr/>
        </p:nvSpPr>
        <p:spPr>
          <a:xfrm>
            <a:off x="10118880" y="2011680"/>
            <a:ext cx="336960" cy="211320"/>
          </a:xfrm>
          <a:prstGeom prst="line">
            <a:avLst/>
          </a:prstGeom>
          <a:ln w="19080">
            <a:solidFill>
              <a:srgbClr val="231815"/>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76" name="フリーフォーム: 図形 2675"/>
          <p:cNvSpPr/>
          <p:nvPr/>
        </p:nvSpPr>
        <p:spPr>
          <a:xfrm>
            <a:off x="10355400" y="2121120"/>
            <a:ext cx="118440" cy="135000"/>
          </a:xfrm>
          <a:custGeom>
            <a:avLst/>
            <a:gdLst/>
            <a:ahLst/>
            <a:cxnLst/>
            <a:rect l="0" t="0" r="r" b="b"/>
            <a:pathLst>
              <a:path w="329" h="375">
                <a:moveTo>
                  <a:pt x="10" y="375"/>
                </a:moveTo>
                <a:lnTo>
                  <a:pt x="0" y="322"/>
                </a:lnTo>
                <a:lnTo>
                  <a:pt x="261" y="272"/>
                </a:lnTo>
                <a:lnTo>
                  <a:pt x="192" y="15"/>
                </a:lnTo>
                <a:lnTo>
                  <a:pt x="244" y="0"/>
                </a:lnTo>
                <a:lnTo>
                  <a:pt x="329" y="315"/>
                </a:lnTo>
                <a:lnTo>
                  <a:pt x="10" y="375"/>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77" name="直線コネクタ 2676"/>
          <p:cNvSpPr/>
          <p:nvPr/>
        </p:nvSpPr>
        <p:spPr>
          <a:xfrm>
            <a:off x="10491840" y="2233800"/>
            <a:ext cx="393480" cy="58680"/>
          </a:xfrm>
          <a:prstGeom prst="line">
            <a:avLst/>
          </a:prstGeom>
          <a:ln w="19080">
            <a:solidFill>
              <a:srgbClr val="231815"/>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78" name="フリーフォーム: 図形 2677"/>
          <p:cNvSpPr/>
          <p:nvPr/>
        </p:nvSpPr>
        <p:spPr>
          <a:xfrm>
            <a:off x="10798920" y="2204280"/>
            <a:ext cx="107640" cy="157320"/>
          </a:xfrm>
          <a:custGeom>
            <a:avLst/>
            <a:gdLst/>
            <a:ahLst/>
            <a:cxnLst/>
            <a:rect l="0" t="0" r="r" b="b"/>
            <a:pathLst>
              <a:path w="299" h="437">
                <a:moveTo>
                  <a:pt x="30" y="437"/>
                </a:moveTo>
                <a:lnTo>
                  <a:pt x="0" y="392"/>
                </a:lnTo>
                <a:lnTo>
                  <a:pt x="219" y="242"/>
                </a:lnTo>
                <a:lnTo>
                  <a:pt x="53" y="33"/>
                </a:lnTo>
                <a:lnTo>
                  <a:pt x="95" y="0"/>
                </a:lnTo>
                <a:lnTo>
                  <a:pt x="299" y="253"/>
                </a:lnTo>
                <a:lnTo>
                  <a:pt x="30" y="437"/>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79" name="テキスト ボックス 2678"/>
          <p:cNvSpPr txBox="1"/>
          <p:nvPr/>
        </p:nvSpPr>
        <p:spPr>
          <a:xfrm>
            <a:off x="10151280" y="4181400"/>
            <a:ext cx="569880" cy="629640"/>
          </a:xfrm>
          <a:prstGeom prst="rect">
            <a:avLst/>
          </a:prstGeom>
          <a:noFill/>
          <a:ln w="0">
            <a:noFill/>
          </a:ln>
        </p:spPr>
        <p:txBody>
          <a:bodyPr wrap="none" lIns="0" tIns="0" rIns="0" bIns="0" anchor="t">
            <a:noAutofit/>
          </a:bodyPr>
          <a:lstStyle/>
          <a:p>
            <a:r>
              <a:rPr lang="en-US" sz="4480" b="0" strike="noStrike" spc="-1">
                <a:solidFill>
                  <a:srgbClr val="FFFFFF"/>
                </a:solidFill>
                <a:latin typeface="Tinos"/>
                <a:ea typeface="Tinos"/>
              </a:rPr>
              <a:t>∞</a:t>
            </a:r>
            <a:endParaRPr lang="en-US" sz="4480" b="0" strike="noStrike" spc="-1">
              <a:solidFill>
                <a:srgbClr val="000000"/>
              </a:solidFill>
              <a:latin typeface="Times New Roman"/>
            </a:endParaRPr>
          </a:p>
        </p:txBody>
      </p:sp>
      <p:pic>
        <p:nvPicPr>
          <p:cNvPr id="2680" name="図 2679"/>
          <p:cNvPicPr/>
          <p:nvPr/>
        </p:nvPicPr>
        <p:blipFill>
          <a:blip r:embed="rId3"/>
          <a:stretch/>
        </p:blipFill>
        <p:spPr>
          <a:xfrm>
            <a:off x="9410040" y="1462320"/>
            <a:ext cx="507600" cy="783360"/>
          </a:xfrm>
          <a:prstGeom prst="rect">
            <a:avLst/>
          </a:prstGeom>
          <a:ln w="0">
            <a:noFill/>
          </a:ln>
        </p:spPr>
      </p:pic>
      <p:pic>
        <p:nvPicPr>
          <p:cNvPr id="2681" name="図 2680"/>
          <p:cNvPicPr/>
          <p:nvPr/>
        </p:nvPicPr>
        <p:blipFill>
          <a:blip r:embed="rId4"/>
          <a:stretch/>
        </p:blipFill>
        <p:spPr>
          <a:xfrm>
            <a:off x="9927000" y="1559880"/>
            <a:ext cx="507600" cy="776880"/>
          </a:xfrm>
          <a:prstGeom prst="rect">
            <a:avLst/>
          </a:prstGeom>
          <a:ln w="0">
            <a:noFill/>
          </a:ln>
        </p:spPr>
      </p:pic>
      <p:sp>
        <p:nvSpPr>
          <p:cNvPr id="2682" name="直線コネクタ 2681"/>
          <p:cNvSpPr/>
          <p:nvPr/>
        </p:nvSpPr>
        <p:spPr>
          <a:xfrm>
            <a:off x="9019440" y="2089440"/>
            <a:ext cx="280080" cy="164520"/>
          </a:xfrm>
          <a:prstGeom prst="line">
            <a:avLst/>
          </a:prstGeom>
          <a:ln w="19080">
            <a:solidFill>
              <a:srgbClr val="00A0E9"/>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83" name="フリーフォーム: 図形 2682"/>
          <p:cNvSpPr/>
          <p:nvPr/>
        </p:nvSpPr>
        <p:spPr>
          <a:xfrm>
            <a:off x="9199080" y="2152800"/>
            <a:ext cx="118800" cy="137160"/>
          </a:xfrm>
          <a:custGeom>
            <a:avLst/>
            <a:gdLst/>
            <a:ahLst/>
            <a:cxnLst/>
            <a:rect l="0" t="0" r="r" b="b"/>
            <a:pathLst>
              <a:path w="330" h="381">
                <a:moveTo>
                  <a:pt x="12" y="381"/>
                </a:moveTo>
                <a:lnTo>
                  <a:pt x="0" y="328"/>
                </a:lnTo>
                <a:lnTo>
                  <a:pt x="261" y="270"/>
                </a:lnTo>
                <a:lnTo>
                  <a:pt x="185" y="15"/>
                </a:lnTo>
                <a:lnTo>
                  <a:pt x="238" y="0"/>
                </a:lnTo>
                <a:lnTo>
                  <a:pt x="330" y="312"/>
                </a:lnTo>
                <a:lnTo>
                  <a:pt x="12" y="381"/>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84" name="直線コネクタ 2683"/>
          <p:cNvSpPr/>
          <p:nvPr/>
        </p:nvSpPr>
        <p:spPr>
          <a:xfrm>
            <a:off x="9357480" y="2287800"/>
            <a:ext cx="240840" cy="194400"/>
          </a:xfrm>
          <a:prstGeom prst="line">
            <a:avLst/>
          </a:prstGeom>
          <a:ln w="19080">
            <a:solidFill>
              <a:srgbClr val="00A0E9"/>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85" name="フリーフォーム: 図形 2684"/>
          <p:cNvSpPr/>
          <p:nvPr/>
        </p:nvSpPr>
        <p:spPr>
          <a:xfrm>
            <a:off x="9496440" y="2379600"/>
            <a:ext cx="118080" cy="123840"/>
          </a:xfrm>
          <a:custGeom>
            <a:avLst/>
            <a:gdLst/>
            <a:ahLst/>
            <a:cxnLst/>
            <a:rect l="0" t="0" r="r" b="b"/>
            <a:pathLst>
              <a:path w="328" h="344">
                <a:moveTo>
                  <a:pt x="4" y="344"/>
                </a:moveTo>
                <a:lnTo>
                  <a:pt x="0" y="290"/>
                </a:lnTo>
                <a:lnTo>
                  <a:pt x="267" y="272"/>
                </a:lnTo>
                <a:lnTo>
                  <a:pt x="229" y="8"/>
                </a:lnTo>
                <a:lnTo>
                  <a:pt x="282" y="0"/>
                </a:lnTo>
                <a:lnTo>
                  <a:pt x="328" y="322"/>
                </a:lnTo>
                <a:lnTo>
                  <a:pt x="4" y="344"/>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86" name="直線コネクタ 2685"/>
          <p:cNvSpPr/>
          <p:nvPr/>
        </p:nvSpPr>
        <p:spPr>
          <a:xfrm>
            <a:off x="9645480" y="2495160"/>
            <a:ext cx="272160" cy="0"/>
          </a:xfrm>
          <a:prstGeom prst="line">
            <a:avLst/>
          </a:prstGeom>
          <a:ln w="19080">
            <a:solidFill>
              <a:srgbClr val="00A0E9"/>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87" name="フリーフォーム: 図形 2686"/>
          <p:cNvSpPr/>
          <p:nvPr/>
        </p:nvSpPr>
        <p:spPr>
          <a:xfrm>
            <a:off x="9839880" y="2415960"/>
            <a:ext cx="99360" cy="159120"/>
          </a:xfrm>
          <a:custGeom>
            <a:avLst/>
            <a:gdLst/>
            <a:ahLst/>
            <a:cxnLst/>
            <a:rect l="0" t="0" r="r" b="b"/>
            <a:pathLst>
              <a:path w="276" h="442">
                <a:moveTo>
                  <a:pt x="37" y="442"/>
                </a:moveTo>
                <a:lnTo>
                  <a:pt x="0" y="402"/>
                </a:lnTo>
                <a:lnTo>
                  <a:pt x="195" y="221"/>
                </a:lnTo>
                <a:lnTo>
                  <a:pt x="0" y="39"/>
                </a:lnTo>
                <a:lnTo>
                  <a:pt x="37" y="0"/>
                </a:lnTo>
                <a:lnTo>
                  <a:pt x="276" y="221"/>
                </a:lnTo>
                <a:lnTo>
                  <a:pt x="37" y="442"/>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88" name="直線コネクタ 2687"/>
          <p:cNvSpPr/>
          <p:nvPr/>
        </p:nvSpPr>
        <p:spPr>
          <a:xfrm flipV="1">
            <a:off x="9957960" y="2427480"/>
            <a:ext cx="266040" cy="68040"/>
          </a:xfrm>
          <a:prstGeom prst="line">
            <a:avLst/>
          </a:prstGeom>
          <a:ln w="19080">
            <a:solidFill>
              <a:srgbClr val="00A0E9"/>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89" name="フリーフォーム: 図形 2688"/>
          <p:cNvSpPr/>
          <p:nvPr/>
        </p:nvSpPr>
        <p:spPr>
          <a:xfrm>
            <a:off x="10132200" y="2367000"/>
            <a:ext cx="111960" cy="153720"/>
          </a:xfrm>
          <a:custGeom>
            <a:avLst/>
            <a:gdLst/>
            <a:ahLst/>
            <a:cxnLst/>
            <a:rect l="0" t="0" r="r" b="b"/>
            <a:pathLst>
              <a:path w="311" h="427">
                <a:moveTo>
                  <a:pt x="134" y="427"/>
                </a:moveTo>
                <a:lnTo>
                  <a:pt x="89" y="398"/>
                </a:lnTo>
                <a:lnTo>
                  <a:pt x="235" y="175"/>
                </a:lnTo>
                <a:lnTo>
                  <a:pt x="0" y="47"/>
                </a:lnTo>
                <a:lnTo>
                  <a:pt x="26" y="0"/>
                </a:lnTo>
                <a:lnTo>
                  <a:pt x="311" y="156"/>
                </a:lnTo>
                <a:lnTo>
                  <a:pt x="134" y="427"/>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90" name="直線コネクタ 2689"/>
          <p:cNvSpPr/>
          <p:nvPr/>
        </p:nvSpPr>
        <p:spPr>
          <a:xfrm flipV="1">
            <a:off x="10296000" y="2314080"/>
            <a:ext cx="266760" cy="96840"/>
          </a:xfrm>
          <a:prstGeom prst="line">
            <a:avLst/>
          </a:prstGeom>
          <a:ln w="19080">
            <a:solidFill>
              <a:srgbClr val="00A0E9"/>
            </a:solidFill>
            <a:miter/>
          </a:ln>
        </p:spPr>
        <p:style>
          <a:lnRef idx="0">
            <a:scrgbClr r="0" g="0" b="0"/>
          </a:lnRef>
          <a:fillRef idx="0">
            <a:scrgbClr r="0" g="0" b="0"/>
          </a:fillRef>
          <a:effectRef idx="0">
            <a:scrgbClr r="0" g="0" b="0"/>
          </a:effectRef>
          <a:fontRef idx="minor"/>
        </p:style>
        <p:txBody>
          <a:bodyPr lIns="9360" tIns="9360" rIns="9360" bIns="9360" anchor="t">
            <a:noAutofit/>
          </a:bodyPr>
          <a:lstStyle/>
          <a:p>
            <a:endParaRPr lang="en-US" sz="2400" b="0" strike="noStrike" spc="-1">
              <a:solidFill>
                <a:srgbClr val="000000"/>
              </a:solidFill>
              <a:latin typeface="Times New Roman"/>
            </a:endParaRPr>
          </a:p>
        </p:txBody>
      </p:sp>
      <p:sp>
        <p:nvSpPr>
          <p:cNvPr id="2691" name="フリーフォーム: 図形 2690"/>
          <p:cNvSpPr/>
          <p:nvPr/>
        </p:nvSpPr>
        <p:spPr>
          <a:xfrm>
            <a:off x="10467360" y="2261160"/>
            <a:ext cx="115200" cy="149760"/>
          </a:xfrm>
          <a:custGeom>
            <a:avLst/>
            <a:gdLst/>
            <a:ahLst/>
            <a:cxnLst/>
            <a:rect l="0" t="0" r="r" b="b"/>
            <a:pathLst>
              <a:path w="320" h="416">
                <a:moveTo>
                  <a:pt x="172" y="416"/>
                </a:moveTo>
                <a:lnTo>
                  <a:pt x="125" y="392"/>
                </a:lnTo>
                <a:lnTo>
                  <a:pt x="246" y="155"/>
                </a:lnTo>
                <a:lnTo>
                  <a:pt x="0" y="51"/>
                </a:lnTo>
                <a:lnTo>
                  <a:pt x="21" y="0"/>
                </a:lnTo>
                <a:lnTo>
                  <a:pt x="320" y="127"/>
                </a:lnTo>
                <a:lnTo>
                  <a:pt x="172" y="416"/>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692" name="テキスト ボックス 2691"/>
          <p:cNvSpPr txBox="1"/>
          <p:nvPr/>
        </p:nvSpPr>
        <p:spPr>
          <a:xfrm>
            <a:off x="8029440" y="1463760"/>
            <a:ext cx="1244160" cy="407520"/>
          </a:xfrm>
          <a:prstGeom prst="rect">
            <a:avLst/>
          </a:prstGeom>
          <a:noFill/>
          <a:ln w="0">
            <a:noFill/>
          </a:ln>
        </p:spPr>
        <p:txBody>
          <a:bodyPr wrap="none" lIns="0" tIns="0" rIns="0" bIns="0" anchor="t">
            <a:noAutofit/>
          </a:bodyPr>
          <a:lstStyle/>
          <a:p>
            <a:r>
              <a:rPr lang="zh-CN" sz="2450" b="0" strike="noStrike" spc="-1">
                <a:solidFill>
                  <a:srgbClr val="231815"/>
                </a:solidFill>
                <a:latin typeface="DroidSansFallback"/>
                <a:ea typeface="DroidSansFallback"/>
              </a:rPr>
              <a:t>大域計画</a:t>
            </a:r>
            <a:endParaRPr lang="en-US" sz="2450" b="0" strike="noStrike" spc="-1">
              <a:solidFill>
                <a:srgbClr val="000000"/>
              </a:solidFill>
              <a:latin typeface="Times New Roman"/>
            </a:endParaRPr>
          </a:p>
        </p:txBody>
      </p:sp>
      <p:pic>
        <p:nvPicPr>
          <p:cNvPr id="2693" name="図 2692"/>
          <p:cNvPicPr/>
          <p:nvPr/>
        </p:nvPicPr>
        <p:blipFill>
          <a:blip r:embed="rId5"/>
          <a:stretch/>
        </p:blipFill>
        <p:spPr>
          <a:xfrm>
            <a:off x="10134720" y="3645000"/>
            <a:ext cx="489960" cy="783720"/>
          </a:xfrm>
          <a:prstGeom prst="rect">
            <a:avLst/>
          </a:prstGeom>
          <a:ln w="0">
            <a:noFill/>
          </a:ln>
        </p:spPr>
      </p:pic>
      <p:pic>
        <p:nvPicPr>
          <p:cNvPr id="2694" name="図 2693"/>
          <p:cNvPicPr/>
          <p:nvPr/>
        </p:nvPicPr>
        <p:blipFill>
          <a:blip r:embed="rId6"/>
          <a:stretch/>
        </p:blipFill>
        <p:spPr>
          <a:xfrm>
            <a:off x="9850320" y="3745080"/>
            <a:ext cx="496080" cy="783720"/>
          </a:xfrm>
          <a:prstGeom prst="rect">
            <a:avLst/>
          </a:prstGeom>
          <a:ln w="0">
            <a:noFill/>
          </a:ln>
        </p:spPr>
      </p:pic>
      <p:pic>
        <p:nvPicPr>
          <p:cNvPr id="2695" name="図 2694"/>
          <p:cNvPicPr/>
          <p:nvPr/>
        </p:nvPicPr>
        <p:blipFill>
          <a:blip r:embed="rId7"/>
          <a:stretch/>
        </p:blipFill>
        <p:spPr>
          <a:xfrm>
            <a:off x="10364760" y="3839400"/>
            <a:ext cx="501840" cy="783720"/>
          </a:xfrm>
          <a:prstGeom prst="rect">
            <a:avLst/>
          </a:prstGeom>
          <a:ln w="0">
            <a:noFill/>
          </a:ln>
        </p:spPr>
      </p:pic>
      <p:sp>
        <p:nvSpPr>
          <p:cNvPr id="2696" name="テキスト ボックス 2695"/>
          <p:cNvSpPr txBox="1"/>
          <p:nvPr/>
        </p:nvSpPr>
        <p:spPr>
          <a:xfrm>
            <a:off x="9486000" y="2554920"/>
            <a:ext cx="622440" cy="407520"/>
          </a:xfrm>
          <a:prstGeom prst="rect">
            <a:avLst/>
          </a:prstGeom>
          <a:noFill/>
          <a:ln w="0">
            <a:noFill/>
          </a:ln>
        </p:spPr>
        <p:txBody>
          <a:bodyPr wrap="none" lIns="0" tIns="0" rIns="0" bIns="0" anchor="t">
            <a:noAutofit/>
          </a:bodyPr>
          <a:lstStyle/>
          <a:p>
            <a:r>
              <a:rPr lang="zh-CN" sz="2450" b="0" strike="noStrike" spc="-1">
                <a:solidFill>
                  <a:srgbClr val="231815"/>
                </a:solidFill>
                <a:latin typeface="DroidSansFallback"/>
                <a:ea typeface="DroidSansFallback"/>
              </a:rPr>
              <a:t>回避</a:t>
            </a:r>
            <a:endParaRPr lang="en-US" sz="2450" b="0" strike="noStrike" spc="-1">
              <a:solidFill>
                <a:srgbClr val="000000"/>
              </a:solidFill>
              <a:latin typeface="Times New Roman"/>
            </a:endParaRPr>
          </a:p>
        </p:txBody>
      </p:sp>
      <p:sp>
        <p:nvSpPr>
          <p:cNvPr id="2697" name="テキスト ボックス 2696"/>
          <p:cNvSpPr txBox="1"/>
          <p:nvPr/>
        </p:nvSpPr>
        <p:spPr>
          <a:xfrm>
            <a:off x="747720" y="768960"/>
            <a:ext cx="12139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次の問題</a:t>
            </a:r>
            <a:endParaRPr lang="en-US" sz="2390" b="0" strike="noStrike" spc="-1">
              <a:solidFill>
                <a:srgbClr val="000000"/>
              </a:solidFill>
              <a:latin typeface="Times New Roman"/>
            </a:endParaRPr>
          </a:p>
        </p:txBody>
      </p:sp>
      <p:sp>
        <p:nvSpPr>
          <p:cNvPr id="2698" name="テキスト ボックス 2697"/>
          <p:cNvSpPr txBox="1"/>
          <p:nvPr/>
        </p:nvSpPr>
        <p:spPr>
          <a:xfrm>
            <a:off x="1962720" y="76104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2699" name="フリーフォーム: 図形 2698"/>
          <p:cNvSpPr/>
          <p:nvPr/>
        </p:nvSpPr>
        <p:spPr>
          <a:xfrm>
            <a:off x="1047600" y="1485720"/>
            <a:ext cx="95400" cy="95760"/>
          </a:xfrm>
          <a:custGeom>
            <a:avLst/>
            <a:gdLst/>
            <a:ahLst/>
            <a:cxnLst/>
            <a:rect l="0" t="0" r="r" b="b"/>
            <a:pathLst>
              <a:path w="265" h="266">
                <a:moveTo>
                  <a:pt x="265" y="132"/>
                </a:moveTo>
                <a:cubicBezTo>
                  <a:pt x="265" y="150"/>
                  <a:pt x="262" y="167"/>
                  <a:pt x="255" y="183"/>
                </a:cubicBezTo>
                <a:cubicBezTo>
                  <a:pt x="249" y="199"/>
                  <a:pt x="239" y="213"/>
                  <a:pt x="227" y="226"/>
                </a:cubicBezTo>
                <a:cubicBezTo>
                  <a:pt x="214" y="239"/>
                  <a:pt x="200" y="249"/>
                  <a:pt x="184" y="256"/>
                </a:cubicBezTo>
                <a:cubicBezTo>
                  <a:pt x="168" y="262"/>
                  <a:pt x="151" y="266"/>
                  <a:pt x="133" y="266"/>
                </a:cubicBezTo>
                <a:cubicBezTo>
                  <a:pt x="115" y="266"/>
                  <a:pt x="98" y="262"/>
                  <a:pt x="82" y="256"/>
                </a:cubicBezTo>
                <a:cubicBezTo>
                  <a:pt x="65" y="249"/>
                  <a:pt x="51" y="239"/>
                  <a:pt x="39" y="226"/>
                </a:cubicBezTo>
                <a:cubicBezTo>
                  <a:pt x="26" y="213"/>
                  <a:pt x="17" y="199"/>
                  <a:pt x="10" y="183"/>
                </a:cubicBezTo>
                <a:cubicBezTo>
                  <a:pt x="3" y="167"/>
                  <a:pt x="0" y="150"/>
                  <a:pt x="0" y="132"/>
                </a:cubicBezTo>
                <a:cubicBezTo>
                  <a:pt x="0" y="115"/>
                  <a:pt x="3" y="98"/>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00" name="テキスト ボックス 2699"/>
          <p:cNvSpPr txBox="1"/>
          <p:nvPr/>
        </p:nvSpPr>
        <p:spPr>
          <a:xfrm>
            <a:off x="2126520" y="768960"/>
            <a:ext cx="48531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大域計画と局所計画との組み合わせ</a:t>
            </a:r>
            <a:endParaRPr lang="en-US" sz="2390" b="0" strike="noStrike" spc="-1">
              <a:solidFill>
                <a:srgbClr val="000000"/>
              </a:solidFill>
              <a:latin typeface="Times New Roman"/>
            </a:endParaRPr>
          </a:p>
        </p:txBody>
      </p:sp>
      <p:sp>
        <p:nvSpPr>
          <p:cNvPr id="2701" name="テキスト ボックス 2700"/>
          <p:cNvSpPr txBox="1"/>
          <p:nvPr/>
        </p:nvSpPr>
        <p:spPr>
          <a:xfrm>
            <a:off x="1300320" y="134064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問題</a:t>
            </a:r>
            <a:endParaRPr lang="en-US" sz="2170" b="0" strike="noStrike" spc="-1">
              <a:solidFill>
                <a:srgbClr val="000000"/>
              </a:solidFill>
              <a:latin typeface="Times New Roman"/>
            </a:endParaRPr>
          </a:p>
        </p:txBody>
      </p:sp>
      <p:sp>
        <p:nvSpPr>
          <p:cNvPr id="2702" name="テキスト ボックス 2701"/>
          <p:cNvSpPr txBox="1"/>
          <p:nvPr/>
        </p:nvSpPr>
        <p:spPr>
          <a:xfrm>
            <a:off x="1852560" y="13334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703" name="フリーフォーム: 図形 2702"/>
          <p:cNvSpPr/>
          <p:nvPr/>
        </p:nvSpPr>
        <p:spPr>
          <a:xfrm>
            <a:off x="5322600" y="1473480"/>
            <a:ext cx="218160" cy="151560"/>
          </a:xfrm>
          <a:custGeom>
            <a:avLst/>
            <a:gdLst/>
            <a:ahLst/>
            <a:cxnLst/>
            <a:rect l="0" t="0" r="r" b="b"/>
            <a:pathLst>
              <a:path w="606" h="421">
                <a:moveTo>
                  <a:pt x="30" y="144"/>
                </a:moveTo>
                <a:lnTo>
                  <a:pt x="18" y="144"/>
                </a:lnTo>
                <a:cubicBezTo>
                  <a:pt x="6" y="144"/>
                  <a:pt x="0" y="140"/>
                  <a:pt x="0" y="131"/>
                </a:cubicBezTo>
                <a:cubicBezTo>
                  <a:pt x="0" y="128"/>
                  <a:pt x="3" y="122"/>
                  <a:pt x="9" y="113"/>
                </a:cubicBezTo>
                <a:cubicBezTo>
                  <a:pt x="62" y="44"/>
                  <a:pt x="113" y="6"/>
                  <a:pt x="165" y="1"/>
                </a:cubicBezTo>
                <a:cubicBezTo>
                  <a:pt x="165" y="0"/>
                  <a:pt x="233" y="0"/>
                  <a:pt x="368" y="0"/>
                </a:cubicBezTo>
                <a:cubicBezTo>
                  <a:pt x="476" y="0"/>
                  <a:pt x="537" y="0"/>
                  <a:pt x="553" y="0"/>
                </a:cubicBezTo>
                <a:cubicBezTo>
                  <a:pt x="569" y="0"/>
                  <a:pt x="580" y="1"/>
                  <a:pt x="586" y="5"/>
                </a:cubicBezTo>
                <a:cubicBezTo>
                  <a:pt x="600" y="13"/>
                  <a:pt x="606" y="25"/>
                  <a:pt x="606" y="41"/>
                </a:cubicBezTo>
                <a:cubicBezTo>
                  <a:pt x="606" y="54"/>
                  <a:pt x="602" y="67"/>
                  <a:pt x="594" y="78"/>
                </a:cubicBezTo>
                <a:cubicBezTo>
                  <a:pt x="586" y="89"/>
                  <a:pt x="575" y="97"/>
                  <a:pt x="561" y="101"/>
                </a:cubicBezTo>
                <a:cubicBezTo>
                  <a:pt x="558" y="102"/>
                  <a:pt x="535" y="103"/>
                  <a:pt x="490" y="103"/>
                </a:cubicBezTo>
                <a:lnTo>
                  <a:pt x="425" y="103"/>
                </a:lnTo>
                <a:lnTo>
                  <a:pt x="423" y="114"/>
                </a:lnTo>
                <a:cubicBezTo>
                  <a:pt x="423" y="120"/>
                  <a:pt x="422" y="133"/>
                  <a:pt x="422" y="153"/>
                </a:cubicBezTo>
                <a:cubicBezTo>
                  <a:pt x="422" y="191"/>
                  <a:pt x="427" y="223"/>
                  <a:pt x="436" y="251"/>
                </a:cubicBezTo>
                <a:cubicBezTo>
                  <a:pt x="445" y="279"/>
                  <a:pt x="455" y="301"/>
                  <a:pt x="464" y="316"/>
                </a:cubicBezTo>
                <a:cubicBezTo>
                  <a:pt x="473" y="333"/>
                  <a:pt x="478" y="345"/>
                  <a:pt x="478" y="353"/>
                </a:cubicBezTo>
                <a:cubicBezTo>
                  <a:pt x="478" y="370"/>
                  <a:pt x="470" y="386"/>
                  <a:pt x="455" y="400"/>
                </a:cubicBezTo>
                <a:cubicBezTo>
                  <a:pt x="439" y="414"/>
                  <a:pt x="423" y="421"/>
                  <a:pt x="405" y="421"/>
                </a:cubicBezTo>
                <a:cubicBezTo>
                  <a:pt x="371" y="421"/>
                  <a:pt x="349" y="390"/>
                  <a:pt x="338" y="326"/>
                </a:cubicBezTo>
                <a:cubicBezTo>
                  <a:pt x="337" y="316"/>
                  <a:pt x="337" y="302"/>
                  <a:pt x="337" y="284"/>
                </a:cubicBezTo>
                <a:cubicBezTo>
                  <a:pt x="337" y="258"/>
                  <a:pt x="339" y="230"/>
                  <a:pt x="343" y="200"/>
                </a:cubicBezTo>
                <a:cubicBezTo>
                  <a:pt x="347" y="170"/>
                  <a:pt x="352" y="147"/>
                  <a:pt x="357" y="130"/>
                </a:cubicBezTo>
                <a:lnTo>
                  <a:pt x="364" y="105"/>
                </a:lnTo>
                <a:cubicBezTo>
                  <a:pt x="364" y="104"/>
                  <a:pt x="349" y="103"/>
                  <a:pt x="319" y="103"/>
                </a:cubicBezTo>
                <a:lnTo>
                  <a:pt x="273" y="103"/>
                </a:lnTo>
                <a:lnTo>
                  <a:pt x="272" y="107"/>
                </a:lnTo>
                <a:cubicBezTo>
                  <a:pt x="272" y="107"/>
                  <a:pt x="272" y="112"/>
                  <a:pt x="270" y="121"/>
                </a:cubicBezTo>
                <a:cubicBezTo>
                  <a:pt x="268" y="130"/>
                  <a:pt x="264" y="143"/>
                  <a:pt x="259" y="160"/>
                </a:cubicBezTo>
                <a:cubicBezTo>
                  <a:pt x="254" y="177"/>
                  <a:pt x="250" y="193"/>
                  <a:pt x="247" y="208"/>
                </a:cubicBezTo>
                <a:cubicBezTo>
                  <a:pt x="239" y="241"/>
                  <a:pt x="229" y="277"/>
                  <a:pt x="219" y="318"/>
                </a:cubicBezTo>
                <a:cubicBezTo>
                  <a:pt x="211" y="352"/>
                  <a:pt x="205" y="372"/>
                  <a:pt x="203" y="379"/>
                </a:cubicBezTo>
                <a:cubicBezTo>
                  <a:pt x="200" y="385"/>
                  <a:pt x="196" y="392"/>
                  <a:pt x="192" y="397"/>
                </a:cubicBezTo>
                <a:cubicBezTo>
                  <a:pt x="190" y="398"/>
                  <a:pt x="188" y="400"/>
                  <a:pt x="188" y="401"/>
                </a:cubicBezTo>
                <a:cubicBezTo>
                  <a:pt x="173" y="415"/>
                  <a:pt x="157" y="421"/>
                  <a:pt x="139" y="421"/>
                </a:cubicBezTo>
                <a:cubicBezTo>
                  <a:pt x="123" y="421"/>
                  <a:pt x="111" y="417"/>
                  <a:pt x="102" y="407"/>
                </a:cubicBezTo>
                <a:cubicBezTo>
                  <a:pt x="94" y="398"/>
                  <a:pt x="89" y="387"/>
                  <a:pt x="89" y="373"/>
                </a:cubicBezTo>
                <a:cubicBezTo>
                  <a:pt x="89" y="367"/>
                  <a:pt x="90" y="361"/>
                  <a:pt x="92" y="357"/>
                </a:cubicBezTo>
                <a:cubicBezTo>
                  <a:pt x="93" y="355"/>
                  <a:pt x="99" y="342"/>
                  <a:pt x="112" y="319"/>
                </a:cubicBezTo>
                <a:cubicBezTo>
                  <a:pt x="124" y="295"/>
                  <a:pt x="139" y="266"/>
                  <a:pt x="156" y="232"/>
                </a:cubicBezTo>
                <a:cubicBezTo>
                  <a:pt x="174" y="197"/>
                  <a:pt x="187" y="166"/>
                  <a:pt x="198" y="140"/>
                </a:cubicBezTo>
                <a:cubicBezTo>
                  <a:pt x="207" y="118"/>
                  <a:pt x="212" y="106"/>
                  <a:pt x="212" y="103"/>
                </a:cubicBezTo>
                <a:cubicBezTo>
                  <a:pt x="167" y="103"/>
                  <a:pt x="141" y="103"/>
                  <a:pt x="134" y="104"/>
                </a:cubicBezTo>
                <a:cubicBezTo>
                  <a:pt x="102" y="107"/>
                  <a:pt x="78" y="116"/>
                  <a:pt x="61" y="133"/>
                </a:cubicBezTo>
                <a:lnTo>
                  <a:pt x="51"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04" name="フリーフォーム: 図形 2703"/>
          <p:cNvSpPr/>
          <p:nvPr/>
        </p:nvSpPr>
        <p:spPr>
          <a:xfrm>
            <a:off x="5569560" y="1390320"/>
            <a:ext cx="88200" cy="102240"/>
          </a:xfrm>
          <a:custGeom>
            <a:avLst/>
            <a:gdLst/>
            <a:ahLst/>
            <a:cxnLst/>
            <a:rect l="0" t="0" r="r" b="b"/>
            <a:pathLst>
              <a:path w="245" h="284">
                <a:moveTo>
                  <a:pt x="108" y="118"/>
                </a:moveTo>
                <a:cubicBezTo>
                  <a:pt x="102" y="59"/>
                  <a:pt x="100" y="27"/>
                  <a:pt x="100" y="20"/>
                </a:cubicBezTo>
                <a:cubicBezTo>
                  <a:pt x="100" y="12"/>
                  <a:pt x="105" y="6"/>
                  <a:pt x="115" y="1"/>
                </a:cubicBezTo>
                <a:cubicBezTo>
                  <a:pt x="116" y="1"/>
                  <a:pt x="117" y="1"/>
                  <a:pt x="119" y="1"/>
                </a:cubicBezTo>
                <a:cubicBezTo>
                  <a:pt x="120" y="1"/>
                  <a:pt x="122" y="1"/>
                  <a:pt x="123" y="0"/>
                </a:cubicBezTo>
                <a:cubicBezTo>
                  <a:pt x="128" y="1"/>
                  <a:pt x="133" y="3"/>
                  <a:pt x="137" y="6"/>
                </a:cubicBezTo>
                <a:cubicBezTo>
                  <a:pt x="141" y="10"/>
                  <a:pt x="144" y="14"/>
                  <a:pt x="144" y="20"/>
                </a:cubicBezTo>
                <a:cubicBezTo>
                  <a:pt x="144" y="27"/>
                  <a:pt x="142" y="45"/>
                  <a:pt x="140" y="72"/>
                </a:cubicBezTo>
                <a:cubicBezTo>
                  <a:pt x="137" y="100"/>
                  <a:pt x="135" y="115"/>
                  <a:pt x="135" y="118"/>
                </a:cubicBezTo>
                <a:lnTo>
                  <a:pt x="173" y="91"/>
                </a:lnTo>
                <a:cubicBezTo>
                  <a:pt x="198" y="73"/>
                  <a:pt x="212" y="63"/>
                  <a:pt x="214" y="62"/>
                </a:cubicBezTo>
                <a:cubicBezTo>
                  <a:pt x="217" y="60"/>
                  <a:pt x="219" y="60"/>
                  <a:pt x="221" y="60"/>
                </a:cubicBezTo>
                <a:cubicBezTo>
                  <a:pt x="227" y="60"/>
                  <a:pt x="232" y="62"/>
                  <a:pt x="237" y="66"/>
                </a:cubicBezTo>
                <a:cubicBezTo>
                  <a:pt x="241" y="71"/>
                  <a:pt x="244" y="77"/>
                  <a:pt x="245" y="84"/>
                </a:cubicBezTo>
                <a:cubicBezTo>
                  <a:pt x="245" y="90"/>
                  <a:pt x="242" y="95"/>
                  <a:pt x="238" y="99"/>
                </a:cubicBezTo>
                <a:cubicBezTo>
                  <a:pt x="236" y="100"/>
                  <a:pt x="221" y="108"/>
                  <a:pt x="192" y="121"/>
                </a:cubicBezTo>
                <a:cubicBezTo>
                  <a:pt x="165" y="134"/>
                  <a:pt x="150" y="141"/>
                  <a:pt x="148" y="142"/>
                </a:cubicBezTo>
                <a:lnTo>
                  <a:pt x="191" y="162"/>
                </a:lnTo>
                <a:lnTo>
                  <a:pt x="238" y="185"/>
                </a:lnTo>
                <a:cubicBezTo>
                  <a:pt x="242" y="189"/>
                  <a:pt x="244" y="194"/>
                  <a:pt x="244" y="200"/>
                </a:cubicBezTo>
                <a:cubicBezTo>
                  <a:pt x="244" y="207"/>
                  <a:pt x="242" y="212"/>
                  <a:pt x="238" y="217"/>
                </a:cubicBezTo>
                <a:cubicBezTo>
                  <a:pt x="234" y="221"/>
                  <a:pt x="229" y="224"/>
                  <a:pt x="222" y="224"/>
                </a:cubicBezTo>
                <a:cubicBezTo>
                  <a:pt x="219" y="224"/>
                  <a:pt x="215" y="223"/>
                  <a:pt x="210" y="220"/>
                </a:cubicBezTo>
                <a:cubicBezTo>
                  <a:pt x="206" y="217"/>
                  <a:pt x="193" y="209"/>
                  <a:pt x="173" y="194"/>
                </a:cubicBezTo>
                <a:lnTo>
                  <a:pt x="135" y="166"/>
                </a:lnTo>
                <a:cubicBezTo>
                  <a:pt x="141" y="225"/>
                  <a:pt x="144" y="259"/>
                  <a:pt x="144" y="266"/>
                </a:cubicBezTo>
                <a:cubicBezTo>
                  <a:pt x="144" y="270"/>
                  <a:pt x="142" y="274"/>
                  <a:pt x="139" y="278"/>
                </a:cubicBezTo>
                <a:cubicBezTo>
                  <a:pt x="136" y="282"/>
                  <a:pt x="130" y="284"/>
                  <a:pt x="122" y="284"/>
                </a:cubicBezTo>
                <a:cubicBezTo>
                  <a:pt x="114" y="284"/>
                  <a:pt x="108" y="282"/>
                  <a:pt x="105" y="278"/>
                </a:cubicBezTo>
                <a:cubicBezTo>
                  <a:pt x="102" y="274"/>
                  <a:pt x="100" y="270"/>
                  <a:pt x="100" y="266"/>
                </a:cubicBezTo>
                <a:cubicBezTo>
                  <a:pt x="100" y="258"/>
                  <a:pt x="101" y="241"/>
                  <a:pt x="103" y="212"/>
                </a:cubicBezTo>
                <a:cubicBezTo>
                  <a:pt x="106" y="185"/>
                  <a:pt x="108" y="169"/>
                  <a:pt x="108" y="166"/>
                </a:cubicBezTo>
                <a:lnTo>
                  <a:pt x="70" y="194"/>
                </a:lnTo>
                <a:cubicBezTo>
                  <a:pt x="45" y="212"/>
                  <a:pt x="32" y="221"/>
                  <a:pt x="30" y="223"/>
                </a:cubicBezTo>
                <a:cubicBezTo>
                  <a:pt x="28" y="224"/>
                  <a:pt x="26" y="225"/>
                  <a:pt x="23" y="225"/>
                </a:cubicBezTo>
                <a:cubicBezTo>
                  <a:pt x="18" y="225"/>
                  <a:pt x="12" y="223"/>
                  <a:pt x="7" y="218"/>
                </a:cubicBezTo>
                <a:cubicBezTo>
                  <a:pt x="3" y="214"/>
                  <a:pt x="0" y="208"/>
                  <a:pt x="0" y="200"/>
                </a:cubicBezTo>
                <a:cubicBezTo>
                  <a:pt x="0" y="198"/>
                  <a:pt x="0" y="196"/>
                  <a:pt x="0" y="195"/>
                </a:cubicBezTo>
                <a:cubicBezTo>
                  <a:pt x="0" y="194"/>
                  <a:pt x="0" y="192"/>
                  <a:pt x="2" y="191"/>
                </a:cubicBezTo>
                <a:cubicBezTo>
                  <a:pt x="3" y="190"/>
                  <a:pt x="4" y="189"/>
                  <a:pt x="5" y="187"/>
                </a:cubicBezTo>
                <a:cubicBezTo>
                  <a:pt x="6" y="186"/>
                  <a:pt x="8" y="184"/>
                  <a:pt x="11" y="183"/>
                </a:cubicBezTo>
                <a:cubicBezTo>
                  <a:pt x="14" y="181"/>
                  <a:pt x="17" y="179"/>
                  <a:pt x="19" y="178"/>
                </a:cubicBezTo>
                <a:cubicBezTo>
                  <a:pt x="22" y="177"/>
                  <a:pt x="26" y="175"/>
                  <a:pt x="32" y="172"/>
                </a:cubicBezTo>
                <a:cubicBezTo>
                  <a:pt x="38" y="169"/>
                  <a:pt x="43" y="167"/>
                  <a:pt x="48" y="165"/>
                </a:cubicBezTo>
                <a:cubicBezTo>
                  <a:pt x="54" y="163"/>
                  <a:pt x="61" y="159"/>
                  <a:pt x="69" y="155"/>
                </a:cubicBezTo>
                <a:cubicBezTo>
                  <a:pt x="78" y="151"/>
                  <a:pt x="87" y="146"/>
                  <a:pt x="96" y="142"/>
                </a:cubicBezTo>
                <a:lnTo>
                  <a:pt x="6" y="99"/>
                </a:lnTo>
                <a:cubicBezTo>
                  <a:pt x="2" y="95"/>
                  <a:pt x="0" y="90"/>
                  <a:pt x="0" y="84"/>
                </a:cubicBezTo>
                <a:cubicBezTo>
                  <a:pt x="0" y="77"/>
                  <a:pt x="2" y="72"/>
                  <a:pt x="6" y="68"/>
                </a:cubicBezTo>
                <a:cubicBezTo>
                  <a:pt x="10" y="63"/>
                  <a:pt x="15" y="61"/>
                  <a:pt x="22" y="60"/>
                </a:cubicBezTo>
                <a:cubicBezTo>
                  <a:pt x="25" y="60"/>
                  <a:pt x="29" y="62"/>
                  <a:pt x="34" y="64"/>
                </a:cubicBezTo>
                <a:cubicBezTo>
                  <a:pt x="38" y="67"/>
                  <a:pt x="50" y="76"/>
                  <a:pt x="70" y="91"/>
                </a:cubicBezTo>
                <a:lnTo>
                  <a:pt x="108"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05" name="フリーフォーム: 図形 2704"/>
          <p:cNvSpPr/>
          <p:nvPr/>
        </p:nvSpPr>
        <p:spPr>
          <a:xfrm>
            <a:off x="5715360" y="1581480"/>
            <a:ext cx="44640" cy="105840"/>
          </a:xfrm>
          <a:custGeom>
            <a:avLst/>
            <a:gdLst/>
            <a:ahLst/>
            <a:cxnLst/>
            <a:rect l="0" t="0" r="r" b="b"/>
            <a:pathLst>
              <a:path w="124" h="294">
                <a:moveTo>
                  <a:pt x="0" y="80"/>
                </a:moveTo>
                <a:cubicBezTo>
                  <a:pt x="0" y="80"/>
                  <a:pt x="0" y="73"/>
                  <a:pt x="0" y="57"/>
                </a:cubicBezTo>
                <a:cubicBezTo>
                  <a:pt x="0" y="42"/>
                  <a:pt x="5" y="28"/>
                  <a:pt x="15" y="17"/>
                </a:cubicBezTo>
                <a:cubicBezTo>
                  <a:pt x="25" y="6"/>
                  <a:pt x="39" y="0"/>
                  <a:pt x="56" y="0"/>
                </a:cubicBezTo>
                <a:cubicBezTo>
                  <a:pt x="74" y="0"/>
                  <a:pt x="89" y="8"/>
                  <a:pt x="103" y="24"/>
                </a:cubicBezTo>
                <a:cubicBezTo>
                  <a:pt x="116" y="39"/>
                  <a:pt x="124" y="66"/>
                  <a:pt x="124" y="105"/>
                </a:cubicBezTo>
                <a:cubicBezTo>
                  <a:pt x="124" y="127"/>
                  <a:pt x="121" y="148"/>
                  <a:pt x="116" y="170"/>
                </a:cubicBezTo>
                <a:cubicBezTo>
                  <a:pt x="110" y="190"/>
                  <a:pt x="104" y="208"/>
                  <a:pt x="96" y="223"/>
                </a:cubicBezTo>
                <a:cubicBezTo>
                  <a:pt x="89" y="238"/>
                  <a:pt x="81" y="250"/>
                  <a:pt x="72" y="261"/>
                </a:cubicBezTo>
                <a:cubicBezTo>
                  <a:pt x="63" y="271"/>
                  <a:pt x="56" y="280"/>
                  <a:pt x="50" y="286"/>
                </a:cubicBezTo>
                <a:cubicBezTo>
                  <a:pt x="43" y="292"/>
                  <a:pt x="39" y="295"/>
                  <a:pt x="37" y="294"/>
                </a:cubicBezTo>
                <a:cubicBezTo>
                  <a:pt x="34" y="294"/>
                  <a:pt x="30" y="292"/>
                  <a:pt x="25" y="286"/>
                </a:cubicBezTo>
                <a:cubicBezTo>
                  <a:pt x="19" y="280"/>
                  <a:pt x="16" y="276"/>
                  <a:pt x="16" y="274"/>
                </a:cubicBezTo>
                <a:cubicBezTo>
                  <a:pt x="16" y="271"/>
                  <a:pt x="20" y="266"/>
                  <a:pt x="27" y="259"/>
                </a:cubicBezTo>
                <a:cubicBezTo>
                  <a:pt x="33" y="252"/>
                  <a:pt x="41" y="242"/>
                  <a:pt x="51" y="231"/>
                </a:cubicBezTo>
                <a:cubicBezTo>
                  <a:pt x="59" y="220"/>
                  <a:pt x="68" y="204"/>
                  <a:pt x="75" y="185"/>
                </a:cubicBezTo>
                <a:cubicBezTo>
                  <a:pt x="82" y="165"/>
                  <a:pt x="87" y="141"/>
                  <a:pt x="90" y="116"/>
                </a:cubicBezTo>
                <a:lnTo>
                  <a:pt x="90" y="105"/>
                </a:lnTo>
                <a:lnTo>
                  <a:pt x="89" y="105"/>
                </a:lnTo>
                <a:cubicBezTo>
                  <a:pt x="88" y="106"/>
                  <a:pt x="86" y="107"/>
                  <a:pt x="84" y="107"/>
                </a:cubicBezTo>
                <a:cubicBezTo>
                  <a:pt x="82" y="108"/>
                  <a:pt x="81" y="109"/>
                  <a:pt x="79" y="110"/>
                </a:cubicBezTo>
                <a:cubicBezTo>
                  <a:pt x="77" y="111"/>
                  <a:pt x="74" y="112"/>
                  <a:pt x="70" y="112"/>
                </a:cubicBezTo>
                <a:cubicBezTo>
                  <a:pt x="67" y="112"/>
                  <a:pt x="63" y="112"/>
                  <a:pt x="59" y="113"/>
                </a:cubicBezTo>
                <a:cubicBezTo>
                  <a:pt x="41" y="113"/>
                  <a:pt x="28" y="108"/>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06" name="フリーフォーム: 図形 2705"/>
          <p:cNvSpPr/>
          <p:nvPr/>
        </p:nvSpPr>
        <p:spPr>
          <a:xfrm>
            <a:off x="5855760" y="1393560"/>
            <a:ext cx="240480" cy="236160"/>
          </a:xfrm>
          <a:custGeom>
            <a:avLst/>
            <a:gdLst/>
            <a:ahLst/>
            <a:cxnLst/>
            <a:rect l="0" t="0" r="r" b="b"/>
            <a:pathLst>
              <a:path w="668" h="656">
                <a:moveTo>
                  <a:pt x="0" y="32"/>
                </a:moveTo>
                <a:cubicBezTo>
                  <a:pt x="0" y="19"/>
                  <a:pt x="4" y="8"/>
                  <a:pt x="12" y="0"/>
                </a:cubicBezTo>
                <a:lnTo>
                  <a:pt x="22" y="0"/>
                </a:lnTo>
                <a:cubicBezTo>
                  <a:pt x="48" y="1"/>
                  <a:pt x="82" y="2"/>
                  <a:pt x="121" y="2"/>
                </a:cubicBezTo>
                <a:cubicBezTo>
                  <a:pt x="194" y="2"/>
                  <a:pt x="237" y="1"/>
                  <a:pt x="250" y="0"/>
                </a:cubicBezTo>
                <a:lnTo>
                  <a:pt x="259" y="0"/>
                </a:lnTo>
                <a:cubicBezTo>
                  <a:pt x="263" y="3"/>
                  <a:pt x="265" y="6"/>
                  <a:pt x="265" y="8"/>
                </a:cubicBezTo>
                <a:cubicBezTo>
                  <a:pt x="265" y="10"/>
                  <a:pt x="264" y="15"/>
                  <a:pt x="263" y="25"/>
                </a:cubicBezTo>
                <a:cubicBezTo>
                  <a:pt x="260" y="34"/>
                  <a:pt x="257" y="40"/>
                  <a:pt x="255" y="42"/>
                </a:cubicBezTo>
                <a:lnTo>
                  <a:pt x="235" y="42"/>
                </a:lnTo>
                <a:cubicBezTo>
                  <a:pt x="222" y="44"/>
                  <a:pt x="212" y="44"/>
                  <a:pt x="207" y="44"/>
                </a:cubicBezTo>
                <a:cubicBezTo>
                  <a:pt x="189" y="47"/>
                  <a:pt x="179" y="52"/>
                  <a:pt x="178" y="58"/>
                </a:cubicBezTo>
                <a:cubicBezTo>
                  <a:pt x="178" y="59"/>
                  <a:pt x="187" y="137"/>
                  <a:pt x="205" y="292"/>
                </a:cubicBezTo>
                <a:cubicBezTo>
                  <a:pt x="223" y="447"/>
                  <a:pt x="232" y="525"/>
                  <a:pt x="232" y="526"/>
                </a:cubicBezTo>
                <a:lnTo>
                  <a:pt x="300" y="417"/>
                </a:lnTo>
                <a:cubicBezTo>
                  <a:pt x="346" y="344"/>
                  <a:pt x="391" y="271"/>
                  <a:pt x="436" y="197"/>
                </a:cubicBezTo>
                <a:cubicBezTo>
                  <a:pt x="481" y="123"/>
                  <a:pt x="505" y="85"/>
                  <a:pt x="506" y="82"/>
                </a:cubicBezTo>
                <a:cubicBezTo>
                  <a:pt x="508" y="78"/>
                  <a:pt x="510" y="73"/>
                  <a:pt x="510" y="68"/>
                </a:cubicBezTo>
                <a:cubicBezTo>
                  <a:pt x="510" y="54"/>
                  <a:pt x="496" y="45"/>
                  <a:pt x="469" y="42"/>
                </a:cubicBezTo>
                <a:cubicBezTo>
                  <a:pt x="458" y="42"/>
                  <a:pt x="452" y="39"/>
                  <a:pt x="452" y="32"/>
                </a:cubicBezTo>
                <a:cubicBezTo>
                  <a:pt x="452" y="32"/>
                  <a:pt x="453" y="28"/>
                  <a:pt x="454" y="20"/>
                </a:cubicBezTo>
                <a:cubicBezTo>
                  <a:pt x="456" y="11"/>
                  <a:pt x="458" y="6"/>
                  <a:pt x="459" y="3"/>
                </a:cubicBezTo>
                <a:cubicBezTo>
                  <a:pt x="461" y="1"/>
                  <a:pt x="465" y="0"/>
                  <a:pt x="471" y="0"/>
                </a:cubicBezTo>
                <a:cubicBezTo>
                  <a:pt x="473" y="0"/>
                  <a:pt x="476" y="0"/>
                  <a:pt x="483" y="0"/>
                </a:cubicBezTo>
                <a:cubicBezTo>
                  <a:pt x="489" y="0"/>
                  <a:pt x="499" y="0"/>
                  <a:pt x="514" y="1"/>
                </a:cubicBezTo>
                <a:cubicBezTo>
                  <a:pt x="529" y="1"/>
                  <a:pt x="549" y="1"/>
                  <a:pt x="574" y="1"/>
                </a:cubicBezTo>
                <a:cubicBezTo>
                  <a:pt x="617" y="1"/>
                  <a:pt x="644" y="1"/>
                  <a:pt x="655" y="0"/>
                </a:cubicBezTo>
                <a:lnTo>
                  <a:pt x="661" y="0"/>
                </a:lnTo>
                <a:cubicBezTo>
                  <a:pt x="666" y="4"/>
                  <a:pt x="668" y="7"/>
                  <a:pt x="668" y="10"/>
                </a:cubicBezTo>
                <a:cubicBezTo>
                  <a:pt x="668" y="20"/>
                  <a:pt x="665" y="30"/>
                  <a:pt x="659" y="40"/>
                </a:cubicBezTo>
                <a:cubicBezTo>
                  <a:pt x="658" y="41"/>
                  <a:pt x="652" y="42"/>
                  <a:pt x="644" y="42"/>
                </a:cubicBezTo>
                <a:cubicBezTo>
                  <a:pt x="635" y="43"/>
                  <a:pt x="628" y="44"/>
                  <a:pt x="621" y="44"/>
                </a:cubicBezTo>
                <a:cubicBezTo>
                  <a:pt x="614" y="45"/>
                  <a:pt x="608" y="46"/>
                  <a:pt x="602" y="49"/>
                </a:cubicBezTo>
                <a:cubicBezTo>
                  <a:pt x="596" y="51"/>
                  <a:pt x="591" y="54"/>
                  <a:pt x="587" y="55"/>
                </a:cubicBezTo>
                <a:cubicBezTo>
                  <a:pt x="583" y="57"/>
                  <a:pt x="579" y="60"/>
                  <a:pt x="576" y="63"/>
                </a:cubicBezTo>
                <a:cubicBezTo>
                  <a:pt x="572" y="66"/>
                  <a:pt x="569" y="68"/>
                  <a:pt x="566" y="69"/>
                </a:cubicBezTo>
                <a:cubicBezTo>
                  <a:pt x="564" y="71"/>
                  <a:pt x="561" y="73"/>
                  <a:pt x="559" y="78"/>
                </a:cubicBezTo>
                <a:cubicBezTo>
                  <a:pt x="556" y="82"/>
                  <a:pt x="554" y="84"/>
                  <a:pt x="552" y="84"/>
                </a:cubicBezTo>
                <a:lnTo>
                  <a:pt x="373" y="373"/>
                </a:lnTo>
                <a:cubicBezTo>
                  <a:pt x="261" y="554"/>
                  <a:pt x="204" y="646"/>
                  <a:pt x="200" y="651"/>
                </a:cubicBezTo>
                <a:cubicBezTo>
                  <a:pt x="198" y="652"/>
                  <a:pt x="196" y="654"/>
                  <a:pt x="193" y="655"/>
                </a:cubicBezTo>
                <a:lnTo>
                  <a:pt x="177" y="656"/>
                </a:lnTo>
                <a:lnTo>
                  <a:pt x="170" y="656"/>
                </a:lnTo>
                <a:cubicBezTo>
                  <a:pt x="159" y="656"/>
                  <a:pt x="153" y="654"/>
                  <a:pt x="153" y="650"/>
                </a:cubicBezTo>
                <a:cubicBezTo>
                  <a:pt x="152" y="646"/>
                  <a:pt x="139" y="547"/>
                  <a:pt x="117" y="351"/>
                </a:cubicBezTo>
                <a:cubicBezTo>
                  <a:pt x="94" y="154"/>
                  <a:pt x="81" y="54"/>
                  <a:pt x="81" y="53"/>
                </a:cubicBezTo>
                <a:cubicBezTo>
                  <a:pt x="78" y="46"/>
                  <a:pt x="58" y="42"/>
                  <a:pt x="22" y="42"/>
                </a:cubicBezTo>
                <a:lnTo>
                  <a:pt x="6"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07" name="フリーフォーム: 図形 2706"/>
          <p:cNvSpPr/>
          <p:nvPr/>
        </p:nvSpPr>
        <p:spPr>
          <a:xfrm>
            <a:off x="6141960" y="1390320"/>
            <a:ext cx="88200" cy="102240"/>
          </a:xfrm>
          <a:custGeom>
            <a:avLst/>
            <a:gdLst/>
            <a:ahLst/>
            <a:cxnLst/>
            <a:rect l="0" t="0" r="r" b="b"/>
            <a:pathLst>
              <a:path w="245" h="284">
                <a:moveTo>
                  <a:pt x="109" y="118"/>
                </a:moveTo>
                <a:cubicBezTo>
                  <a:pt x="103" y="59"/>
                  <a:pt x="101" y="27"/>
                  <a:pt x="101" y="20"/>
                </a:cubicBezTo>
                <a:cubicBezTo>
                  <a:pt x="101" y="12"/>
                  <a:pt x="106" y="6"/>
                  <a:pt x="116" y="1"/>
                </a:cubicBezTo>
                <a:cubicBezTo>
                  <a:pt x="117" y="1"/>
                  <a:pt x="118" y="1"/>
                  <a:pt x="120" y="1"/>
                </a:cubicBezTo>
                <a:cubicBezTo>
                  <a:pt x="121" y="1"/>
                  <a:pt x="123" y="1"/>
                  <a:pt x="124" y="0"/>
                </a:cubicBezTo>
                <a:cubicBezTo>
                  <a:pt x="129" y="1"/>
                  <a:pt x="134" y="3"/>
                  <a:pt x="138" y="6"/>
                </a:cubicBezTo>
                <a:cubicBezTo>
                  <a:pt x="143" y="10"/>
                  <a:pt x="145" y="14"/>
                  <a:pt x="145" y="20"/>
                </a:cubicBezTo>
                <a:cubicBezTo>
                  <a:pt x="145" y="27"/>
                  <a:pt x="143" y="45"/>
                  <a:pt x="141" y="72"/>
                </a:cubicBezTo>
                <a:cubicBezTo>
                  <a:pt x="138" y="100"/>
                  <a:pt x="137" y="115"/>
                  <a:pt x="136" y="118"/>
                </a:cubicBezTo>
                <a:lnTo>
                  <a:pt x="174" y="91"/>
                </a:lnTo>
                <a:cubicBezTo>
                  <a:pt x="199" y="73"/>
                  <a:pt x="212" y="63"/>
                  <a:pt x="214" y="62"/>
                </a:cubicBezTo>
                <a:cubicBezTo>
                  <a:pt x="217" y="60"/>
                  <a:pt x="219" y="60"/>
                  <a:pt x="221" y="60"/>
                </a:cubicBezTo>
                <a:cubicBezTo>
                  <a:pt x="227" y="60"/>
                  <a:pt x="232" y="62"/>
                  <a:pt x="237" y="66"/>
                </a:cubicBezTo>
                <a:cubicBezTo>
                  <a:pt x="242" y="71"/>
                  <a:pt x="244" y="77"/>
                  <a:pt x="245" y="84"/>
                </a:cubicBezTo>
                <a:cubicBezTo>
                  <a:pt x="245" y="90"/>
                  <a:pt x="242" y="95"/>
                  <a:pt x="238" y="99"/>
                </a:cubicBezTo>
                <a:cubicBezTo>
                  <a:pt x="236" y="100"/>
                  <a:pt x="221" y="108"/>
                  <a:pt x="193" y="121"/>
                </a:cubicBezTo>
                <a:cubicBezTo>
                  <a:pt x="166" y="134"/>
                  <a:pt x="151" y="141"/>
                  <a:pt x="149" y="142"/>
                </a:cubicBezTo>
                <a:lnTo>
                  <a:pt x="192" y="162"/>
                </a:lnTo>
                <a:lnTo>
                  <a:pt x="238" y="185"/>
                </a:lnTo>
                <a:cubicBezTo>
                  <a:pt x="242" y="189"/>
                  <a:pt x="244" y="194"/>
                  <a:pt x="244" y="200"/>
                </a:cubicBezTo>
                <a:cubicBezTo>
                  <a:pt x="244" y="207"/>
                  <a:pt x="242" y="212"/>
                  <a:pt x="238" y="217"/>
                </a:cubicBezTo>
                <a:cubicBezTo>
                  <a:pt x="234" y="221"/>
                  <a:pt x="229" y="224"/>
                  <a:pt x="222" y="224"/>
                </a:cubicBezTo>
                <a:cubicBezTo>
                  <a:pt x="219" y="224"/>
                  <a:pt x="215" y="223"/>
                  <a:pt x="210" y="220"/>
                </a:cubicBezTo>
                <a:cubicBezTo>
                  <a:pt x="206" y="217"/>
                  <a:pt x="194" y="209"/>
                  <a:pt x="174" y="194"/>
                </a:cubicBezTo>
                <a:lnTo>
                  <a:pt x="136" y="166"/>
                </a:lnTo>
                <a:cubicBezTo>
                  <a:pt x="142" y="225"/>
                  <a:pt x="145" y="259"/>
                  <a:pt x="145" y="266"/>
                </a:cubicBezTo>
                <a:cubicBezTo>
                  <a:pt x="145" y="270"/>
                  <a:pt x="143" y="274"/>
                  <a:pt x="140" y="278"/>
                </a:cubicBezTo>
                <a:cubicBezTo>
                  <a:pt x="137" y="282"/>
                  <a:pt x="131" y="284"/>
                  <a:pt x="123" y="284"/>
                </a:cubicBezTo>
                <a:cubicBezTo>
                  <a:pt x="115" y="284"/>
                  <a:pt x="109" y="282"/>
                  <a:pt x="106" y="278"/>
                </a:cubicBezTo>
                <a:cubicBezTo>
                  <a:pt x="103" y="274"/>
                  <a:pt x="101" y="270"/>
                  <a:pt x="101" y="266"/>
                </a:cubicBezTo>
                <a:cubicBezTo>
                  <a:pt x="101" y="258"/>
                  <a:pt x="102" y="241"/>
                  <a:pt x="105" y="212"/>
                </a:cubicBezTo>
                <a:cubicBezTo>
                  <a:pt x="107" y="185"/>
                  <a:pt x="109" y="169"/>
                  <a:pt x="109" y="166"/>
                </a:cubicBezTo>
                <a:lnTo>
                  <a:pt x="70" y="194"/>
                </a:lnTo>
                <a:cubicBezTo>
                  <a:pt x="45" y="212"/>
                  <a:pt x="32" y="221"/>
                  <a:pt x="30" y="223"/>
                </a:cubicBezTo>
                <a:cubicBezTo>
                  <a:pt x="28" y="224"/>
                  <a:pt x="26" y="225"/>
                  <a:pt x="23" y="225"/>
                </a:cubicBezTo>
                <a:cubicBezTo>
                  <a:pt x="18" y="225"/>
                  <a:pt x="12" y="223"/>
                  <a:pt x="8" y="218"/>
                </a:cubicBezTo>
                <a:cubicBezTo>
                  <a:pt x="3" y="214"/>
                  <a:pt x="0" y="208"/>
                  <a:pt x="0" y="200"/>
                </a:cubicBezTo>
                <a:cubicBezTo>
                  <a:pt x="0" y="198"/>
                  <a:pt x="0" y="196"/>
                  <a:pt x="0" y="195"/>
                </a:cubicBezTo>
                <a:cubicBezTo>
                  <a:pt x="0" y="194"/>
                  <a:pt x="0" y="192"/>
                  <a:pt x="2" y="191"/>
                </a:cubicBezTo>
                <a:cubicBezTo>
                  <a:pt x="3" y="190"/>
                  <a:pt x="4" y="189"/>
                  <a:pt x="5" y="187"/>
                </a:cubicBezTo>
                <a:cubicBezTo>
                  <a:pt x="6" y="186"/>
                  <a:pt x="8" y="184"/>
                  <a:pt x="11" y="183"/>
                </a:cubicBezTo>
                <a:cubicBezTo>
                  <a:pt x="14" y="181"/>
                  <a:pt x="17" y="179"/>
                  <a:pt x="19" y="178"/>
                </a:cubicBezTo>
                <a:cubicBezTo>
                  <a:pt x="22" y="177"/>
                  <a:pt x="26" y="175"/>
                  <a:pt x="32" y="172"/>
                </a:cubicBezTo>
                <a:cubicBezTo>
                  <a:pt x="38" y="169"/>
                  <a:pt x="43" y="167"/>
                  <a:pt x="48" y="165"/>
                </a:cubicBezTo>
                <a:cubicBezTo>
                  <a:pt x="54" y="163"/>
                  <a:pt x="61" y="159"/>
                  <a:pt x="69" y="155"/>
                </a:cubicBezTo>
                <a:cubicBezTo>
                  <a:pt x="79" y="151"/>
                  <a:pt x="88" y="146"/>
                  <a:pt x="97" y="142"/>
                </a:cubicBezTo>
                <a:lnTo>
                  <a:pt x="6" y="99"/>
                </a:lnTo>
                <a:cubicBezTo>
                  <a:pt x="2" y="95"/>
                  <a:pt x="0" y="90"/>
                  <a:pt x="0" y="84"/>
                </a:cubicBezTo>
                <a:cubicBezTo>
                  <a:pt x="0" y="77"/>
                  <a:pt x="2" y="72"/>
                  <a:pt x="6" y="68"/>
                </a:cubicBezTo>
                <a:cubicBezTo>
                  <a:pt x="10" y="63"/>
                  <a:pt x="15" y="61"/>
                  <a:pt x="22" y="60"/>
                </a:cubicBezTo>
                <a:cubicBezTo>
                  <a:pt x="26" y="60"/>
                  <a:pt x="29" y="62"/>
                  <a:pt x="34" y="64"/>
                </a:cubicBezTo>
                <a:cubicBezTo>
                  <a:pt x="38" y="67"/>
                  <a:pt x="50" y="76"/>
                  <a:pt x="70" y="91"/>
                </a:cubicBezTo>
                <a:lnTo>
                  <a:pt x="109"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08" name="テキスト ボックス 2707"/>
          <p:cNvSpPr txBox="1"/>
          <p:nvPr/>
        </p:nvSpPr>
        <p:spPr>
          <a:xfrm>
            <a:off x="1998360" y="134064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突然の障害物の発見により</a:t>
            </a:r>
            <a:endParaRPr lang="en-US" sz="2170" b="0" strike="noStrike" spc="-1">
              <a:solidFill>
                <a:srgbClr val="000000"/>
              </a:solidFill>
              <a:latin typeface="Times New Roman"/>
            </a:endParaRPr>
          </a:p>
        </p:txBody>
      </p:sp>
      <p:sp>
        <p:nvSpPr>
          <p:cNvPr id="2709" name="フリーフォーム: 図形 2708"/>
          <p:cNvSpPr/>
          <p:nvPr/>
        </p:nvSpPr>
        <p:spPr>
          <a:xfrm>
            <a:off x="1599840" y="1895400"/>
            <a:ext cx="95760" cy="95400"/>
          </a:xfrm>
          <a:custGeom>
            <a:avLst/>
            <a:gdLst/>
            <a:ahLst/>
            <a:cxnLst/>
            <a:rect l="0" t="0" r="r" b="b"/>
            <a:pathLst>
              <a:path w="266" h="265">
                <a:moveTo>
                  <a:pt x="266" y="132"/>
                </a:moveTo>
                <a:cubicBezTo>
                  <a:pt x="266" y="151"/>
                  <a:pt x="263" y="167"/>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7"/>
                  <a:pt x="0" y="151"/>
                  <a:pt x="0" y="132"/>
                </a:cubicBezTo>
                <a:cubicBezTo>
                  <a:pt x="0" y="114"/>
                  <a:pt x="4" y="98"/>
                  <a:pt x="11" y="81"/>
                </a:cubicBezTo>
                <a:cubicBezTo>
                  <a:pt x="17" y="65"/>
                  <a:pt x="27" y="51"/>
                  <a:pt x="39" y="38"/>
                </a:cubicBezTo>
                <a:cubicBezTo>
                  <a:pt x="52" y="26"/>
                  <a:pt x="66" y="16"/>
                  <a:pt x="82" y="10"/>
                </a:cubicBezTo>
                <a:cubicBezTo>
                  <a:pt x="98" y="3"/>
                  <a:pt x="115" y="0"/>
                  <a:pt x="133" y="0"/>
                </a:cubicBezTo>
                <a:cubicBezTo>
                  <a:pt x="150" y="0"/>
                  <a:pt x="167" y="3"/>
                  <a:pt x="184" y="10"/>
                </a:cubicBezTo>
                <a:cubicBezTo>
                  <a:pt x="201" y="16"/>
                  <a:pt x="215" y="26"/>
                  <a:pt x="227" y="38"/>
                </a:cubicBezTo>
                <a:cubicBezTo>
                  <a:pt x="240" y="51"/>
                  <a:pt x="249" y="65"/>
                  <a:pt x="256" y="81"/>
                </a:cubicBezTo>
                <a:cubicBezTo>
                  <a:pt x="263" y="98"/>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710" name="テキスト ボックス 2709"/>
          <p:cNvSpPr txBox="1"/>
          <p:nvPr/>
        </p:nvSpPr>
        <p:spPr>
          <a:xfrm>
            <a:off x="6260400" y="134064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が変化</a:t>
            </a:r>
            <a:endParaRPr lang="en-US" sz="2170" b="0" strike="noStrike" spc="-1">
              <a:solidFill>
                <a:srgbClr val="000000"/>
              </a:solidFill>
              <a:latin typeface="Times New Roman"/>
            </a:endParaRPr>
          </a:p>
        </p:txBody>
      </p:sp>
      <p:sp>
        <p:nvSpPr>
          <p:cNvPr id="2711" name="フリーフォーム: 図形 2710"/>
          <p:cNvSpPr/>
          <p:nvPr/>
        </p:nvSpPr>
        <p:spPr>
          <a:xfrm>
            <a:off x="3798720" y="1889640"/>
            <a:ext cx="218160" cy="151560"/>
          </a:xfrm>
          <a:custGeom>
            <a:avLst/>
            <a:gdLst/>
            <a:ahLst/>
            <a:cxnLst/>
            <a:rect l="0" t="0" r="r" b="b"/>
            <a:pathLst>
              <a:path w="606" h="421">
                <a:moveTo>
                  <a:pt x="30" y="145"/>
                </a:moveTo>
                <a:lnTo>
                  <a:pt x="18" y="145"/>
                </a:lnTo>
                <a:cubicBezTo>
                  <a:pt x="6" y="145"/>
                  <a:pt x="0" y="141"/>
                  <a:pt x="0" y="132"/>
                </a:cubicBezTo>
                <a:cubicBezTo>
                  <a:pt x="0" y="129"/>
                  <a:pt x="3" y="123"/>
                  <a:pt x="9" y="114"/>
                </a:cubicBezTo>
                <a:cubicBezTo>
                  <a:pt x="62" y="45"/>
                  <a:pt x="113" y="7"/>
                  <a:pt x="164" y="2"/>
                </a:cubicBezTo>
                <a:cubicBezTo>
                  <a:pt x="165" y="0"/>
                  <a:pt x="233" y="0"/>
                  <a:pt x="368" y="0"/>
                </a:cubicBezTo>
                <a:cubicBezTo>
                  <a:pt x="475" y="0"/>
                  <a:pt x="537" y="0"/>
                  <a:pt x="553" y="0"/>
                </a:cubicBezTo>
                <a:cubicBezTo>
                  <a:pt x="569" y="0"/>
                  <a:pt x="580" y="2"/>
                  <a:pt x="586" y="6"/>
                </a:cubicBezTo>
                <a:cubicBezTo>
                  <a:pt x="599" y="14"/>
                  <a:pt x="606" y="26"/>
                  <a:pt x="606" y="42"/>
                </a:cubicBezTo>
                <a:cubicBezTo>
                  <a:pt x="606" y="55"/>
                  <a:pt x="602" y="68"/>
                  <a:pt x="594" y="79"/>
                </a:cubicBezTo>
                <a:cubicBezTo>
                  <a:pt x="586" y="90"/>
                  <a:pt x="575" y="98"/>
                  <a:pt x="561" y="102"/>
                </a:cubicBezTo>
                <a:cubicBezTo>
                  <a:pt x="558" y="103"/>
                  <a:pt x="535" y="103"/>
                  <a:pt x="490" y="104"/>
                </a:cubicBezTo>
                <a:lnTo>
                  <a:pt x="425" y="104"/>
                </a:lnTo>
                <a:lnTo>
                  <a:pt x="423" y="115"/>
                </a:lnTo>
                <a:cubicBezTo>
                  <a:pt x="422" y="121"/>
                  <a:pt x="422" y="134"/>
                  <a:pt x="422" y="154"/>
                </a:cubicBezTo>
                <a:cubicBezTo>
                  <a:pt x="422" y="192"/>
                  <a:pt x="427" y="224"/>
                  <a:pt x="436" y="252"/>
                </a:cubicBezTo>
                <a:cubicBezTo>
                  <a:pt x="445" y="280"/>
                  <a:pt x="455" y="302"/>
                  <a:pt x="464" y="317"/>
                </a:cubicBezTo>
                <a:cubicBezTo>
                  <a:pt x="473" y="333"/>
                  <a:pt x="478" y="345"/>
                  <a:pt x="478" y="353"/>
                </a:cubicBezTo>
                <a:cubicBezTo>
                  <a:pt x="478" y="370"/>
                  <a:pt x="470" y="386"/>
                  <a:pt x="455" y="400"/>
                </a:cubicBezTo>
                <a:cubicBezTo>
                  <a:pt x="439" y="414"/>
                  <a:pt x="422" y="421"/>
                  <a:pt x="404" y="421"/>
                </a:cubicBezTo>
                <a:cubicBezTo>
                  <a:pt x="371" y="421"/>
                  <a:pt x="349" y="390"/>
                  <a:pt x="338" y="326"/>
                </a:cubicBezTo>
                <a:cubicBezTo>
                  <a:pt x="337" y="316"/>
                  <a:pt x="337" y="303"/>
                  <a:pt x="337" y="285"/>
                </a:cubicBezTo>
                <a:cubicBezTo>
                  <a:pt x="337" y="258"/>
                  <a:pt x="339" y="231"/>
                  <a:pt x="343" y="201"/>
                </a:cubicBezTo>
                <a:cubicBezTo>
                  <a:pt x="347" y="171"/>
                  <a:pt x="352" y="148"/>
                  <a:pt x="357" y="131"/>
                </a:cubicBezTo>
                <a:lnTo>
                  <a:pt x="363" y="106"/>
                </a:lnTo>
                <a:cubicBezTo>
                  <a:pt x="363" y="105"/>
                  <a:pt x="349" y="104"/>
                  <a:pt x="319" y="104"/>
                </a:cubicBezTo>
                <a:lnTo>
                  <a:pt x="273" y="104"/>
                </a:lnTo>
                <a:lnTo>
                  <a:pt x="272" y="108"/>
                </a:lnTo>
                <a:cubicBezTo>
                  <a:pt x="272" y="108"/>
                  <a:pt x="271" y="113"/>
                  <a:pt x="270" y="122"/>
                </a:cubicBezTo>
                <a:cubicBezTo>
                  <a:pt x="268" y="130"/>
                  <a:pt x="264" y="143"/>
                  <a:pt x="259" y="161"/>
                </a:cubicBezTo>
                <a:cubicBezTo>
                  <a:pt x="254" y="178"/>
                  <a:pt x="250" y="194"/>
                  <a:pt x="247" y="209"/>
                </a:cubicBezTo>
                <a:cubicBezTo>
                  <a:pt x="239" y="242"/>
                  <a:pt x="229" y="278"/>
                  <a:pt x="219" y="318"/>
                </a:cubicBezTo>
                <a:cubicBezTo>
                  <a:pt x="211" y="351"/>
                  <a:pt x="205" y="372"/>
                  <a:pt x="203" y="378"/>
                </a:cubicBezTo>
                <a:cubicBezTo>
                  <a:pt x="200" y="385"/>
                  <a:pt x="196" y="391"/>
                  <a:pt x="191" y="397"/>
                </a:cubicBezTo>
                <a:cubicBezTo>
                  <a:pt x="190" y="398"/>
                  <a:pt x="188" y="400"/>
                  <a:pt x="188" y="401"/>
                </a:cubicBezTo>
                <a:cubicBezTo>
                  <a:pt x="173" y="414"/>
                  <a:pt x="157" y="421"/>
                  <a:pt x="139" y="421"/>
                </a:cubicBezTo>
                <a:cubicBezTo>
                  <a:pt x="123" y="421"/>
                  <a:pt x="111" y="417"/>
                  <a:pt x="102" y="407"/>
                </a:cubicBezTo>
                <a:cubicBezTo>
                  <a:pt x="93" y="398"/>
                  <a:pt x="89" y="387"/>
                  <a:pt x="89" y="373"/>
                </a:cubicBezTo>
                <a:cubicBezTo>
                  <a:pt x="89" y="367"/>
                  <a:pt x="90" y="361"/>
                  <a:pt x="92" y="357"/>
                </a:cubicBezTo>
                <a:cubicBezTo>
                  <a:pt x="93" y="355"/>
                  <a:pt x="99" y="342"/>
                  <a:pt x="111" y="319"/>
                </a:cubicBezTo>
                <a:cubicBezTo>
                  <a:pt x="124" y="296"/>
                  <a:pt x="139" y="267"/>
                  <a:pt x="156" y="232"/>
                </a:cubicBezTo>
                <a:cubicBezTo>
                  <a:pt x="173" y="198"/>
                  <a:pt x="187" y="167"/>
                  <a:pt x="198" y="141"/>
                </a:cubicBezTo>
                <a:cubicBezTo>
                  <a:pt x="207" y="119"/>
                  <a:pt x="212" y="107"/>
                  <a:pt x="212" y="104"/>
                </a:cubicBezTo>
                <a:cubicBezTo>
                  <a:pt x="167" y="104"/>
                  <a:pt x="141" y="104"/>
                  <a:pt x="134" y="105"/>
                </a:cubicBezTo>
                <a:cubicBezTo>
                  <a:pt x="102" y="108"/>
                  <a:pt x="78" y="117"/>
                  <a:pt x="61" y="134"/>
                </a:cubicBezTo>
                <a:lnTo>
                  <a:pt x="51" y="144"/>
                </a:lnTo>
                <a:lnTo>
                  <a:pt x="30" y="14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12" name="フリーフォーム: 図形 2711"/>
          <p:cNvSpPr/>
          <p:nvPr/>
        </p:nvSpPr>
        <p:spPr>
          <a:xfrm>
            <a:off x="4045320" y="1997640"/>
            <a:ext cx="44640" cy="105840"/>
          </a:xfrm>
          <a:custGeom>
            <a:avLst/>
            <a:gdLst/>
            <a:ahLst/>
            <a:cxnLst/>
            <a:rect l="0" t="0" r="r" b="b"/>
            <a:pathLst>
              <a:path w="124" h="294">
                <a:moveTo>
                  <a:pt x="0" y="80"/>
                </a:moveTo>
                <a:cubicBezTo>
                  <a:pt x="0" y="80"/>
                  <a:pt x="0" y="73"/>
                  <a:pt x="0" y="57"/>
                </a:cubicBezTo>
                <a:cubicBezTo>
                  <a:pt x="0" y="42"/>
                  <a:pt x="5" y="28"/>
                  <a:pt x="15" y="17"/>
                </a:cubicBezTo>
                <a:cubicBezTo>
                  <a:pt x="25" y="6"/>
                  <a:pt x="38" y="0"/>
                  <a:pt x="56" y="0"/>
                </a:cubicBezTo>
                <a:cubicBezTo>
                  <a:pt x="73" y="0"/>
                  <a:pt x="89" y="8"/>
                  <a:pt x="103" y="24"/>
                </a:cubicBezTo>
                <a:cubicBezTo>
                  <a:pt x="116" y="39"/>
                  <a:pt x="123" y="66"/>
                  <a:pt x="124" y="105"/>
                </a:cubicBezTo>
                <a:cubicBezTo>
                  <a:pt x="124" y="127"/>
                  <a:pt x="121" y="148"/>
                  <a:pt x="116" y="170"/>
                </a:cubicBezTo>
                <a:cubicBezTo>
                  <a:pt x="110" y="190"/>
                  <a:pt x="104" y="208"/>
                  <a:pt x="96" y="223"/>
                </a:cubicBezTo>
                <a:cubicBezTo>
                  <a:pt x="89" y="238"/>
                  <a:pt x="81" y="250"/>
                  <a:pt x="72" y="261"/>
                </a:cubicBezTo>
                <a:cubicBezTo>
                  <a:pt x="63" y="271"/>
                  <a:pt x="56" y="280"/>
                  <a:pt x="50" y="286"/>
                </a:cubicBezTo>
                <a:cubicBezTo>
                  <a:pt x="42" y="292"/>
                  <a:pt x="38" y="295"/>
                  <a:pt x="37" y="294"/>
                </a:cubicBezTo>
                <a:cubicBezTo>
                  <a:pt x="34" y="294"/>
                  <a:pt x="30" y="291"/>
                  <a:pt x="24" y="286"/>
                </a:cubicBezTo>
                <a:cubicBezTo>
                  <a:pt x="19" y="280"/>
                  <a:pt x="16" y="276"/>
                  <a:pt x="16" y="274"/>
                </a:cubicBezTo>
                <a:cubicBezTo>
                  <a:pt x="16" y="271"/>
                  <a:pt x="19" y="266"/>
                  <a:pt x="26" y="259"/>
                </a:cubicBezTo>
                <a:cubicBezTo>
                  <a:pt x="33" y="251"/>
                  <a:pt x="41" y="242"/>
                  <a:pt x="51" y="231"/>
                </a:cubicBezTo>
                <a:cubicBezTo>
                  <a:pt x="59" y="220"/>
                  <a:pt x="67" y="204"/>
                  <a:pt x="75" y="184"/>
                </a:cubicBezTo>
                <a:cubicBezTo>
                  <a:pt x="82" y="164"/>
                  <a:pt x="87" y="141"/>
                  <a:pt x="90" y="116"/>
                </a:cubicBezTo>
                <a:lnTo>
                  <a:pt x="90" y="104"/>
                </a:lnTo>
                <a:lnTo>
                  <a:pt x="89" y="105"/>
                </a:lnTo>
                <a:cubicBezTo>
                  <a:pt x="87" y="106"/>
                  <a:pt x="86" y="107"/>
                  <a:pt x="84" y="107"/>
                </a:cubicBezTo>
                <a:cubicBezTo>
                  <a:pt x="82" y="108"/>
                  <a:pt x="80" y="109"/>
                  <a:pt x="78" y="110"/>
                </a:cubicBezTo>
                <a:cubicBezTo>
                  <a:pt x="77" y="111"/>
                  <a:pt x="74" y="112"/>
                  <a:pt x="70" y="112"/>
                </a:cubicBezTo>
                <a:cubicBezTo>
                  <a:pt x="66" y="112"/>
                  <a:pt x="63" y="112"/>
                  <a:pt x="59" y="113"/>
                </a:cubicBezTo>
                <a:cubicBezTo>
                  <a:pt x="41" y="113"/>
                  <a:pt x="28" y="108"/>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13" name="フリーフォーム: 図形 2712"/>
          <p:cNvSpPr/>
          <p:nvPr/>
        </p:nvSpPr>
        <p:spPr>
          <a:xfrm>
            <a:off x="4185720" y="1809720"/>
            <a:ext cx="240120" cy="236160"/>
          </a:xfrm>
          <a:custGeom>
            <a:avLst/>
            <a:gdLst/>
            <a:ahLst/>
            <a:cxnLst/>
            <a:rect l="0" t="0" r="r" b="b"/>
            <a:pathLst>
              <a:path w="667" h="656">
                <a:moveTo>
                  <a:pt x="0" y="32"/>
                </a:moveTo>
                <a:cubicBezTo>
                  <a:pt x="0" y="18"/>
                  <a:pt x="4" y="8"/>
                  <a:pt x="12" y="0"/>
                </a:cubicBezTo>
                <a:lnTo>
                  <a:pt x="22" y="0"/>
                </a:lnTo>
                <a:cubicBezTo>
                  <a:pt x="49" y="1"/>
                  <a:pt x="82" y="2"/>
                  <a:pt x="121" y="2"/>
                </a:cubicBezTo>
                <a:cubicBezTo>
                  <a:pt x="194" y="2"/>
                  <a:pt x="237" y="1"/>
                  <a:pt x="250" y="0"/>
                </a:cubicBezTo>
                <a:lnTo>
                  <a:pt x="259" y="0"/>
                </a:lnTo>
                <a:cubicBezTo>
                  <a:pt x="263" y="3"/>
                  <a:pt x="265" y="6"/>
                  <a:pt x="265" y="8"/>
                </a:cubicBezTo>
                <a:cubicBezTo>
                  <a:pt x="265" y="10"/>
                  <a:pt x="264" y="15"/>
                  <a:pt x="263" y="25"/>
                </a:cubicBezTo>
                <a:cubicBezTo>
                  <a:pt x="260" y="34"/>
                  <a:pt x="257" y="40"/>
                  <a:pt x="255" y="42"/>
                </a:cubicBezTo>
                <a:lnTo>
                  <a:pt x="235" y="42"/>
                </a:lnTo>
                <a:cubicBezTo>
                  <a:pt x="221" y="44"/>
                  <a:pt x="212" y="44"/>
                  <a:pt x="207" y="44"/>
                </a:cubicBezTo>
                <a:cubicBezTo>
                  <a:pt x="189" y="47"/>
                  <a:pt x="179" y="52"/>
                  <a:pt x="177" y="58"/>
                </a:cubicBezTo>
                <a:cubicBezTo>
                  <a:pt x="177" y="59"/>
                  <a:pt x="186" y="137"/>
                  <a:pt x="204" y="292"/>
                </a:cubicBezTo>
                <a:cubicBezTo>
                  <a:pt x="222" y="446"/>
                  <a:pt x="232" y="524"/>
                  <a:pt x="232" y="525"/>
                </a:cubicBezTo>
                <a:lnTo>
                  <a:pt x="300" y="416"/>
                </a:lnTo>
                <a:cubicBezTo>
                  <a:pt x="345" y="344"/>
                  <a:pt x="391" y="271"/>
                  <a:pt x="436" y="197"/>
                </a:cubicBezTo>
                <a:cubicBezTo>
                  <a:pt x="481" y="123"/>
                  <a:pt x="504" y="85"/>
                  <a:pt x="506" y="82"/>
                </a:cubicBezTo>
                <a:cubicBezTo>
                  <a:pt x="508" y="78"/>
                  <a:pt x="509" y="73"/>
                  <a:pt x="509" y="68"/>
                </a:cubicBezTo>
                <a:cubicBezTo>
                  <a:pt x="509" y="54"/>
                  <a:pt x="496" y="45"/>
                  <a:pt x="468" y="42"/>
                </a:cubicBezTo>
                <a:cubicBezTo>
                  <a:pt x="457" y="42"/>
                  <a:pt x="452" y="39"/>
                  <a:pt x="452" y="32"/>
                </a:cubicBezTo>
                <a:cubicBezTo>
                  <a:pt x="452" y="32"/>
                  <a:pt x="452" y="27"/>
                  <a:pt x="454" y="20"/>
                </a:cubicBezTo>
                <a:cubicBezTo>
                  <a:pt x="455" y="11"/>
                  <a:pt x="457" y="6"/>
                  <a:pt x="459" y="3"/>
                </a:cubicBezTo>
                <a:cubicBezTo>
                  <a:pt x="461" y="1"/>
                  <a:pt x="465" y="0"/>
                  <a:pt x="471" y="0"/>
                </a:cubicBezTo>
                <a:cubicBezTo>
                  <a:pt x="472" y="0"/>
                  <a:pt x="476" y="0"/>
                  <a:pt x="482" y="0"/>
                </a:cubicBezTo>
                <a:cubicBezTo>
                  <a:pt x="489" y="0"/>
                  <a:pt x="499" y="0"/>
                  <a:pt x="514" y="1"/>
                </a:cubicBezTo>
                <a:cubicBezTo>
                  <a:pt x="529" y="1"/>
                  <a:pt x="549" y="1"/>
                  <a:pt x="574" y="1"/>
                </a:cubicBezTo>
                <a:cubicBezTo>
                  <a:pt x="616" y="1"/>
                  <a:pt x="643" y="1"/>
                  <a:pt x="654" y="0"/>
                </a:cubicBezTo>
                <a:lnTo>
                  <a:pt x="661" y="0"/>
                </a:lnTo>
                <a:cubicBezTo>
                  <a:pt x="665" y="4"/>
                  <a:pt x="667" y="7"/>
                  <a:pt x="667" y="10"/>
                </a:cubicBezTo>
                <a:cubicBezTo>
                  <a:pt x="667" y="20"/>
                  <a:pt x="665" y="30"/>
                  <a:pt x="659" y="40"/>
                </a:cubicBezTo>
                <a:cubicBezTo>
                  <a:pt x="657" y="41"/>
                  <a:pt x="652" y="42"/>
                  <a:pt x="643" y="42"/>
                </a:cubicBezTo>
                <a:cubicBezTo>
                  <a:pt x="635" y="43"/>
                  <a:pt x="628" y="44"/>
                  <a:pt x="621" y="44"/>
                </a:cubicBezTo>
                <a:cubicBezTo>
                  <a:pt x="614" y="45"/>
                  <a:pt x="608" y="46"/>
                  <a:pt x="601" y="49"/>
                </a:cubicBezTo>
                <a:cubicBezTo>
                  <a:pt x="595" y="51"/>
                  <a:pt x="590" y="54"/>
                  <a:pt x="587" y="55"/>
                </a:cubicBezTo>
                <a:cubicBezTo>
                  <a:pt x="583" y="57"/>
                  <a:pt x="579" y="60"/>
                  <a:pt x="575" y="63"/>
                </a:cubicBezTo>
                <a:cubicBezTo>
                  <a:pt x="572" y="66"/>
                  <a:pt x="569" y="68"/>
                  <a:pt x="566" y="69"/>
                </a:cubicBezTo>
                <a:cubicBezTo>
                  <a:pt x="564" y="71"/>
                  <a:pt x="561" y="73"/>
                  <a:pt x="559" y="78"/>
                </a:cubicBezTo>
                <a:cubicBezTo>
                  <a:pt x="556" y="82"/>
                  <a:pt x="554" y="84"/>
                  <a:pt x="552" y="84"/>
                </a:cubicBezTo>
                <a:lnTo>
                  <a:pt x="373" y="373"/>
                </a:lnTo>
                <a:cubicBezTo>
                  <a:pt x="261" y="554"/>
                  <a:pt x="203" y="646"/>
                  <a:pt x="200" y="651"/>
                </a:cubicBezTo>
                <a:cubicBezTo>
                  <a:pt x="198" y="652"/>
                  <a:pt x="196" y="653"/>
                  <a:pt x="193" y="655"/>
                </a:cubicBezTo>
                <a:lnTo>
                  <a:pt x="176" y="656"/>
                </a:lnTo>
                <a:lnTo>
                  <a:pt x="170" y="656"/>
                </a:lnTo>
                <a:cubicBezTo>
                  <a:pt x="159" y="656"/>
                  <a:pt x="153" y="654"/>
                  <a:pt x="153" y="650"/>
                </a:cubicBezTo>
                <a:cubicBezTo>
                  <a:pt x="151" y="646"/>
                  <a:pt x="139" y="547"/>
                  <a:pt x="117" y="351"/>
                </a:cubicBezTo>
                <a:cubicBezTo>
                  <a:pt x="93" y="154"/>
                  <a:pt x="81" y="54"/>
                  <a:pt x="81" y="53"/>
                </a:cubicBezTo>
                <a:cubicBezTo>
                  <a:pt x="78" y="46"/>
                  <a:pt x="58" y="42"/>
                  <a:pt x="22" y="42"/>
                </a:cubicBezTo>
                <a:lnTo>
                  <a:pt x="6"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14" name="フリーフォーム: 図形 2713"/>
          <p:cNvSpPr/>
          <p:nvPr/>
        </p:nvSpPr>
        <p:spPr>
          <a:xfrm>
            <a:off x="4461840" y="1811520"/>
            <a:ext cx="154800" cy="107280"/>
          </a:xfrm>
          <a:custGeom>
            <a:avLst/>
            <a:gdLst/>
            <a:ahLst/>
            <a:cxnLst/>
            <a:rect l="0" t="0" r="r" b="b"/>
            <a:pathLst>
              <a:path w="430" h="298">
                <a:moveTo>
                  <a:pt x="22" y="102"/>
                </a:moveTo>
                <a:lnTo>
                  <a:pt x="14" y="102"/>
                </a:lnTo>
                <a:cubicBezTo>
                  <a:pt x="5" y="102"/>
                  <a:pt x="0" y="99"/>
                  <a:pt x="0" y="93"/>
                </a:cubicBezTo>
                <a:cubicBezTo>
                  <a:pt x="0" y="91"/>
                  <a:pt x="3" y="87"/>
                  <a:pt x="7" y="80"/>
                </a:cubicBezTo>
                <a:cubicBezTo>
                  <a:pt x="43" y="31"/>
                  <a:pt x="80" y="5"/>
                  <a:pt x="116" y="1"/>
                </a:cubicBezTo>
                <a:cubicBezTo>
                  <a:pt x="117" y="0"/>
                  <a:pt x="165" y="0"/>
                  <a:pt x="261" y="0"/>
                </a:cubicBezTo>
                <a:cubicBezTo>
                  <a:pt x="337" y="0"/>
                  <a:pt x="381" y="0"/>
                  <a:pt x="392" y="0"/>
                </a:cubicBezTo>
                <a:cubicBezTo>
                  <a:pt x="403" y="0"/>
                  <a:pt x="411" y="1"/>
                  <a:pt x="415" y="4"/>
                </a:cubicBezTo>
                <a:cubicBezTo>
                  <a:pt x="425" y="9"/>
                  <a:pt x="430" y="18"/>
                  <a:pt x="430" y="29"/>
                </a:cubicBezTo>
                <a:cubicBezTo>
                  <a:pt x="430" y="39"/>
                  <a:pt x="427" y="48"/>
                  <a:pt x="421" y="55"/>
                </a:cubicBezTo>
                <a:cubicBezTo>
                  <a:pt x="415" y="63"/>
                  <a:pt x="407" y="69"/>
                  <a:pt x="397" y="72"/>
                </a:cubicBezTo>
                <a:cubicBezTo>
                  <a:pt x="396" y="72"/>
                  <a:pt x="379" y="73"/>
                  <a:pt x="347" y="73"/>
                </a:cubicBezTo>
                <a:lnTo>
                  <a:pt x="301" y="73"/>
                </a:lnTo>
                <a:lnTo>
                  <a:pt x="300" y="81"/>
                </a:lnTo>
                <a:cubicBezTo>
                  <a:pt x="300" y="85"/>
                  <a:pt x="299" y="94"/>
                  <a:pt x="299" y="109"/>
                </a:cubicBezTo>
                <a:cubicBezTo>
                  <a:pt x="299" y="135"/>
                  <a:pt x="303" y="158"/>
                  <a:pt x="309" y="179"/>
                </a:cubicBezTo>
                <a:cubicBezTo>
                  <a:pt x="316" y="199"/>
                  <a:pt x="322" y="214"/>
                  <a:pt x="329" y="225"/>
                </a:cubicBezTo>
                <a:cubicBezTo>
                  <a:pt x="335" y="236"/>
                  <a:pt x="339" y="244"/>
                  <a:pt x="339" y="250"/>
                </a:cubicBezTo>
                <a:cubicBezTo>
                  <a:pt x="339" y="262"/>
                  <a:pt x="333" y="273"/>
                  <a:pt x="322" y="283"/>
                </a:cubicBezTo>
                <a:cubicBezTo>
                  <a:pt x="311" y="293"/>
                  <a:pt x="300" y="298"/>
                  <a:pt x="287" y="298"/>
                </a:cubicBezTo>
                <a:cubicBezTo>
                  <a:pt x="263" y="298"/>
                  <a:pt x="248" y="276"/>
                  <a:pt x="240" y="231"/>
                </a:cubicBezTo>
                <a:cubicBezTo>
                  <a:pt x="239" y="224"/>
                  <a:pt x="239" y="215"/>
                  <a:pt x="239" y="202"/>
                </a:cubicBezTo>
                <a:cubicBezTo>
                  <a:pt x="239" y="183"/>
                  <a:pt x="240" y="163"/>
                  <a:pt x="243" y="142"/>
                </a:cubicBezTo>
                <a:cubicBezTo>
                  <a:pt x="247" y="121"/>
                  <a:pt x="250" y="104"/>
                  <a:pt x="253" y="92"/>
                </a:cubicBezTo>
                <a:lnTo>
                  <a:pt x="258" y="75"/>
                </a:lnTo>
                <a:cubicBezTo>
                  <a:pt x="258" y="74"/>
                  <a:pt x="247" y="73"/>
                  <a:pt x="225" y="73"/>
                </a:cubicBezTo>
                <a:lnTo>
                  <a:pt x="193" y="73"/>
                </a:lnTo>
                <a:lnTo>
                  <a:pt x="192" y="76"/>
                </a:lnTo>
                <a:cubicBezTo>
                  <a:pt x="192" y="76"/>
                  <a:pt x="192" y="80"/>
                  <a:pt x="190" y="86"/>
                </a:cubicBezTo>
                <a:cubicBezTo>
                  <a:pt x="189" y="92"/>
                  <a:pt x="187" y="101"/>
                  <a:pt x="183" y="113"/>
                </a:cubicBezTo>
                <a:cubicBezTo>
                  <a:pt x="180" y="126"/>
                  <a:pt x="177" y="137"/>
                  <a:pt x="175" y="148"/>
                </a:cubicBezTo>
                <a:cubicBezTo>
                  <a:pt x="169" y="172"/>
                  <a:pt x="162" y="197"/>
                  <a:pt x="155" y="225"/>
                </a:cubicBezTo>
                <a:cubicBezTo>
                  <a:pt x="149" y="249"/>
                  <a:pt x="145" y="263"/>
                  <a:pt x="143" y="268"/>
                </a:cubicBezTo>
                <a:cubicBezTo>
                  <a:pt x="141" y="273"/>
                  <a:pt x="139" y="277"/>
                  <a:pt x="135" y="281"/>
                </a:cubicBezTo>
                <a:cubicBezTo>
                  <a:pt x="134" y="282"/>
                  <a:pt x="133" y="283"/>
                  <a:pt x="133" y="284"/>
                </a:cubicBezTo>
                <a:cubicBezTo>
                  <a:pt x="122" y="294"/>
                  <a:pt x="111" y="298"/>
                  <a:pt x="98" y="298"/>
                </a:cubicBezTo>
                <a:cubicBezTo>
                  <a:pt x="87" y="298"/>
                  <a:pt x="78" y="295"/>
                  <a:pt x="72" y="289"/>
                </a:cubicBezTo>
                <a:cubicBezTo>
                  <a:pt x="66" y="282"/>
                  <a:pt x="63" y="274"/>
                  <a:pt x="63" y="264"/>
                </a:cubicBezTo>
                <a:cubicBezTo>
                  <a:pt x="63" y="260"/>
                  <a:pt x="64" y="256"/>
                  <a:pt x="65" y="253"/>
                </a:cubicBezTo>
                <a:cubicBezTo>
                  <a:pt x="65" y="251"/>
                  <a:pt x="70" y="242"/>
                  <a:pt x="79" y="226"/>
                </a:cubicBezTo>
                <a:cubicBezTo>
                  <a:pt x="87" y="210"/>
                  <a:pt x="98" y="190"/>
                  <a:pt x="110" y="164"/>
                </a:cubicBezTo>
                <a:cubicBezTo>
                  <a:pt x="123" y="139"/>
                  <a:pt x="132" y="118"/>
                  <a:pt x="140" y="100"/>
                </a:cubicBezTo>
                <a:cubicBezTo>
                  <a:pt x="146" y="84"/>
                  <a:pt x="150" y="75"/>
                  <a:pt x="150" y="73"/>
                </a:cubicBezTo>
                <a:cubicBezTo>
                  <a:pt x="118" y="73"/>
                  <a:pt x="99" y="73"/>
                  <a:pt x="94" y="74"/>
                </a:cubicBezTo>
                <a:cubicBezTo>
                  <a:pt x="72" y="76"/>
                  <a:pt x="55" y="82"/>
                  <a:pt x="43" y="94"/>
                </a:cubicBezTo>
                <a:lnTo>
                  <a:pt x="36" y="102"/>
                </a:lnTo>
                <a:lnTo>
                  <a:pt x="22"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15" name="テキスト ボックス 2714"/>
          <p:cNvSpPr txBox="1"/>
          <p:nvPr/>
        </p:nvSpPr>
        <p:spPr>
          <a:xfrm>
            <a:off x="1852560" y="175032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いままで解いた</a:t>
            </a:r>
            <a:endParaRPr lang="en-US" sz="2170" b="0" strike="noStrike" spc="-1">
              <a:solidFill>
                <a:srgbClr val="000000"/>
              </a:solidFill>
              <a:latin typeface="Times New Roman"/>
            </a:endParaRPr>
          </a:p>
        </p:txBody>
      </p:sp>
      <p:sp>
        <p:nvSpPr>
          <p:cNvPr id="2716" name="フリーフォーム: 図形 2715"/>
          <p:cNvSpPr/>
          <p:nvPr/>
        </p:nvSpPr>
        <p:spPr>
          <a:xfrm>
            <a:off x="2152440" y="231444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17" name="テキスト ボックス 2716"/>
          <p:cNvSpPr txBox="1"/>
          <p:nvPr/>
        </p:nvSpPr>
        <p:spPr>
          <a:xfrm>
            <a:off x="4630320" y="175032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の見直しが必要</a:t>
            </a:r>
            <a:endParaRPr lang="en-US" sz="2170" b="0" strike="noStrike" spc="-1">
              <a:solidFill>
                <a:srgbClr val="000000"/>
              </a:solidFill>
              <a:latin typeface="Times New Roman"/>
            </a:endParaRPr>
          </a:p>
        </p:txBody>
      </p:sp>
      <p:sp>
        <p:nvSpPr>
          <p:cNvPr id="2718" name="フリーフォーム: 図形 2717"/>
          <p:cNvSpPr/>
          <p:nvPr/>
        </p:nvSpPr>
        <p:spPr>
          <a:xfrm>
            <a:off x="1047600" y="280008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4"/>
                </a:cubicBezTo>
                <a:cubicBezTo>
                  <a:pt x="0" y="116"/>
                  <a:pt x="3" y="99"/>
                  <a:pt x="10" y="83"/>
                </a:cubicBezTo>
                <a:cubicBezTo>
                  <a:pt x="17" y="67"/>
                  <a:pt x="26" y="52"/>
                  <a:pt x="39" y="40"/>
                </a:cubicBezTo>
                <a:cubicBezTo>
                  <a:pt x="51" y="28"/>
                  <a:pt x="65" y="18"/>
                  <a:pt x="82" y="11"/>
                </a:cubicBezTo>
                <a:cubicBezTo>
                  <a:pt x="98" y="4"/>
                  <a:pt x="115" y="0"/>
                  <a:pt x="133" y="0"/>
                </a:cubicBezTo>
                <a:cubicBezTo>
                  <a:pt x="151" y="0"/>
                  <a:pt x="168" y="4"/>
                  <a:pt x="184" y="11"/>
                </a:cubicBezTo>
                <a:cubicBezTo>
                  <a:pt x="200" y="18"/>
                  <a:pt x="214" y="28"/>
                  <a:pt x="227" y="40"/>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19" name="テキスト ボックス 2718"/>
          <p:cNvSpPr txBox="1"/>
          <p:nvPr/>
        </p:nvSpPr>
        <p:spPr>
          <a:xfrm>
            <a:off x="2405160" y="216936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完全に解き直してもよい</a:t>
            </a:r>
            <a:endParaRPr lang="en-US" sz="2170" b="0" strike="noStrike" spc="-1">
              <a:solidFill>
                <a:srgbClr val="000000"/>
              </a:solidFill>
              <a:latin typeface="Times New Roman"/>
            </a:endParaRPr>
          </a:p>
        </p:txBody>
      </p:sp>
      <p:sp>
        <p:nvSpPr>
          <p:cNvPr id="2720" name="テキスト ボックス 2719"/>
          <p:cNvSpPr txBox="1"/>
          <p:nvPr/>
        </p:nvSpPr>
        <p:spPr>
          <a:xfrm>
            <a:off x="1300320" y="265500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よくやるアプローチ</a:t>
            </a:r>
            <a:endParaRPr lang="en-US" sz="2170" b="0" strike="noStrike" spc="-1">
              <a:solidFill>
                <a:srgbClr val="000000"/>
              </a:solidFill>
              <a:latin typeface="Times New Roman"/>
            </a:endParaRPr>
          </a:p>
        </p:txBody>
      </p:sp>
      <p:sp>
        <p:nvSpPr>
          <p:cNvPr id="2721" name="テキスト ボックス 2720"/>
          <p:cNvSpPr txBox="1"/>
          <p:nvPr/>
        </p:nvSpPr>
        <p:spPr>
          <a:xfrm>
            <a:off x="3786120" y="26478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722" name="テキスト ボックス 2721"/>
          <p:cNvSpPr txBox="1"/>
          <p:nvPr/>
        </p:nvSpPr>
        <p:spPr>
          <a:xfrm>
            <a:off x="3931920" y="265500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大域計画問題に局所計画</a:t>
            </a:r>
            <a:endParaRPr lang="en-US" sz="2170" b="0" strike="noStrike" spc="-1">
              <a:solidFill>
                <a:srgbClr val="000000"/>
              </a:solidFill>
              <a:latin typeface="Times New Roman"/>
            </a:endParaRPr>
          </a:p>
        </p:txBody>
      </p:sp>
      <p:sp>
        <p:nvSpPr>
          <p:cNvPr id="2723" name="フリーフォーム: 図形 2722"/>
          <p:cNvSpPr/>
          <p:nvPr/>
        </p:nvSpPr>
        <p:spPr>
          <a:xfrm>
            <a:off x="1599840" y="3628800"/>
            <a:ext cx="95760" cy="95760"/>
          </a:xfrm>
          <a:custGeom>
            <a:avLst/>
            <a:gdLst/>
            <a:ahLst/>
            <a:cxnLst/>
            <a:rect l="0" t="0" r="r" b="b"/>
            <a:pathLst>
              <a:path w="266" h="266">
                <a:moveTo>
                  <a:pt x="266" y="133"/>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3"/>
                </a:cubicBezTo>
                <a:cubicBezTo>
                  <a:pt x="0" y="116"/>
                  <a:pt x="4" y="99"/>
                  <a:pt x="11" y="82"/>
                </a:cubicBezTo>
                <a:cubicBezTo>
                  <a:pt x="17" y="66"/>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6"/>
                  <a:pt x="256" y="82"/>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724" name="テキスト ボックス 2723"/>
          <p:cNvSpPr txBox="1"/>
          <p:nvPr/>
        </p:nvSpPr>
        <p:spPr>
          <a:xfrm>
            <a:off x="1300320" y="306468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問題を足す</a:t>
            </a:r>
            <a:endParaRPr lang="en-US" sz="2170" b="0" strike="noStrike" spc="-1">
              <a:solidFill>
                <a:srgbClr val="000000"/>
              </a:solidFill>
              <a:latin typeface="Times New Roman"/>
            </a:endParaRPr>
          </a:p>
        </p:txBody>
      </p:sp>
      <p:sp>
        <p:nvSpPr>
          <p:cNvPr id="2725" name="テキスト ボックス 2724"/>
          <p:cNvSpPr txBox="1"/>
          <p:nvPr/>
        </p:nvSpPr>
        <p:spPr>
          <a:xfrm>
            <a:off x="1852560" y="348372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問題の</a:t>
            </a:r>
            <a:endParaRPr lang="en-US" sz="2170" b="0" strike="noStrike" spc="-1">
              <a:solidFill>
                <a:srgbClr val="000000"/>
              </a:solidFill>
              <a:latin typeface="Times New Roman"/>
            </a:endParaRPr>
          </a:p>
        </p:txBody>
      </p:sp>
      <p:sp>
        <p:nvSpPr>
          <p:cNvPr id="2726" name="テキスト ボックス 2725"/>
          <p:cNvSpPr txBox="1"/>
          <p:nvPr/>
        </p:nvSpPr>
        <p:spPr>
          <a:xfrm>
            <a:off x="2681280" y="34765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2</a:t>
            </a:r>
            <a:endParaRPr lang="en-US" sz="2170" b="0" strike="noStrike" spc="-1">
              <a:solidFill>
                <a:srgbClr val="000000"/>
              </a:solidFill>
              <a:latin typeface="Times New Roman"/>
            </a:endParaRPr>
          </a:p>
        </p:txBody>
      </p:sp>
      <p:sp>
        <p:nvSpPr>
          <p:cNvPr id="2727" name="フリーフォーム: 図形 2726"/>
          <p:cNvSpPr/>
          <p:nvPr/>
        </p:nvSpPr>
        <p:spPr>
          <a:xfrm>
            <a:off x="1599840" y="4105080"/>
            <a:ext cx="95760" cy="95760"/>
          </a:xfrm>
          <a:custGeom>
            <a:avLst/>
            <a:gdLst/>
            <a:ahLst/>
            <a:cxnLst/>
            <a:rect l="0" t="0" r="r" b="b"/>
            <a:pathLst>
              <a:path w="266" h="266">
                <a:moveTo>
                  <a:pt x="266" y="133"/>
                </a:moveTo>
                <a:cubicBezTo>
                  <a:pt x="266" y="151"/>
                  <a:pt x="263" y="168"/>
                  <a:pt x="256" y="184"/>
                </a:cubicBezTo>
                <a:cubicBezTo>
                  <a:pt x="249" y="200"/>
                  <a:pt x="240" y="214"/>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4"/>
                  <a:pt x="17" y="200"/>
                  <a:pt x="11" y="184"/>
                </a:cubicBezTo>
                <a:cubicBezTo>
                  <a:pt x="4" y="168"/>
                  <a:pt x="0" y="151"/>
                  <a:pt x="0" y="133"/>
                </a:cubicBezTo>
                <a:cubicBezTo>
                  <a:pt x="0" y="116"/>
                  <a:pt x="4" y="99"/>
                  <a:pt x="11" y="83"/>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728" name="テキスト ボックス 2727"/>
          <p:cNvSpPr txBox="1"/>
          <p:nvPr/>
        </p:nvSpPr>
        <p:spPr>
          <a:xfrm>
            <a:off x="2839320" y="348372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階建て</a:t>
            </a:r>
            <a:endParaRPr lang="en-US" sz="2170" b="0" strike="noStrike" spc="-1">
              <a:solidFill>
                <a:srgbClr val="000000"/>
              </a:solidFill>
              <a:latin typeface="Times New Roman"/>
            </a:endParaRPr>
          </a:p>
        </p:txBody>
      </p:sp>
      <p:sp>
        <p:nvSpPr>
          <p:cNvPr id="2729" name="フリーフォーム: 図形 2728"/>
          <p:cNvSpPr/>
          <p:nvPr/>
        </p:nvSpPr>
        <p:spPr>
          <a:xfrm>
            <a:off x="2152440" y="452412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30" name="テキスト ボックス 2729"/>
          <p:cNvSpPr txBox="1"/>
          <p:nvPr/>
        </p:nvSpPr>
        <p:spPr>
          <a:xfrm>
            <a:off x="1852560" y="396000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何か問題でも？</a:t>
            </a:r>
            <a:endParaRPr lang="en-US" sz="2170" b="0" strike="noStrike" spc="-1">
              <a:solidFill>
                <a:srgbClr val="000000"/>
              </a:solidFill>
              <a:latin typeface="Times New Roman"/>
            </a:endParaRPr>
          </a:p>
        </p:txBody>
      </p:sp>
      <p:sp>
        <p:nvSpPr>
          <p:cNvPr id="2731" name="テキスト ボックス 2730"/>
          <p:cNvSpPr txBox="1"/>
          <p:nvPr/>
        </p:nvSpPr>
        <p:spPr>
          <a:xfrm>
            <a:off x="2405160" y="4379040"/>
            <a:ext cx="46900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だいたいの問題はこれまで話で説明で</a:t>
            </a:r>
            <a:endParaRPr lang="en-US" sz="2170" b="0" strike="noStrike" spc="-1">
              <a:solidFill>
                <a:srgbClr val="000000"/>
              </a:solidFill>
              <a:latin typeface="Times New Roman"/>
            </a:endParaRPr>
          </a:p>
        </p:txBody>
      </p:sp>
      <p:sp>
        <p:nvSpPr>
          <p:cNvPr id="2732" name="テキスト ボックス 2731"/>
          <p:cNvSpPr txBox="1"/>
          <p:nvPr/>
        </p:nvSpPr>
        <p:spPr>
          <a:xfrm>
            <a:off x="2405160" y="478872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きるが、もう</a:t>
            </a:r>
            <a:endParaRPr lang="en-US" sz="2170" b="0" strike="noStrike" spc="-1">
              <a:solidFill>
                <a:srgbClr val="000000"/>
              </a:solidFill>
              <a:latin typeface="Times New Roman"/>
            </a:endParaRPr>
          </a:p>
        </p:txBody>
      </p:sp>
      <p:sp>
        <p:nvSpPr>
          <p:cNvPr id="2733" name="テキスト ボックス 2732"/>
          <p:cNvSpPr txBox="1"/>
          <p:nvPr/>
        </p:nvSpPr>
        <p:spPr>
          <a:xfrm>
            <a:off x="4062240" y="47815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a:t>
            </a:r>
            <a:endParaRPr lang="en-US" sz="2170" b="0" strike="noStrike" spc="-1">
              <a:solidFill>
                <a:srgbClr val="000000"/>
              </a:solidFill>
              <a:latin typeface="Times New Roman"/>
            </a:endParaRPr>
          </a:p>
        </p:txBody>
      </p:sp>
      <p:sp>
        <p:nvSpPr>
          <p:cNvPr id="2734" name="フリーフォーム: 図形 2733"/>
          <p:cNvSpPr/>
          <p:nvPr/>
        </p:nvSpPr>
        <p:spPr>
          <a:xfrm>
            <a:off x="1047600" y="541944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0"/>
                  <a:pt x="10" y="184"/>
                </a:cubicBezTo>
                <a:cubicBezTo>
                  <a:pt x="3" y="168"/>
                  <a:pt x="0" y="151"/>
                  <a:pt x="0" y="134"/>
                </a:cubicBezTo>
                <a:cubicBezTo>
                  <a:pt x="0" y="115"/>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5"/>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35" name="テキスト ボックス 2734"/>
          <p:cNvSpPr txBox="1"/>
          <p:nvPr/>
        </p:nvSpPr>
        <p:spPr>
          <a:xfrm>
            <a:off x="4220280" y="478872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つ問題が増える</a:t>
            </a:r>
            <a:endParaRPr lang="en-US" sz="2170" b="0" strike="noStrike" spc="-1">
              <a:solidFill>
                <a:srgbClr val="000000"/>
              </a:solidFill>
              <a:latin typeface="Times New Roman"/>
            </a:endParaRPr>
          </a:p>
        </p:txBody>
      </p:sp>
      <p:sp>
        <p:nvSpPr>
          <p:cNvPr id="2736" name="テキスト ボックス 2735"/>
          <p:cNvSpPr txBox="1"/>
          <p:nvPr/>
        </p:nvSpPr>
        <p:spPr>
          <a:xfrm>
            <a:off x="1300320" y="527436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増える問題</a:t>
            </a:r>
            <a:endParaRPr lang="en-US" sz="2170" b="0" strike="noStrike" spc="-1">
              <a:solidFill>
                <a:srgbClr val="000000"/>
              </a:solidFill>
              <a:latin typeface="Times New Roman"/>
            </a:endParaRPr>
          </a:p>
        </p:txBody>
      </p:sp>
      <p:sp>
        <p:nvSpPr>
          <p:cNvPr id="2737" name="テキスト ボックス 2736"/>
          <p:cNvSpPr txBox="1"/>
          <p:nvPr/>
        </p:nvSpPr>
        <p:spPr>
          <a:xfrm>
            <a:off x="2681280" y="526716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738" name="テキスト ボックス 2737"/>
          <p:cNvSpPr txBox="1"/>
          <p:nvPr/>
        </p:nvSpPr>
        <p:spPr>
          <a:xfrm>
            <a:off x="2827080" y="527436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解くべき最適制御問題は</a:t>
            </a:r>
            <a:endParaRPr lang="en-US" sz="2170" b="0" strike="noStrike" spc="-1">
              <a:solidFill>
                <a:srgbClr val="000000"/>
              </a:solidFill>
              <a:latin typeface="Times New Roman"/>
            </a:endParaRPr>
          </a:p>
        </p:txBody>
      </p:sp>
      <p:sp>
        <p:nvSpPr>
          <p:cNvPr id="2739" name="テキスト ボックス 2738"/>
          <p:cNvSpPr txBox="1"/>
          <p:nvPr/>
        </p:nvSpPr>
        <p:spPr>
          <a:xfrm>
            <a:off x="5865480" y="526716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a:t>
            </a:r>
            <a:endParaRPr lang="en-US" sz="2170" b="0" strike="noStrike" spc="-1">
              <a:solidFill>
                <a:srgbClr val="000000"/>
              </a:solidFill>
              <a:latin typeface="Times New Roman"/>
            </a:endParaRPr>
          </a:p>
        </p:txBody>
      </p:sp>
      <p:sp>
        <p:nvSpPr>
          <p:cNvPr id="2740" name="テキスト ボックス 2739"/>
          <p:cNvSpPr txBox="1"/>
          <p:nvPr/>
        </p:nvSpPr>
        <p:spPr>
          <a:xfrm>
            <a:off x="6023520" y="527436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つなのに</a:t>
            </a:r>
            <a:endParaRPr lang="en-US" sz="2170" b="0" strike="noStrike" spc="-1">
              <a:solidFill>
                <a:srgbClr val="000000"/>
              </a:solidFill>
              <a:latin typeface="Times New Roman"/>
            </a:endParaRPr>
          </a:p>
        </p:txBody>
      </p:sp>
      <p:sp>
        <p:nvSpPr>
          <p:cNvPr id="2741" name="テキスト ボックス 2740"/>
          <p:cNvSpPr txBox="1"/>
          <p:nvPr/>
        </p:nvSpPr>
        <p:spPr>
          <a:xfrm>
            <a:off x="1300320" y="569376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わざわざ別の問題を解き、そして解が矛盾</a:t>
            </a:r>
            <a:endParaRPr lang="en-US" sz="2170" b="0" strike="noStrike" spc="-1">
              <a:solidFill>
                <a:srgbClr val="000000"/>
              </a:solidFill>
              <a:latin typeface="Times New Roman"/>
            </a:endParaRPr>
          </a:p>
        </p:txBody>
      </p:sp>
      <p:sp>
        <p:nvSpPr>
          <p:cNvPr id="2742" name="テキスト ボックス 2741"/>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743" name="テキスト ボックス 2742"/>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744" name="テキスト ボックス 2743"/>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745" name="テキスト ボックス 2744"/>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746" name="テキスト ボックス 2745"/>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747" name="テキスト ボックス 2746"/>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748" name="テキスト ボックス 2747"/>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749" name="テキスト ボックス 2748"/>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750" name="テキスト ボックス 2749"/>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29</a:t>
            </a:r>
            <a:endParaRPr lang="en-US" sz="1800" b="0" strike="noStrike" spc="-1">
              <a:solidFill>
                <a:srgbClr val="000000"/>
              </a:solidFill>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フリーフォーム: 図形 5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53" name="フリーフォーム: 図形 5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54" name="フリーフォーム: 図形 5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55" name="テキスト ボックス 54"/>
          <p:cNvSpPr txBox="1"/>
          <p:nvPr/>
        </p:nvSpPr>
        <p:spPr>
          <a:xfrm>
            <a:off x="747720" y="1673280"/>
            <a:ext cx="251820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この発表の動機</a:t>
            </a:r>
            <a:endParaRPr lang="en-US" sz="2830" b="0" strike="noStrike" spc="-1">
              <a:solidFill>
                <a:srgbClr val="000000"/>
              </a:solidFill>
              <a:latin typeface="Times New Roman"/>
            </a:endParaRPr>
          </a:p>
        </p:txBody>
      </p:sp>
      <p:sp>
        <p:nvSpPr>
          <p:cNvPr id="56" name="テキスト ボックス 55"/>
          <p:cNvSpPr txBox="1"/>
          <p:nvPr/>
        </p:nvSpPr>
        <p:spPr>
          <a:xfrm>
            <a:off x="3260520" y="1663920"/>
            <a:ext cx="358560" cy="489600"/>
          </a:xfrm>
          <a:prstGeom prst="rect">
            <a:avLst/>
          </a:prstGeom>
          <a:noFill/>
          <a:ln w="0">
            <a:noFill/>
          </a:ln>
        </p:spPr>
        <p:txBody>
          <a:bodyPr wrap="none" lIns="0" tIns="0" rIns="0" bIns="0" anchor="t">
            <a:noAutofit/>
          </a:bodyPr>
          <a:lstStyle/>
          <a:p>
            <a:r>
              <a:rPr lang="en-US" sz="2830" b="1" strike="noStrike" spc="-1">
                <a:solidFill>
                  <a:srgbClr val="1F2328"/>
                </a:solidFill>
                <a:latin typeface="NotoSans-Semi"/>
                <a:ea typeface="NotoSans-Semi"/>
              </a:rPr>
              <a:t>: </a:t>
            </a:r>
            <a:endParaRPr lang="en-US" sz="2830" b="0" strike="noStrike" spc="-1">
              <a:solidFill>
                <a:srgbClr val="000000"/>
              </a:solidFill>
              <a:latin typeface="Times New Roman"/>
            </a:endParaRPr>
          </a:p>
        </p:txBody>
      </p:sp>
      <p:sp>
        <p:nvSpPr>
          <p:cNvPr id="57" name="フリーフォーム: 図形 56"/>
          <p:cNvSpPr/>
          <p:nvPr/>
        </p:nvSpPr>
        <p:spPr>
          <a:xfrm>
            <a:off x="1047600" y="2562120"/>
            <a:ext cx="95400" cy="95400"/>
          </a:xfrm>
          <a:custGeom>
            <a:avLst/>
            <a:gdLst/>
            <a:ahLst/>
            <a:cxnLst/>
            <a:rect l="0" t="0" r="r" b="b"/>
            <a:pathLst>
              <a:path w="265" h="265">
                <a:moveTo>
                  <a:pt x="265" y="132"/>
                </a:moveTo>
                <a:cubicBezTo>
                  <a:pt x="265" y="151"/>
                  <a:pt x="262" y="168"/>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8"/>
                  <a:pt x="0" y="151"/>
                  <a:pt x="0" y="132"/>
                </a:cubicBezTo>
                <a:cubicBezTo>
                  <a:pt x="0" y="115"/>
                  <a:pt x="3" y="98"/>
                  <a:pt x="10" y="81"/>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1"/>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58" name="テキスト ボックス 57"/>
          <p:cNvSpPr txBox="1"/>
          <p:nvPr/>
        </p:nvSpPr>
        <p:spPr>
          <a:xfrm>
            <a:off x="3453840" y="1673280"/>
            <a:ext cx="719388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いろんな人がいろんな人と話がかみ合わない</a:t>
            </a:r>
            <a:endParaRPr lang="en-US" sz="2830" b="0" strike="noStrike" spc="-1">
              <a:solidFill>
                <a:srgbClr val="000000"/>
              </a:solidFill>
              <a:latin typeface="Times New Roman"/>
            </a:endParaRPr>
          </a:p>
        </p:txBody>
      </p:sp>
      <p:sp>
        <p:nvSpPr>
          <p:cNvPr id="59" name="テキスト ボックス 58"/>
          <p:cNvSpPr txBox="1"/>
          <p:nvPr/>
        </p:nvSpPr>
        <p:spPr>
          <a:xfrm>
            <a:off x="1300320" y="241704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制御ゴリゴリの人</a:t>
            </a:r>
            <a:endParaRPr lang="en-US" sz="2170" b="0" strike="noStrike" spc="-1">
              <a:solidFill>
                <a:srgbClr val="000000"/>
              </a:solidFill>
              <a:latin typeface="Times New Roman"/>
            </a:endParaRPr>
          </a:p>
        </p:txBody>
      </p:sp>
      <p:sp>
        <p:nvSpPr>
          <p:cNvPr id="60" name="テキスト ボックス 59"/>
          <p:cNvSpPr txBox="1"/>
          <p:nvPr/>
        </p:nvSpPr>
        <p:spPr>
          <a:xfrm>
            <a:off x="3510000" y="24098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t>
            </a:r>
            <a:endParaRPr lang="en-US" sz="2170" b="0" strike="noStrike" spc="-1">
              <a:solidFill>
                <a:srgbClr val="000000"/>
              </a:solidFill>
              <a:latin typeface="Times New Roman"/>
            </a:endParaRPr>
          </a:p>
        </p:txBody>
      </p:sp>
      <p:sp>
        <p:nvSpPr>
          <p:cNvPr id="61" name="テキスト ボックス 60"/>
          <p:cNvSpPr txBox="1"/>
          <p:nvPr/>
        </p:nvSpPr>
        <p:spPr>
          <a:xfrm>
            <a:off x="3612600" y="241704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学習の人</a:t>
            </a:r>
            <a:endParaRPr lang="en-US" sz="2170" b="0" strike="noStrike" spc="-1">
              <a:solidFill>
                <a:srgbClr val="000000"/>
              </a:solidFill>
              <a:latin typeface="Times New Roman"/>
            </a:endParaRPr>
          </a:p>
        </p:txBody>
      </p:sp>
      <p:sp>
        <p:nvSpPr>
          <p:cNvPr id="62" name="テキスト ボックス 61"/>
          <p:cNvSpPr txBox="1"/>
          <p:nvPr/>
        </p:nvSpPr>
        <p:spPr>
          <a:xfrm>
            <a:off x="4717440" y="24098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t>
            </a:r>
            <a:endParaRPr lang="en-US" sz="2170" b="0" strike="noStrike" spc="-1">
              <a:solidFill>
                <a:srgbClr val="000000"/>
              </a:solidFill>
              <a:latin typeface="Times New Roman"/>
            </a:endParaRPr>
          </a:p>
        </p:txBody>
      </p:sp>
      <p:sp>
        <p:nvSpPr>
          <p:cNvPr id="63" name="フリーフォーム: 図形 62"/>
          <p:cNvSpPr/>
          <p:nvPr/>
        </p:nvSpPr>
        <p:spPr>
          <a:xfrm>
            <a:off x="1047600" y="304776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6"/>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4" name="テキスト ボックス 63"/>
          <p:cNvSpPr txBox="1"/>
          <p:nvPr/>
        </p:nvSpPr>
        <p:spPr>
          <a:xfrm>
            <a:off x="4820400" y="241704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確率ロボティクスの人で互いに会話が合わない</a:t>
            </a:r>
            <a:endParaRPr lang="en-US" sz="2170" b="0" strike="noStrike" spc="-1">
              <a:solidFill>
                <a:srgbClr val="000000"/>
              </a:solidFill>
              <a:latin typeface="Times New Roman"/>
            </a:endParaRPr>
          </a:p>
        </p:txBody>
      </p:sp>
      <p:sp>
        <p:nvSpPr>
          <p:cNvPr id="65" name="フリーフォーム: 図形 64"/>
          <p:cNvSpPr/>
          <p:nvPr/>
        </p:nvSpPr>
        <p:spPr>
          <a:xfrm>
            <a:off x="1599840" y="346680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4"/>
                </a:cubicBezTo>
                <a:cubicBezTo>
                  <a:pt x="4" y="168"/>
                  <a:pt x="0" y="151"/>
                  <a:pt x="0" y="134"/>
                </a:cubicBezTo>
                <a:cubicBezTo>
                  <a:pt x="0" y="116"/>
                  <a:pt x="4" y="99"/>
                  <a:pt x="11" y="83"/>
                </a:cubicBezTo>
                <a:cubicBezTo>
                  <a:pt x="17" y="67"/>
                  <a:pt x="27" y="52"/>
                  <a:pt x="39" y="40"/>
                </a:cubicBezTo>
                <a:cubicBezTo>
                  <a:pt x="52" y="28"/>
                  <a:pt x="66" y="18"/>
                  <a:pt x="82" y="11"/>
                </a:cubicBezTo>
                <a:cubicBezTo>
                  <a:pt x="98" y="4"/>
                  <a:pt x="115" y="0"/>
                  <a:pt x="133" y="0"/>
                </a:cubicBezTo>
                <a:cubicBezTo>
                  <a:pt x="150" y="0"/>
                  <a:pt x="167" y="4"/>
                  <a:pt x="184" y="11"/>
                </a:cubicBezTo>
                <a:cubicBezTo>
                  <a:pt x="201" y="18"/>
                  <a:pt x="215" y="28"/>
                  <a:pt x="227" y="40"/>
                </a:cubicBezTo>
                <a:cubicBezTo>
                  <a:pt x="240" y="52"/>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66" name="テキスト ボックス 65"/>
          <p:cNvSpPr txBox="1"/>
          <p:nvPr/>
        </p:nvSpPr>
        <p:spPr>
          <a:xfrm>
            <a:off x="1300320" y="2902680"/>
            <a:ext cx="6621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制御ゴリゴリの人と制御ゴリゴリの人が話が合わない</a:t>
            </a:r>
            <a:endParaRPr lang="en-US" sz="2170" b="0" strike="noStrike" spc="-1">
              <a:solidFill>
                <a:srgbClr val="000000"/>
              </a:solidFill>
              <a:latin typeface="Times New Roman"/>
            </a:endParaRPr>
          </a:p>
        </p:txBody>
      </p:sp>
      <p:sp>
        <p:nvSpPr>
          <p:cNvPr id="67" name="フリーフォーム: 図形 66"/>
          <p:cNvSpPr/>
          <p:nvPr/>
        </p:nvSpPr>
        <p:spPr>
          <a:xfrm>
            <a:off x="1047600" y="394308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4"/>
                </a:cubicBezTo>
                <a:cubicBezTo>
                  <a:pt x="0" y="116"/>
                  <a:pt x="3" y="99"/>
                  <a:pt x="10" y="83"/>
                </a:cubicBezTo>
                <a:cubicBezTo>
                  <a:pt x="17" y="67"/>
                  <a:pt x="26" y="52"/>
                  <a:pt x="39" y="40"/>
                </a:cubicBezTo>
                <a:cubicBezTo>
                  <a:pt x="51" y="28"/>
                  <a:pt x="65" y="18"/>
                  <a:pt x="82" y="11"/>
                </a:cubicBezTo>
                <a:cubicBezTo>
                  <a:pt x="98" y="5"/>
                  <a:pt x="115" y="0"/>
                  <a:pt x="133" y="0"/>
                </a:cubicBezTo>
                <a:cubicBezTo>
                  <a:pt x="151" y="0"/>
                  <a:pt x="168" y="5"/>
                  <a:pt x="184" y="11"/>
                </a:cubicBezTo>
                <a:cubicBezTo>
                  <a:pt x="200" y="18"/>
                  <a:pt x="214" y="28"/>
                  <a:pt x="227" y="40"/>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68" name="テキスト ボックス 67"/>
          <p:cNvSpPr txBox="1"/>
          <p:nvPr/>
        </p:nvSpPr>
        <p:spPr>
          <a:xfrm>
            <a:off x="1852560" y="332172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なんかそんな座談会の記事を見たような気がします</a:t>
            </a:r>
            <a:endParaRPr lang="en-US" sz="2170" b="0" strike="noStrike" spc="-1">
              <a:solidFill>
                <a:srgbClr val="000000"/>
              </a:solidFill>
              <a:latin typeface="Times New Roman"/>
            </a:endParaRPr>
          </a:p>
        </p:txBody>
      </p:sp>
      <p:sp>
        <p:nvSpPr>
          <p:cNvPr id="69" name="テキスト ボックス 68"/>
          <p:cNvSpPr txBox="1"/>
          <p:nvPr/>
        </p:nvSpPr>
        <p:spPr>
          <a:xfrm>
            <a:off x="1300320" y="3798000"/>
            <a:ext cx="99309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制御をポントリャーギンの最大（最小）限理から考えている人とベルマン方程式</a:t>
            </a:r>
            <a:endParaRPr lang="en-US" sz="2170" b="0" strike="noStrike" spc="-1">
              <a:solidFill>
                <a:srgbClr val="000000"/>
              </a:solidFill>
              <a:latin typeface="Times New Roman"/>
            </a:endParaRPr>
          </a:p>
        </p:txBody>
      </p:sp>
      <p:sp>
        <p:nvSpPr>
          <p:cNvPr id="70" name="テキスト ボックス 69"/>
          <p:cNvSpPr txBox="1"/>
          <p:nvPr/>
        </p:nvSpPr>
        <p:spPr>
          <a:xfrm>
            <a:off x="1300320" y="421740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から考えている人で会話が合わない</a:t>
            </a:r>
            <a:endParaRPr lang="en-US" sz="2170" b="0" strike="noStrike" spc="-1">
              <a:solidFill>
                <a:srgbClr val="000000"/>
              </a:solidFill>
              <a:latin typeface="Times New Roman"/>
            </a:endParaRPr>
          </a:p>
        </p:txBody>
      </p:sp>
      <p:sp>
        <p:nvSpPr>
          <p:cNvPr id="71" name="テキスト ボックス 70"/>
          <p:cNvSpPr txBox="1"/>
          <p:nvPr/>
        </p:nvSpPr>
        <p:spPr>
          <a:xfrm>
            <a:off x="1538280" y="4779360"/>
            <a:ext cx="9103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話が盛り上がってほしい（なんなら「上田あいつアホだ」でもいいので）</a:t>
            </a:r>
            <a:endParaRPr lang="en-US" sz="2170" b="0" strike="noStrike" spc="-1">
              <a:solidFill>
                <a:srgbClr val="000000"/>
              </a:solidFill>
              <a:latin typeface="Times New Roman"/>
            </a:endParaRPr>
          </a:p>
        </p:txBody>
      </p:sp>
      <p:sp>
        <p:nvSpPr>
          <p:cNvPr id="72" name="テキスト ボックス 71"/>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73" name="テキスト ボックス 72"/>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74" name="テキスト ボックス 73"/>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75" name="テキスト ボックス 74"/>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76" name="テキスト ボックス 75"/>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77" name="テキスト ボックス 76"/>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78" name="テキスト ボックス 77"/>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79" name="テキスト ボックス 78"/>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80" name="テキスト ボックス 79"/>
          <p:cNvSpPr txBox="1"/>
          <p:nvPr/>
        </p:nvSpPr>
        <p:spPr>
          <a:xfrm>
            <a:off x="11775600" y="6327720"/>
            <a:ext cx="22824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a:t>
            </a:r>
            <a:endParaRPr lang="en-US" sz="1800" b="0" strike="noStrike" spc="-1">
              <a:solidFill>
                <a:srgbClr val="000000"/>
              </a:solidFill>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1" name="フリーフォーム: 図形 275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52" name="フリーフォーム: 図形 2751"/>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53" name="フリーフォーム: 図形 275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54" name="テキスト ボックス 2753"/>
          <p:cNvSpPr txBox="1"/>
          <p:nvPr/>
        </p:nvSpPr>
        <p:spPr>
          <a:xfrm>
            <a:off x="747720" y="1483200"/>
            <a:ext cx="3038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例</a:t>
            </a:r>
            <a:endParaRPr lang="en-US" sz="2390" b="0" strike="noStrike" spc="-1">
              <a:solidFill>
                <a:srgbClr val="000000"/>
              </a:solidFill>
              <a:latin typeface="Times New Roman"/>
            </a:endParaRPr>
          </a:p>
        </p:txBody>
      </p:sp>
      <p:sp>
        <p:nvSpPr>
          <p:cNvPr id="2755" name="テキスト ボックス 2754"/>
          <p:cNvSpPr txBox="1"/>
          <p:nvPr/>
        </p:nvSpPr>
        <p:spPr>
          <a:xfrm>
            <a:off x="1051560" y="147528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2756" name="テキスト ボックス 2755"/>
          <p:cNvSpPr txBox="1"/>
          <p:nvPr/>
        </p:nvSpPr>
        <p:spPr>
          <a:xfrm>
            <a:off x="1215360" y="1483200"/>
            <a:ext cx="788580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大域計画器で経路生成、局所計画器で細かく制御する場合</a:t>
            </a:r>
            <a:endParaRPr lang="en-US" sz="2390" b="0" strike="noStrike" spc="-1">
              <a:solidFill>
                <a:srgbClr val="000000"/>
              </a:solidFill>
              <a:latin typeface="Times New Roman"/>
            </a:endParaRPr>
          </a:p>
        </p:txBody>
      </p:sp>
      <p:sp>
        <p:nvSpPr>
          <p:cNvPr id="2757" name="テキスト ボックス 2756"/>
          <p:cNvSpPr txBox="1"/>
          <p:nvPr/>
        </p:nvSpPr>
        <p:spPr>
          <a:xfrm>
            <a:off x="747720" y="20455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a:t>
            </a:r>
            <a:endParaRPr lang="en-US" sz="2170" b="0" strike="noStrike" spc="-1">
              <a:solidFill>
                <a:srgbClr val="000000"/>
              </a:solidFill>
              <a:latin typeface="Times New Roman"/>
            </a:endParaRPr>
          </a:p>
        </p:txBody>
      </p:sp>
      <p:sp>
        <p:nvSpPr>
          <p:cNvPr id="2758" name="テキスト ボックス 2757"/>
          <p:cNvSpPr txBox="1"/>
          <p:nvPr/>
        </p:nvSpPr>
        <p:spPr>
          <a:xfrm>
            <a:off x="1023840" y="2038320"/>
            <a:ext cx="5385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ROS</a:t>
            </a:r>
            <a:endParaRPr lang="en-US" sz="2170" b="0" strike="noStrike" spc="-1">
              <a:solidFill>
                <a:srgbClr val="000000"/>
              </a:solidFill>
              <a:latin typeface="Times New Roman"/>
            </a:endParaRPr>
          </a:p>
        </p:txBody>
      </p:sp>
      <p:sp>
        <p:nvSpPr>
          <p:cNvPr id="2759" name="テキスト ボックス 2758"/>
          <p:cNvSpPr txBox="1"/>
          <p:nvPr/>
        </p:nvSpPr>
        <p:spPr>
          <a:xfrm>
            <a:off x="1563120" y="204552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のデファクトの方法）</a:t>
            </a:r>
            <a:endParaRPr lang="en-US" sz="2170" b="0" strike="noStrike" spc="-1">
              <a:solidFill>
                <a:srgbClr val="000000"/>
              </a:solidFill>
              <a:latin typeface="Times New Roman"/>
            </a:endParaRPr>
          </a:p>
        </p:txBody>
      </p:sp>
      <p:sp>
        <p:nvSpPr>
          <p:cNvPr id="2760" name="テキスト ボックス 2759"/>
          <p:cNvSpPr txBox="1"/>
          <p:nvPr/>
        </p:nvSpPr>
        <p:spPr>
          <a:xfrm>
            <a:off x="996120" y="2610000"/>
            <a:ext cx="3038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 </a:t>
            </a:r>
            <a:endParaRPr lang="en-US" sz="2170" b="0" strike="noStrike" spc="-1">
              <a:solidFill>
                <a:srgbClr val="000000"/>
              </a:solidFill>
              <a:latin typeface="Times New Roman"/>
            </a:endParaRPr>
          </a:p>
        </p:txBody>
      </p:sp>
      <p:sp>
        <p:nvSpPr>
          <p:cNvPr id="2761" name="テキスト ボックス 2760"/>
          <p:cNvSpPr txBox="1"/>
          <p:nvPr/>
        </p:nvSpPr>
        <p:spPr>
          <a:xfrm>
            <a:off x="1300320" y="2617200"/>
            <a:ext cx="99309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大域計画器の示すパスを局所計画器が履行しようとしたら無理だった（大域計画</a:t>
            </a:r>
            <a:endParaRPr lang="en-US" sz="2170" b="0" strike="noStrike" spc="-1">
              <a:solidFill>
                <a:srgbClr val="000000"/>
              </a:solidFill>
              <a:latin typeface="Times New Roman"/>
            </a:endParaRPr>
          </a:p>
        </p:txBody>
      </p:sp>
      <p:sp>
        <p:nvSpPr>
          <p:cNvPr id="2762" name="テキスト ボックス 2761"/>
          <p:cNvSpPr txBox="1"/>
          <p:nvPr/>
        </p:nvSpPr>
        <p:spPr>
          <a:xfrm>
            <a:off x="1300320" y="3026520"/>
            <a:ext cx="46900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器が大雑把にしか環境を見ていない）</a:t>
            </a:r>
            <a:endParaRPr lang="en-US" sz="2170" b="0" strike="noStrike" spc="-1">
              <a:solidFill>
                <a:srgbClr val="000000"/>
              </a:solidFill>
              <a:latin typeface="Times New Roman"/>
            </a:endParaRPr>
          </a:p>
        </p:txBody>
      </p:sp>
      <p:sp>
        <p:nvSpPr>
          <p:cNvPr id="2763" name="テキスト ボックス 2762"/>
          <p:cNvSpPr txBox="1"/>
          <p:nvPr/>
        </p:nvSpPr>
        <p:spPr>
          <a:xfrm>
            <a:off x="996120" y="3505320"/>
            <a:ext cx="3038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2. </a:t>
            </a:r>
            <a:endParaRPr lang="en-US" sz="2170" b="0" strike="noStrike" spc="-1">
              <a:solidFill>
                <a:srgbClr val="000000"/>
              </a:solidFill>
              <a:latin typeface="Times New Roman"/>
            </a:endParaRPr>
          </a:p>
        </p:txBody>
      </p:sp>
      <p:sp>
        <p:nvSpPr>
          <p:cNvPr id="2764" name="テキスト ボックス 2763"/>
          <p:cNvSpPr txBox="1"/>
          <p:nvPr/>
        </p:nvSpPr>
        <p:spPr>
          <a:xfrm>
            <a:off x="1300320" y="351252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局所計画器が大域計画器に無理だと伝える</a:t>
            </a:r>
            <a:endParaRPr lang="en-US" sz="2170" b="0" strike="noStrike" spc="-1">
              <a:solidFill>
                <a:srgbClr val="000000"/>
              </a:solidFill>
              <a:latin typeface="Times New Roman"/>
            </a:endParaRPr>
          </a:p>
        </p:txBody>
      </p:sp>
      <p:sp>
        <p:nvSpPr>
          <p:cNvPr id="2765" name="テキスト ボックス 2764"/>
          <p:cNvSpPr txBox="1"/>
          <p:nvPr/>
        </p:nvSpPr>
        <p:spPr>
          <a:xfrm>
            <a:off x="996120" y="3990960"/>
            <a:ext cx="3038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3. </a:t>
            </a:r>
            <a:endParaRPr lang="en-US" sz="2170" b="0" strike="noStrike" spc="-1">
              <a:solidFill>
                <a:srgbClr val="000000"/>
              </a:solidFill>
              <a:latin typeface="Times New Roman"/>
            </a:endParaRPr>
          </a:p>
        </p:txBody>
      </p:sp>
      <p:sp>
        <p:nvSpPr>
          <p:cNvPr id="2766" name="フリーフォーム: 図形 2765"/>
          <p:cNvSpPr/>
          <p:nvPr/>
        </p:nvSpPr>
        <p:spPr>
          <a:xfrm>
            <a:off x="1047600" y="4705200"/>
            <a:ext cx="95400" cy="95400"/>
          </a:xfrm>
          <a:custGeom>
            <a:avLst/>
            <a:gdLst/>
            <a:ahLst/>
            <a:cxnLst/>
            <a:rect l="0" t="0" r="r" b="b"/>
            <a:pathLst>
              <a:path w="265" h="265">
                <a:moveTo>
                  <a:pt x="265" y="132"/>
                </a:moveTo>
                <a:cubicBezTo>
                  <a:pt x="265" y="150"/>
                  <a:pt x="262" y="167"/>
                  <a:pt x="255" y="183"/>
                </a:cubicBezTo>
                <a:cubicBezTo>
                  <a:pt x="249" y="199"/>
                  <a:pt x="239" y="213"/>
                  <a:pt x="227" y="226"/>
                </a:cubicBezTo>
                <a:cubicBezTo>
                  <a:pt x="214" y="238"/>
                  <a:pt x="200" y="248"/>
                  <a:pt x="184" y="254"/>
                </a:cubicBezTo>
                <a:cubicBezTo>
                  <a:pt x="168" y="261"/>
                  <a:pt x="151" y="265"/>
                  <a:pt x="133" y="265"/>
                </a:cubicBezTo>
                <a:cubicBezTo>
                  <a:pt x="115" y="265"/>
                  <a:pt x="98" y="261"/>
                  <a:pt x="82" y="254"/>
                </a:cubicBezTo>
                <a:cubicBezTo>
                  <a:pt x="65" y="248"/>
                  <a:pt x="51" y="238"/>
                  <a:pt x="39" y="226"/>
                </a:cubicBezTo>
                <a:cubicBezTo>
                  <a:pt x="26" y="213"/>
                  <a:pt x="17" y="199"/>
                  <a:pt x="10" y="183"/>
                </a:cubicBezTo>
                <a:cubicBezTo>
                  <a:pt x="3" y="167"/>
                  <a:pt x="0" y="150"/>
                  <a:pt x="0" y="132"/>
                </a:cubicBezTo>
                <a:cubicBezTo>
                  <a:pt x="0" y="115"/>
                  <a:pt x="3" y="98"/>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67" name="テキスト ボックス 2766"/>
          <p:cNvSpPr txBox="1"/>
          <p:nvPr/>
        </p:nvSpPr>
        <p:spPr>
          <a:xfrm>
            <a:off x="1300320" y="3998160"/>
            <a:ext cx="74484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大域計画器は無理な理由が理解できないから再計画できない</a:t>
            </a:r>
            <a:endParaRPr lang="en-US" sz="2170" b="0" strike="noStrike" spc="-1">
              <a:solidFill>
                <a:srgbClr val="000000"/>
              </a:solidFill>
              <a:latin typeface="Times New Roman"/>
            </a:endParaRPr>
          </a:p>
        </p:txBody>
      </p:sp>
      <p:sp>
        <p:nvSpPr>
          <p:cNvPr id="2768" name="テキスト ボックス 2767"/>
          <p:cNvSpPr txBox="1"/>
          <p:nvPr/>
        </p:nvSpPr>
        <p:spPr>
          <a:xfrm>
            <a:off x="1300320" y="4560120"/>
            <a:ext cx="96552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上記は論外として、ナビゲーションと衝突回避のモード切替をするシステムで</a:t>
            </a:r>
            <a:endParaRPr lang="en-US" sz="2170" b="0" strike="noStrike" spc="-1">
              <a:solidFill>
                <a:srgbClr val="000000"/>
              </a:solidFill>
              <a:latin typeface="Times New Roman"/>
            </a:endParaRPr>
          </a:p>
        </p:txBody>
      </p:sp>
      <p:sp>
        <p:nvSpPr>
          <p:cNvPr id="2769" name="テキスト ボックス 2768"/>
          <p:cNvSpPr txBox="1"/>
          <p:nvPr/>
        </p:nvSpPr>
        <p:spPr>
          <a:xfrm>
            <a:off x="1300320" y="497916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も、互いに矛盾させないことが重要</a:t>
            </a:r>
            <a:endParaRPr lang="en-US" sz="2170" b="0" strike="noStrike" spc="-1">
              <a:solidFill>
                <a:srgbClr val="000000"/>
              </a:solidFill>
              <a:latin typeface="Times New Roman"/>
            </a:endParaRPr>
          </a:p>
        </p:txBody>
      </p:sp>
      <p:sp>
        <p:nvSpPr>
          <p:cNvPr id="2770" name="テキスト ボックス 2769"/>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771" name="テキスト ボックス 2770"/>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772" name="テキスト ボックス 2771"/>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773" name="テキスト ボックス 2772"/>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774" name="テキスト ボックス 2773"/>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775" name="テキスト ボックス 2774"/>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776" name="テキスト ボックス 2775"/>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777" name="テキスト ボックス 2776"/>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778" name="テキスト ボックス 2777"/>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30</a:t>
            </a:r>
            <a:endParaRPr lang="en-US" sz="1800" b="0" strike="noStrike" spc="-1">
              <a:solidFill>
                <a:srgbClr val="000000"/>
              </a:solidFill>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 name="フリーフォーム: 図形 277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80" name="フリーフォーム: 図形 2779"/>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81" name="フリーフォーム: 図形 278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82" name="テキスト ボックス 2781"/>
          <p:cNvSpPr txBox="1"/>
          <p:nvPr/>
        </p:nvSpPr>
        <p:spPr>
          <a:xfrm>
            <a:off x="747720" y="1664280"/>
            <a:ext cx="3038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例</a:t>
            </a:r>
            <a:endParaRPr lang="en-US" sz="2390" b="0" strike="noStrike" spc="-1">
              <a:solidFill>
                <a:srgbClr val="000000"/>
              </a:solidFill>
              <a:latin typeface="Times New Roman"/>
            </a:endParaRPr>
          </a:p>
        </p:txBody>
      </p:sp>
      <p:sp>
        <p:nvSpPr>
          <p:cNvPr id="2783" name="テキスト ボックス 2782"/>
          <p:cNvSpPr txBox="1"/>
          <p:nvPr/>
        </p:nvSpPr>
        <p:spPr>
          <a:xfrm>
            <a:off x="1051560" y="165636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2784" name="フリーフォーム: 図形 2783"/>
          <p:cNvSpPr/>
          <p:nvPr/>
        </p:nvSpPr>
        <p:spPr>
          <a:xfrm>
            <a:off x="1047600" y="238104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5"/>
                  <a:pt x="3" y="98"/>
                  <a:pt x="10" y="82"/>
                </a:cubicBezTo>
                <a:cubicBezTo>
                  <a:pt x="17" y="66"/>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85" name="テキスト ボックス 2784"/>
          <p:cNvSpPr txBox="1"/>
          <p:nvPr/>
        </p:nvSpPr>
        <p:spPr>
          <a:xfrm>
            <a:off x="1215360" y="1664280"/>
            <a:ext cx="42465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ウェイポイントナビゲーション</a:t>
            </a:r>
            <a:endParaRPr lang="en-US" sz="2390" b="0" strike="noStrike" spc="-1">
              <a:solidFill>
                <a:srgbClr val="000000"/>
              </a:solidFill>
              <a:latin typeface="Times New Roman"/>
            </a:endParaRPr>
          </a:p>
        </p:txBody>
      </p:sp>
      <p:sp>
        <p:nvSpPr>
          <p:cNvPr id="2786" name="フリーフォーム: 図形 2785"/>
          <p:cNvSpPr/>
          <p:nvPr/>
        </p:nvSpPr>
        <p:spPr>
          <a:xfrm>
            <a:off x="1599840" y="280008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4"/>
                </a:cubicBezTo>
                <a:cubicBezTo>
                  <a:pt x="0" y="116"/>
                  <a:pt x="4" y="99"/>
                  <a:pt x="11" y="83"/>
                </a:cubicBezTo>
                <a:cubicBezTo>
                  <a:pt x="17" y="67"/>
                  <a:pt x="27" y="52"/>
                  <a:pt x="39" y="40"/>
                </a:cubicBezTo>
                <a:cubicBezTo>
                  <a:pt x="52" y="28"/>
                  <a:pt x="66" y="18"/>
                  <a:pt x="82" y="11"/>
                </a:cubicBezTo>
                <a:cubicBezTo>
                  <a:pt x="98" y="4"/>
                  <a:pt x="115" y="0"/>
                  <a:pt x="133" y="0"/>
                </a:cubicBezTo>
                <a:cubicBezTo>
                  <a:pt x="150" y="0"/>
                  <a:pt x="167" y="4"/>
                  <a:pt x="184" y="11"/>
                </a:cubicBezTo>
                <a:cubicBezTo>
                  <a:pt x="201" y="18"/>
                  <a:pt x="215" y="28"/>
                  <a:pt x="227" y="40"/>
                </a:cubicBezTo>
                <a:cubicBezTo>
                  <a:pt x="240" y="52"/>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787" name="テキスト ボックス 2786"/>
          <p:cNvSpPr txBox="1"/>
          <p:nvPr/>
        </p:nvSpPr>
        <p:spPr>
          <a:xfrm>
            <a:off x="1300320" y="2235960"/>
            <a:ext cx="46900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ロボットの動作がぎこちなくなりがち</a:t>
            </a:r>
            <a:endParaRPr lang="en-US" sz="2170" b="0" strike="noStrike" spc="-1">
              <a:solidFill>
                <a:srgbClr val="000000"/>
              </a:solidFill>
              <a:latin typeface="Times New Roman"/>
            </a:endParaRPr>
          </a:p>
        </p:txBody>
      </p:sp>
      <p:sp>
        <p:nvSpPr>
          <p:cNvPr id="2788" name="フリーフォーム: 図形 2787"/>
          <p:cNvSpPr/>
          <p:nvPr/>
        </p:nvSpPr>
        <p:spPr>
          <a:xfrm>
            <a:off x="2152440" y="320976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89" name="テキスト ボックス 2788"/>
          <p:cNvSpPr txBox="1"/>
          <p:nvPr/>
        </p:nvSpPr>
        <p:spPr>
          <a:xfrm>
            <a:off x="1852560" y="2655000"/>
            <a:ext cx="9103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自己位置推定がジャンプしてわざわざウェイポイントを踏みなおしに戻る</a:t>
            </a:r>
            <a:endParaRPr lang="en-US" sz="2170" b="0" strike="noStrike" spc="-1">
              <a:solidFill>
                <a:srgbClr val="000000"/>
              </a:solidFill>
              <a:latin typeface="Times New Roman"/>
            </a:endParaRPr>
          </a:p>
        </p:txBody>
      </p:sp>
      <p:sp>
        <p:nvSpPr>
          <p:cNvPr id="2790" name="フリーフォーム: 図形 2789"/>
          <p:cNvSpPr/>
          <p:nvPr/>
        </p:nvSpPr>
        <p:spPr>
          <a:xfrm>
            <a:off x="1599840" y="3695400"/>
            <a:ext cx="95760" cy="95760"/>
          </a:xfrm>
          <a:custGeom>
            <a:avLst/>
            <a:gdLst/>
            <a:ahLst/>
            <a:cxnLst/>
            <a:rect l="0" t="0" r="r" b="b"/>
            <a:pathLst>
              <a:path w="266" h="266">
                <a:moveTo>
                  <a:pt x="266" y="133"/>
                </a:moveTo>
                <a:cubicBezTo>
                  <a:pt x="266" y="150"/>
                  <a:pt x="263" y="168"/>
                  <a:pt x="256" y="184"/>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4"/>
                </a:cubicBezTo>
                <a:cubicBezTo>
                  <a:pt x="4" y="168"/>
                  <a:pt x="0" y="150"/>
                  <a:pt x="0" y="133"/>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791" name="テキスト ボックス 2790"/>
          <p:cNvSpPr txBox="1"/>
          <p:nvPr/>
        </p:nvSpPr>
        <p:spPr>
          <a:xfrm>
            <a:off x="2405160" y="306468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実装が下手だと急旋回して自己位置推定が破綻</a:t>
            </a:r>
            <a:endParaRPr lang="en-US" sz="2170" b="0" strike="noStrike" spc="-1">
              <a:solidFill>
                <a:srgbClr val="000000"/>
              </a:solidFill>
              <a:latin typeface="Times New Roman"/>
            </a:endParaRPr>
          </a:p>
        </p:txBody>
      </p:sp>
      <p:sp>
        <p:nvSpPr>
          <p:cNvPr id="2792" name="テキスト ボックス 2791"/>
          <p:cNvSpPr txBox="1"/>
          <p:nvPr/>
        </p:nvSpPr>
        <p:spPr>
          <a:xfrm>
            <a:off x="1852560" y="3550320"/>
            <a:ext cx="9379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経路がずれて途中飛ばしたほうがよさそうだが一応ウェイポイントを踏みに</a:t>
            </a:r>
            <a:endParaRPr lang="en-US" sz="2170" b="0" strike="noStrike" spc="-1">
              <a:solidFill>
                <a:srgbClr val="000000"/>
              </a:solidFill>
              <a:latin typeface="Times New Roman"/>
            </a:endParaRPr>
          </a:p>
        </p:txBody>
      </p:sp>
      <p:sp>
        <p:nvSpPr>
          <p:cNvPr id="2793" name="フリーフォーム: 図形 2792"/>
          <p:cNvSpPr/>
          <p:nvPr/>
        </p:nvSpPr>
        <p:spPr>
          <a:xfrm>
            <a:off x="2152440" y="452412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794" name="テキスト ボックス 2793"/>
          <p:cNvSpPr txBox="1"/>
          <p:nvPr/>
        </p:nvSpPr>
        <p:spPr>
          <a:xfrm>
            <a:off x="1852560" y="396000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行く</a:t>
            </a:r>
            <a:endParaRPr lang="en-US" sz="2170" b="0" strike="noStrike" spc="-1">
              <a:solidFill>
                <a:srgbClr val="000000"/>
              </a:solidFill>
              <a:latin typeface="Times New Roman"/>
            </a:endParaRPr>
          </a:p>
        </p:txBody>
      </p:sp>
      <p:sp>
        <p:nvSpPr>
          <p:cNvPr id="2795" name="テキスト ボックス 2794"/>
          <p:cNvSpPr txBox="1"/>
          <p:nvPr/>
        </p:nvSpPr>
        <p:spPr>
          <a:xfrm>
            <a:off x="2405160" y="4379040"/>
            <a:ext cx="8827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これが実現できるくらいの制御器を持っていればウェイポイントはいら</a:t>
            </a:r>
            <a:endParaRPr lang="en-US" sz="2170" b="0" strike="noStrike" spc="-1">
              <a:solidFill>
                <a:srgbClr val="000000"/>
              </a:solidFill>
              <a:latin typeface="Times New Roman"/>
            </a:endParaRPr>
          </a:p>
        </p:txBody>
      </p:sp>
      <p:sp>
        <p:nvSpPr>
          <p:cNvPr id="2796" name="テキスト ボックス 2795"/>
          <p:cNvSpPr txBox="1"/>
          <p:nvPr/>
        </p:nvSpPr>
        <p:spPr>
          <a:xfrm>
            <a:off x="2405160" y="478872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ない</a:t>
            </a:r>
            <a:endParaRPr lang="en-US" sz="2170" b="0" strike="noStrike" spc="-1">
              <a:solidFill>
                <a:srgbClr val="000000"/>
              </a:solidFill>
              <a:latin typeface="Times New Roman"/>
            </a:endParaRPr>
          </a:p>
        </p:txBody>
      </p:sp>
      <p:sp>
        <p:nvSpPr>
          <p:cNvPr id="2797" name="テキスト ボックス 2796"/>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798" name="テキスト ボックス 2797"/>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799" name="テキスト ボックス 2798"/>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800" name="テキスト ボックス 2799"/>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801" name="テキスト ボックス 2800"/>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802" name="テキスト ボックス 2801"/>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803" name="テキスト ボックス 2802"/>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804" name="テキスト ボックス 2803"/>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805" name="テキスト ボックス 2804"/>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31</a:t>
            </a:r>
            <a:endParaRPr lang="en-US" sz="1800" b="0" strike="noStrike" spc="-1">
              <a:solidFill>
                <a:srgbClr val="000000"/>
              </a:solidFill>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6" name="フリーフォーム: 図形 2805"/>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07" name="フリーフォーム: 図形 2806"/>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08" name="フリーフォーム: 図形 280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09" name="フリーフォーム: 図形 2808"/>
          <p:cNvSpPr/>
          <p:nvPr/>
        </p:nvSpPr>
        <p:spPr>
          <a:xfrm>
            <a:off x="1047600" y="2342880"/>
            <a:ext cx="95400" cy="95760"/>
          </a:xfrm>
          <a:custGeom>
            <a:avLst/>
            <a:gdLst/>
            <a:ahLst/>
            <a:cxnLst/>
            <a:rect l="0" t="0" r="r" b="b"/>
            <a:pathLst>
              <a:path w="265" h="266">
                <a:moveTo>
                  <a:pt x="265" y="133"/>
                </a:moveTo>
                <a:cubicBezTo>
                  <a:pt x="265" y="150"/>
                  <a:pt x="262" y="167"/>
                  <a:pt x="255" y="183"/>
                </a:cubicBezTo>
                <a:cubicBezTo>
                  <a:pt x="249" y="199"/>
                  <a:pt x="239" y="214"/>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4"/>
                  <a:pt x="17" y="199"/>
                  <a:pt x="10" y="183"/>
                </a:cubicBezTo>
                <a:cubicBezTo>
                  <a:pt x="3" y="167"/>
                  <a:pt x="0" y="150"/>
                  <a:pt x="0" y="133"/>
                </a:cubicBezTo>
                <a:cubicBezTo>
                  <a:pt x="0" y="115"/>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10" name="テキスト ボックス 2809"/>
          <p:cNvSpPr txBox="1"/>
          <p:nvPr/>
        </p:nvSpPr>
        <p:spPr>
          <a:xfrm>
            <a:off x="747720" y="1635840"/>
            <a:ext cx="18205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根本的な問題</a:t>
            </a:r>
            <a:endParaRPr lang="en-US" sz="2390" b="0" strike="noStrike" spc="-1">
              <a:solidFill>
                <a:srgbClr val="000000"/>
              </a:solidFill>
              <a:latin typeface="Times New Roman"/>
            </a:endParaRPr>
          </a:p>
        </p:txBody>
      </p:sp>
      <p:sp>
        <p:nvSpPr>
          <p:cNvPr id="2811" name="フリーフォーム: 図形 2810"/>
          <p:cNvSpPr/>
          <p:nvPr/>
        </p:nvSpPr>
        <p:spPr>
          <a:xfrm>
            <a:off x="1599840" y="276192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5"/>
                  <a:pt x="4" y="98"/>
                  <a:pt x="11" y="82"/>
                </a:cubicBezTo>
                <a:cubicBezTo>
                  <a:pt x="17" y="66"/>
                  <a:pt x="27" y="52"/>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2"/>
                  <a:pt x="249" y="66"/>
                  <a:pt x="256" y="82"/>
                </a:cubicBezTo>
                <a:cubicBezTo>
                  <a:pt x="263" y="98"/>
                  <a:pt x="266" y="115"/>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812" name="フリーフォーム: 図形 2811"/>
          <p:cNvSpPr/>
          <p:nvPr/>
        </p:nvSpPr>
        <p:spPr>
          <a:xfrm>
            <a:off x="1871640" y="2757240"/>
            <a:ext cx="186840" cy="154440"/>
          </a:xfrm>
          <a:custGeom>
            <a:avLst/>
            <a:gdLst/>
            <a:ahLst/>
            <a:cxnLst/>
            <a:rect l="0" t="0" r="r" b="b"/>
            <a:pathLst>
              <a:path w="519" h="429">
                <a:moveTo>
                  <a:pt x="29" y="158"/>
                </a:moveTo>
                <a:lnTo>
                  <a:pt x="19" y="158"/>
                </a:lnTo>
                <a:cubicBezTo>
                  <a:pt x="7" y="158"/>
                  <a:pt x="0" y="153"/>
                  <a:pt x="0" y="145"/>
                </a:cubicBezTo>
                <a:cubicBezTo>
                  <a:pt x="0" y="143"/>
                  <a:pt x="1" y="140"/>
                  <a:pt x="2" y="134"/>
                </a:cubicBezTo>
                <a:cubicBezTo>
                  <a:pt x="3" y="129"/>
                  <a:pt x="7" y="121"/>
                  <a:pt x="12" y="111"/>
                </a:cubicBezTo>
                <a:cubicBezTo>
                  <a:pt x="18" y="101"/>
                  <a:pt x="24" y="91"/>
                  <a:pt x="31" y="81"/>
                </a:cubicBezTo>
                <a:cubicBezTo>
                  <a:pt x="38" y="70"/>
                  <a:pt x="48" y="59"/>
                  <a:pt x="63" y="47"/>
                </a:cubicBezTo>
                <a:cubicBezTo>
                  <a:pt x="77" y="35"/>
                  <a:pt x="92" y="25"/>
                  <a:pt x="108" y="17"/>
                </a:cubicBezTo>
                <a:cubicBezTo>
                  <a:pt x="134" y="6"/>
                  <a:pt x="157" y="1"/>
                  <a:pt x="177" y="1"/>
                </a:cubicBezTo>
                <a:lnTo>
                  <a:pt x="180" y="1"/>
                </a:lnTo>
                <a:cubicBezTo>
                  <a:pt x="203" y="1"/>
                  <a:pt x="217" y="1"/>
                  <a:pt x="223" y="1"/>
                </a:cubicBezTo>
                <a:cubicBezTo>
                  <a:pt x="271" y="10"/>
                  <a:pt x="302" y="25"/>
                  <a:pt x="317" y="48"/>
                </a:cubicBezTo>
                <a:lnTo>
                  <a:pt x="326" y="39"/>
                </a:lnTo>
                <a:cubicBezTo>
                  <a:pt x="352" y="13"/>
                  <a:pt x="380" y="0"/>
                  <a:pt x="411" y="0"/>
                </a:cubicBezTo>
                <a:cubicBezTo>
                  <a:pt x="445" y="0"/>
                  <a:pt x="471" y="9"/>
                  <a:pt x="490" y="28"/>
                </a:cubicBezTo>
                <a:cubicBezTo>
                  <a:pt x="508" y="48"/>
                  <a:pt x="518" y="71"/>
                  <a:pt x="519" y="98"/>
                </a:cubicBezTo>
                <a:cubicBezTo>
                  <a:pt x="519" y="125"/>
                  <a:pt x="510" y="145"/>
                  <a:pt x="494" y="160"/>
                </a:cubicBezTo>
                <a:cubicBezTo>
                  <a:pt x="478" y="174"/>
                  <a:pt x="461" y="181"/>
                  <a:pt x="442" y="182"/>
                </a:cubicBezTo>
                <a:cubicBezTo>
                  <a:pt x="428" y="182"/>
                  <a:pt x="416" y="178"/>
                  <a:pt x="406" y="169"/>
                </a:cubicBezTo>
                <a:cubicBezTo>
                  <a:pt x="396" y="160"/>
                  <a:pt x="391" y="148"/>
                  <a:pt x="391" y="134"/>
                </a:cubicBezTo>
                <a:cubicBezTo>
                  <a:pt x="391" y="112"/>
                  <a:pt x="399" y="94"/>
                  <a:pt x="415" y="79"/>
                </a:cubicBezTo>
                <a:cubicBezTo>
                  <a:pt x="423" y="72"/>
                  <a:pt x="433" y="67"/>
                  <a:pt x="445" y="62"/>
                </a:cubicBezTo>
                <a:cubicBezTo>
                  <a:pt x="445" y="61"/>
                  <a:pt x="444" y="60"/>
                  <a:pt x="441" y="58"/>
                </a:cubicBezTo>
                <a:cubicBezTo>
                  <a:pt x="439" y="56"/>
                  <a:pt x="435" y="54"/>
                  <a:pt x="428" y="52"/>
                </a:cubicBezTo>
                <a:cubicBezTo>
                  <a:pt x="422" y="49"/>
                  <a:pt x="415" y="48"/>
                  <a:pt x="408" y="48"/>
                </a:cubicBezTo>
                <a:cubicBezTo>
                  <a:pt x="400" y="48"/>
                  <a:pt x="395" y="49"/>
                  <a:pt x="391" y="50"/>
                </a:cubicBezTo>
                <a:cubicBezTo>
                  <a:pt x="371" y="59"/>
                  <a:pt x="356" y="77"/>
                  <a:pt x="347" y="103"/>
                </a:cubicBezTo>
                <a:cubicBezTo>
                  <a:pt x="310" y="243"/>
                  <a:pt x="291" y="324"/>
                  <a:pt x="291" y="347"/>
                </a:cubicBezTo>
                <a:cubicBezTo>
                  <a:pt x="291" y="369"/>
                  <a:pt x="306" y="380"/>
                  <a:pt x="338" y="380"/>
                </a:cubicBezTo>
                <a:cubicBezTo>
                  <a:pt x="365" y="380"/>
                  <a:pt x="390" y="371"/>
                  <a:pt x="412" y="352"/>
                </a:cubicBezTo>
                <a:cubicBezTo>
                  <a:pt x="435" y="334"/>
                  <a:pt x="450" y="313"/>
                  <a:pt x="459" y="289"/>
                </a:cubicBezTo>
                <a:cubicBezTo>
                  <a:pt x="461" y="280"/>
                  <a:pt x="464" y="275"/>
                  <a:pt x="466" y="273"/>
                </a:cubicBezTo>
                <a:cubicBezTo>
                  <a:pt x="467" y="271"/>
                  <a:pt x="474" y="270"/>
                  <a:pt x="484" y="270"/>
                </a:cubicBezTo>
                <a:lnTo>
                  <a:pt x="490" y="270"/>
                </a:lnTo>
                <a:lnTo>
                  <a:pt x="500" y="270"/>
                </a:lnTo>
                <a:cubicBezTo>
                  <a:pt x="512" y="270"/>
                  <a:pt x="519" y="275"/>
                  <a:pt x="519" y="283"/>
                </a:cubicBezTo>
                <a:cubicBezTo>
                  <a:pt x="519" y="291"/>
                  <a:pt x="515" y="303"/>
                  <a:pt x="506" y="318"/>
                </a:cubicBezTo>
                <a:cubicBezTo>
                  <a:pt x="498" y="333"/>
                  <a:pt x="487" y="348"/>
                  <a:pt x="473" y="365"/>
                </a:cubicBezTo>
                <a:cubicBezTo>
                  <a:pt x="459" y="382"/>
                  <a:pt x="439" y="397"/>
                  <a:pt x="412" y="410"/>
                </a:cubicBezTo>
                <a:cubicBezTo>
                  <a:pt x="386" y="423"/>
                  <a:pt x="359" y="429"/>
                  <a:pt x="331" y="429"/>
                </a:cubicBezTo>
                <a:cubicBezTo>
                  <a:pt x="279" y="429"/>
                  <a:pt x="238" y="415"/>
                  <a:pt x="208" y="388"/>
                </a:cubicBezTo>
                <a:lnTo>
                  <a:pt x="200" y="380"/>
                </a:lnTo>
                <a:cubicBezTo>
                  <a:pt x="174" y="412"/>
                  <a:pt x="144" y="428"/>
                  <a:pt x="110" y="428"/>
                </a:cubicBezTo>
                <a:lnTo>
                  <a:pt x="105" y="428"/>
                </a:lnTo>
                <a:cubicBezTo>
                  <a:pt x="70" y="428"/>
                  <a:pt x="44" y="418"/>
                  <a:pt x="26" y="398"/>
                </a:cubicBezTo>
                <a:cubicBezTo>
                  <a:pt x="9" y="378"/>
                  <a:pt x="0" y="356"/>
                  <a:pt x="0" y="333"/>
                </a:cubicBezTo>
                <a:cubicBezTo>
                  <a:pt x="0" y="303"/>
                  <a:pt x="9" y="281"/>
                  <a:pt x="25" y="268"/>
                </a:cubicBezTo>
                <a:cubicBezTo>
                  <a:pt x="42" y="254"/>
                  <a:pt x="59" y="247"/>
                  <a:pt x="77" y="246"/>
                </a:cubicBezTo>
                <a:cubicBezTo>
                  <a:pt x="91" y="246"/>
                  <a:pt x="103" y="251"/>
                  <a:pt x="113" y="259"/>
                </a:cubicBezTo>
                <a:cubicBezTo>
                  <a:pt x="123" y="268"/>
                  <a:pt x="128" y="280"/>
                  <a:pt x="128" y="295"/>
                </a:cubicBezTo>
                <a:cubicBezTo>
                  <a:pt x="128" y="316"/>
                  <a:pt x="120" y="335"/>
                  <a:pt x="104" y="349"/>
                </a:cubicBezTo>
                <a:cubicBezTo>
                  <a:pt x="96" y="356"/>
                  <a:pt x="86" y="361"/>
                  <a:pt x="74" y="366"/>
                </a:cubicBezTo>
                <a:cubicBezTo>
                  <a:pt x="75" y="369"/>
                  <a:pt x="79" y="372"/>
                  <a:pt x="87" y="375"/>
                </a:cubicBezTo>
                <a:cubicBezTo>
                  <a:pt x="94" y="379"/>
                  <a:pt x="102" y="380"/>
                  <a:pt x="110" y="381"/>
                </a:cubicBezTo>
                <a:cubicBezTo>
                  <a:pt x="124" y="381"/>
                  <a:pt x="136" y="375"/>
                  <a:pt x="146" y="364"/>
                </a:cubicBezTo>
                <a:cubicBezTo>
                  <a:pt x="157" y="353"/>
                  <a:pt x="165" y="340"/>
                  <a:pt x="171" y="325"/>
                </a:cubicBezTo>
                <a:cubicBezTo>
                  <a:pt x="208" y="185"/>
                  <a:pt x="227" y="104"/>
                  <a:pt x="227" y="81"/>
                </a:cubicBezTo>
                <a:cubicBezTo>
                  <a:pt x="227" y="59"/>
                  <a:pt x="211" y="48"/>
                  <a:pt x="180" y="48"/>
                </a:cubicBezTo>
                <a:cubicBezTo>
                  <a:pt x="158" y="48"/>
                  <a:pt x="135" y="55"/>
                  <a:pt x="113" y="69"/>
                </a:cubicBezTo>
                <a:cubicBezTo>
                  <a:pt x="91" y="84"/>
                  <a:pt x="73" y="107"/>
                  <a:pt x="60" y="139"/>
                </a:cubicBezTo>
                <a:cubicBezTo>
                  <a:pt x="57" y="148"/>
                  <a:pt x="55" y="153"/>
                  <a:pt x="53" y="155"/>
                </a:cubicBezTo>
                <a:cubicBezTo>
                  <a:pt x="51"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13" name="フリーフォーム: 図形 2812"/>
          <p:cNvSpPr/>
          <p:nvPr/>
        </p:nvSpPr>
        <p:spPr>
          <a:xfrm>
            <a:off x="2097000" y="2852640"/>
            <a:ext cx="109080" cy="109080"/>
          </a:xfrm>
          <a:custGeom>
            <a:avLst/>
            <a:gdLst/>
            <a:ahLst/>
            <a:cxnLst/>
            <a:rect l="0" t="0" r="r" b="b"/>
            <a:pathLst>
              <a:path w="303" h="303">
                <a:moveTo>
                  <a:pt x="69" y="95"/>
                </a:moveTo>
                <a:cubicBezTo>
                  <a:pt x="69" y="95"/>
                  <a:pt x="64" y="95"/>
                  <a:pt x="55" y="95"/>
                </a:cubicBezTo>
                <a:cubicBezTo>
                  <a:pt x="44" y="95"/>
                  <a:pt x="36" y="92"/>
                  <a:pt x="29" y="85"/>
                </a:cubicBezTo>
                <a:cubicBezTo>
                  <a:pt x="23" y="79"/>
                  <a:pt x="19" y="70"/>
                  <a:pt x="19" y="59"/>
                </a:cubicBezTo>
                <a:cubicBezTo>
                  <a:pt x="19" y="43"/>
                  <a:pt x="27" y="30"/>
                  <a:pt x="42" y="18"/>
                </a:cubicBezTo>
                <a:cubicBezTo>
                  <a:pt x="58" y="6"/>
                  <a:pt x="84" y="0"/>
                  <a:pt x="122" y="0"/>
                </a:cubicBezTo>
                <a:cubicBezTo>
                  <a:pt x="154" y="0"/>
                  <a:pt x="180" y="7"/>
                  <a:pt x="200" y="21"/>
                </a:cubicBezTo>
                <a:cubicBezTo>
                  <a:pt x="220" y="35"/>
                  <a:pt x="233" y="52"/>
                  <a:pt x="240" y="72"/>
                </a:cubicBezTo>
                <a:cubicBezTo>
                  <a:pt x="242" y="78"/>
                  <a:pt x="243" y="85"/>
                  <a:pt x="243" y="92"/>
                </a:cubicBezTo>
                <a:cubicBezTo>
                  <a:pt x="243" y="100"/>
                  <a:pt x="243" y="125"/>
                  <a:pt x="243" y="168"/>
                </a:cubicBezTo>
                <a:lnTo>
                  <a:pt x="243" y="214"/>
                </a:lnTo>
                <a:cubicBezTo>
                  <a:pt x="243" y="235"/>
                  <a:pt x="245" y="250"/>
                  <a:pt x="247" y="257"/>
                </a:cubicBezTo>
                <a:cubicBezTo>
                  <a:pt x="249" y="265"/>
                  <a:pt x="254" y="269"/>
                  <a:pt x="261" y="269"/>
                </a:cubicBezTo>
                <a:cubicBezTo>
                  <a:pt x="267" y="269"/>
                  <a:pt x="272" y="266"/>
                  <a:pt x="274" y="259"/>
                </a:cubicBezTo>
                <a:cubicBezTo>
                  <a:pt x="276" y="252"/>
                  <a:pt x="277" y="240"/>
                  <a:pt x="277" y="224"/>
                </a:cubicBezTo>
                <a:lnTo>
                  <a:pt x="277" y="200"/>
                </a:lnTo>
                <a:lnTo>
                  <a:pt x="303" y="200"/>
                </a:lnTo>
                <a:lnTo>
                  <a:pt x="303" y="226"/>
                </a:lnTo>
                <a:cubicBezTo>
                  <a:pt x="303" y="243"/>
                  <a:pt x="302" y="254"/>
                  <a:pt x="301" y="257"/>
                </a:cubicBezTo>
                <a:cubicBezTo>
                  <a:pt x="297" y="270"/>
                  <a:pt x="290" y="280"/>
                  <a:pt x="278" y="288"/>
                </a:cubicBezTo>
                <a:cubicBezTo>
                  <a:pt x="267" y="295"/>
                  <a:pt x="255" y="299"/>
                  <a:pt x="242" y="300"/>
                </a:cubicBezTo>
                <a:cubicBezTo>
                  <a:pt x="229" y="300"/>
                  <a:pt x="219" y="296"/>
                  <a:pt x="211" y="288"/>
                </a:cubicBezTo>
                <a:cubicBezTo>
                  <a:pt x="203" y="279"/>
                  <a:pt x="198" y="270"/>
                  <a:pt x="195" y="260"/>
                </a:cubicBezTo>
                <a:lnTo>
                  <a:pt x="195" y="257"/>
                </a:lnTo>
                <a:lnTo>
                  <a:pt x="194" y="259"/>
                </a:lnTo>
                <a:cubicBezTo>
                  <a:pt x="193" y="261"/>
                  <a:pt x="192" y="262"/>
                  <a:pt x="191" y="263"/>
                </a:cubicBezTo>
                <a:cubicBezTo>
                  <a:pt x="190" y="265"/>
                  <a:pt x="188" y="267"/>
                  <a:pt x="186" y="269"/>
                </a:cubicBezTo>
                <a:cubicBezTo>
                  <a:pt x="183" y="272"/>
                  <a:pt x="181" y="274"/>
                  <a:pt x="178" y="277"/>
                </a:cubicBezTo>
                <a:cubicBezTo>
                  <a:pt x="175" y="279"/>
                  <a:pt x="171" y="281"/>
                  <a:pt x="168" y="284"/>
                </a:cubicBezTo>
                <a:cubicBezTo>
                  <a:pt x="164" y="287"/>
                  <a:pt x="160" y="290"/>
                  <a:pt x="156" y="292"/>
                </a:cubicBezTo>
                <a:cubicBezTo>
                  <a:pt x="152" y="293"/>
                  <a:pt x="147" y="295"/>
                  <a:pt x="142" y="297"/>
                </a:cubicBezTo>
                <a:cubicBezTo>
                  <a:pt x="136" y="299"/>
                  <a:pt x="131" y="300"/>
                  <a:pt x="124" y="301"/>
                </a:cubicBezTo>
                <a:cubicBezTo>
                  <a:pt x="118" y="302"/>
                  <a:pt x="111" y="302"/>
                  <a:pt x="104" y="303"/>
                </a:cubicBezTo>
                <a:cubicBezTo>
                  <a:pt x="78" y="303"/>
                  <a:pt x="54" y="296"/>
                  <a:pt x="32" y="282"/>
                </a:cubicBezTo>
                <a:cubicBezTo>
                  <a:pt x="11" y="269"/>
                  <a:pt x="0" y="250"/>
                  <a:pt x="0" y="225"/>
                </a:cubicBezTo>
                <a:cubicBezTo>
                  <a:pt x="0" y="216"/>
                  <a:pt x="2" y="207"/>
                  <a:pt x="5" y="199"/>
                </a:cubicBezTo>
                <a:cubicBezTo>
                  <a:pt x="8" y="191"/>
                  <a:pt x="14" y="182"/>
                  <a:pt x="23" y="172"/>
                </a:cubicBezTo>
                <a:cubicBezTo>
                  <a:pt x="32" y="162"/>
                  <a:pt x="42" y="154"/>
                  <a:pt x="55" y="148"/>
                </a:cubicBezTo>
                <a:cubicBezTo>
                  <a:pt x="68" y="141"/>
                  <a:pt x="85" y="135"/>
                  <a:pt x="107" y="129"/>
                </a:cubicBezTo>
                <a:cubicBezTo>
                  <a:pt x="129" y="124"/>
                  <a:pt x="153" y="120"/>
                  <a:pt x="179" y="119"/>
                </a:cubicBezTo>
                <a:lnTo>
                  <a:pt x="188" y="119"/>
                </a:lnTo>
                <a:lnTo>
                  <a:pt x="188" y="105"/>
                </a:lnTo>
                <a:cubicBezTo>
                  <a:pt x="188" y="90"/>
                  <a:pt x="187" y="79"/>
                  <a:pt x="184" y="72"/>
                </a:cubicBezTo>
                <a:cubicBezTo>
                  <a:pt x="175" y="40"/>
                  <a:pt x="153" y="24"/>
                  <a:pt x="120" y="24"/>
                </a:cubicBezTo>
                <a:cubicBezTo>
                  <a:pt x="113" y="24"/>
                  <a:pt x="105" y="25"/>
                  <a:pt x="98" y="25"/>
                </a:cubicBezTo>
                <a:cubicBezTo>
                  <a:pt x="91" y="25"/>
                  <a:pt x="86" y="26"/>
                  <a:pt x="82" y="28"/>
                </a:cubicBezTo>
                <a:cubicBezTo>
                  <a:pt x="78" y="29"/>
                  <a:pt x="76" y="30"/>
                  <a:pt x="76" y="30"/>
                </a:cubicBezTo>
                <a:cubicBezTo>
                  <a:pt x="86" y="36"/>
                  <a:pt x="91" y="46"/>
                  <a:pt x="91" y="59"/>
                </a:cubicBezTo>
                <a:cubicBezTo>
                  <a:pt x="91" y="70"/>
                  <a:pt x="87" y="79"/>
                  <a:pt x="80" y="85"/>
                </a:cubicBezTo>
                <a:lnTo>
                  <a:pt x="69" y="95"/>
                </a:lnTo>
                <a:moveTo>
                  <a:pt x="62" y="226"/>
                </a:moveTo>
                <a:cubicBezTo>
                  <a:pt x="62" y="239"/>
                  <a:pt x="67" y="252"/>
                  <a:pt x="78" y="262"/>
                </a:cubicBezTo>
                <a:cubicBezTo>
                  <a:pt x="88" y="273"/>
                  <a:pt x="101" y="278"/>
                  <a:pt x="117" y="278"/>
                </a:cubicBezTo>
                <a:cubicBezTo>
                  <a:pt x="133" y="278"/>
                  <a:pt x="148" y="273"/>
                  <a:pt x="161" y="263"/>
                </a:cubicBezTo>
                <a:cubicBezTo>
                  <a:pt x="173" y="253"/>
                  <a:pt x="182" y="240"/>
                  <a:pt x="186" y="224"/>
                </a:cubicBezTo>
                <a:cubicBezTo>
                  <a:pt x="187" y="221"/>
                  <a:pt x="188" y="206"/>
                  <a:pt x="188" y="181"/>
                </a:cubicBezTo>
                <a:cubicBezTo>
                  <a:pt x="188" y="155"/>
                  <a:pt x="188" y="142"/>
                  <a:pt x="188" y="142"/>
                </a:cubicBezTo>
                <a:cubicBezTo>
                  <a:pt x="184" y="142"/>
                  <a:pt x="179" y="143"/>
                  <a:pt x="174" y="143"/>
                </a:cubicBezTo>
                <a:cubicBezTo>
                  <a:pt x="168" y="143"/>
                  <a:pt x="158" y="145"/>
                  <a:pt x="144" y="149"/>
                </a:cubicBezTo>
                <a:cubicBezTo>
                  <a:pt x="130" y="152"/>
                  <a:pt x="117" y="157"/>
                  <a:pt x="106" y="162"/>
                </a:cubicBezTo>
                <a:cubicBezTo>
                  <a:pt x="95" y="167"/>
                  <a:pt x="85" y="175"/>
                  <a:pt x="76" y="186"/>
                </a:cubicBezTo>
                <a:cubicBezTo>
                  <a:pt x="67" y="197"/>
                  <a:pt x="62" y="211"/>
                  <a:pt x="62" y="22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14" name="フリーフォーム: 図形 2813"/>
          <p:cNvSpPr/>
          <p:nvPr/>
        </p:nvSpPr>
        <p:spPr>
          <a:xfrm>
            <a:off x="2213280" y="2854080"/>
            <a:ext cx="122760" cy="107640"/>
          </a:xfrm>
          <a:custGeom>
            <a:avLst/>
            <a:gdLst/>
            <a:ahLst/>
            <a:cxnLst/>
            <a:rect l="0" t="0" r="r" b="b"/>
            <a:pathLst>
              <a:path w="341" h="299">
                <a:moveTo>
                  <a:pt x="237" y="252"/>
                </a:moveTo>
                <a:cubicBezTo>
                  <a:pt x="212" y="283"/>
                  <a:pt x="184" y="298"/>
                  <a:pt x="153" y="298"/>
                </a:cubicBezTo>
                <a:lnTo>
                  <a:pt x="149" y="298"/>
                </a:lnTo>
                <a:cubicBezTo>
                  <a:pt x="93" y="298"/>
                  <a:pt x="61" y="276"/>
                  <a:pt x="53" y="232"/>
                </a:cubicBezTo>
                <a:cubicBezTo>
                  <a:pt x="53" y="229"/>
                  <a:pt x="52" y="199"/>
                  <a:pt x="52" y="142"/>
                </a:cubicBezTo>
                <a:cubicBezTo>
                  <a:pt x="51" y="94"/>
                  <a:pt x="51" y="67"/>
                  <a:pt x="51" y="62"/>
                </a:cubicBezTo>
                <a:cubicBezTo>
                  <a:pt x="51" y="56"/>
                  <a:pt x="50" y="51"/>
                  <a:pt x="47" y="48"/>
                </a:cubicBezTo>
                <a:cubicBezTo>
                  <a:pt x="43" y="41"/>
                  <a:pt x="29" y="37"/>
                  <a:pt x="8" y="37"/>
                </a:cubicBezTo>
                <a:lnTo>
                  <a:pt x="0" y="37"/>
                </a:lnTo>
                <a:lnTo>
                  <a:pt x="0" y="22"/>
                </a:lnTo>
                <a:cubicBezTo>
                  <a:pt x="0" y="12"/>
                  <a:pt x="1" y="7"/>
                  <a:pt x="2" y="7"/>
                </a:cubicBezTo>
                <a:lnTo>
                  <a:pt x="9" y="6"/>
                </a:lnTo>
                <a:cubicBezTo>
                  <a:pt x="13" y="6"/>
                  <a:pt x="20" y="6"/>
                  <a:pt x="28" y="5"/>
                </a:cubicBezTo>
                <a:cubicBezTo>
                  <a:pt x="36" y="5"/>
                  <a:pt x="45" y="4"/>
                  <a:pt x="53" y="4"/>
                </a:cubicBezTo>
                <a:cubicBezTo>
                  <a:pt x="60" y="3"/>
                  <a:pt x="69" y="3"/>
                  <a:pt x="77" y="3"/>
                </a:cubicBezTo>
                <a:cubicBezTo>
                  <a:pt x="86" y="2"/>
                  <a:pt x="93" y="1"/>
                  <a:pt x="97" y="1"/>
                </a:cubicBezTo>
                <a:cubicBezTo>
                  <a:pt x="101" y="0"/>
                  <a:pt x="104" y="-1"/>
                  <a:pt x="105" y="0"/>
                </a:cubicBezTo>
                <a:lnTo>
                  <a:pt x="107" y="0"/>
                </a:lnTo>
                <a:lnTo>
                  <a:pt x="107" y="119"/>
                </a:lnTo>
                <a:cubicBezTo>
                  <a:pt x="107" y="200"/>
                  <a:pt x="108" y="243"/>
                  <a:pt x="109" y="249"/>
                </a:cubicBezTo>
                <a:cubicBezTo>
                  <a:pt x="110" y="255"/>
                  <a:pt x="113" y="260"/>
                  <a:pt x="118" y="264"/>
                </a:cubicBezTo>
                <a:cubicBezTo>
                  <a:pt x="127" y="271"/>
                  <a:pt x="140" y="274"/>
                  <a:pt x="159" y="274"/>
                </a:cubicBezTo>
                <a:cubicBezTo>
                  <a:pt x="170" y="274"/>
                  <a:pt x="180" y="273"/>
                  <a:pt x="189" y="269"/>
                </a:cubicBezTo>
                <a:cubicBezTo>
                  <a:pt x="199" y="264"/>
                  <a:pt x="206" y="259"/>
                  <a:pt x="210" y="252"/>
                </a:cubicBezTo>
                <a:cubicBezTo>
                  <a:pt x="215" y="246"/>
                  <a:pt x="220" y="239"/>
                  <a:pt x="224" y="231"/>
                </a:cubicBezTo>
                <a:cubicBezTo>
                  <a:pt x="228" y="224"/>
                  <a:pt x="230" y="217"/>
                  <a:pt x="232" y="212"/>
                </a:cubicBezTo>
                <a:cubicBezTo>
                  <a:pt x="233" y="206"/>
                  <a:pt x="234" y="201"/>
                  <a:pt x="234" y="196"/>
                </a:cubicBezTo>
                <a:cubicBezTo>
                  <a:pt x="234" y="195"/>
                  <a:pt x="234" y="192"/>
                  <a:pt x="234" y="185"/>
                </a:cubicBezTo>
                <a:cubicBezTo>
                  <a:pt x="234" y="178"/>
                  <a:pt x="234" y="169"/>
                  <a:pt x="235" y="158"/>
                </a:cubicBezTo>
                <a:cubicBezTo>
                  <a:pt x="235" y="148"/>
                  <a:pt x="235" y="138"/>
                  <a:pt x="235" y="127"/>
                </a:cubicBezTo>
                <a:lnTo>
                  <a:pt x="235" y="83"/>
                </a:lnTo>
                <a:cubicBezTo>
                  <a:pt x="235" y="63"/>
                  <a:pt x="233" y="51"/>
                  <a:pt x="228" y="46"/>
                </a:cubicBezTo>
                <a:cubicBezTo>
                  <a:pt x="224" y="41"/>
                  <a:pt x="213" y="38"/>
                  <a:pt x="195" y="37"/>
                </a:cubicBezTo>
                <a:lnTo>
                  <a:pt x="184" y="37"/>
                </a:lnTo>
                <a:lnTo>
                  <a:pt x="184" y="7"/>
                </a:lnTo>
                <a:cubicBezTo>
                  <a:pt x="184" y="7"/>
                  <a:pt x="201" y="6"/>
                  <a:pt x="234" y="4"/>
                </a:cubicBezTo>
                <a:cubicBezTo>
                  <a:pt x="266" y="2"/>
                  <a:pt x="283" y="0"/>
                  <a:pt x="285" y="0"/>
                </a:cubicBezTo>
                <a:lnTo>
                  <a:pt x="290" y="0"/>
                </a:lnTo>
                <a:lnTo>
                  <a:pt x="290" y="117"/>
                </a:lnTo>
                <a:cubicBezTo>
                  <a:pt x="290" y="196"/>
                  <a:pt x="290" y="236"/>
                  <a:pt x="291" y="237"/>
                </a:cubicBezTo>
                <a:cubicBezTo>
                  <a:pt x="292" y="246"/>
                  <a:pt x="295" y="252"/>
                  <a:pt x="300" y="254"/>
                </a:cubicBezTo>
                <a:cubicBezTo>
                  <a:pt x="305" y="257"/>
                  <a:pt x="315" y="259"/>
                  <a:pt x="330" y="260"/>
                </a:cubicBezTo>
                <a:lnTo>
                  <a:pt x="341" y="260"/>
                </a:lnTo>
                <a:lnTo>
                  <a:pt x="341" y="292"/>
                </a:lnTo>
                <a:cubicBezTo>
                  <a:pt x="340" y="292"/>
                  <a:pt x="324" y="293"/>
                  <a:pt x="292" y="295"/>
                </a:cubicBezTo>
                <a:cubicBezTo>
                  <a:pt x="260" y="297"/>
                  <a:pt x="243" y="298"/>
                  <a:pt x="241" y="299"/>
                </a:cubicBezTo>
                <a:lnTo>
                  <a:pt x="237" y="299"/>
                </a:lnTo>
                <a:lnTo>
                  <a:pt x="237" y="25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15" name="フリーフォーム: 図形 2814"/>
          <p:cNvSpPr/>
          <p:nvPr/>
        </p:nvSpPr>
        <p:spPr>
          <a:xfrm>
            <a:off x="2346120" y="2851560"/>
            <a:ext cx="108360" cy="156240"/>
          </a:xfrm>
          <a:custGeom>
            <a:avLst/>
            <a:gdLst/>
            <a:ahLst/>
            <a:cxnLst/>
            <a:rect l="0" t="0" r="r" b="b"/>
            <a:pathLst>
              <a:path w="301" h="434">
                <a:moveTo>
                  <a:pt x="197" y="29"/>
                </a:moveTo>
                <a:cubicBezTo>
                  <a:pt x="217" y="9"/>
                  <a:pt x="239" y="0"/>
                  <a:pt x="264" y="0"/>
                </a:cubicBezTo>
                <a:cubicBezTo>
                  <a:pt x="277" y="0"/>
                  <a:pt x="286" y="4"/>
                  <a:pt x="292" y="12"/>
                </a:cubicBezTo>
                <a:cubicBezTo>
                  <a:pt x="298" y="20"/>
                  <a:pt x="301" y="29"/>
                  <a:pt x="301" y="37"/>
                </a:cubicBezTo>
                <a:cubicBezTo>
                  <a:pt x="301" y="43"/>
                  <a:pt x="299" y="49"/>
                  <a:pt x="295" y="54"/>
                </a:cubicBezTo>
                <a:cubicBezTo>
                  <a:pt x="291" y="58"/>
                  <a:pt x="285" y="61"/>
                  <a:pt x="277" y="61"/>
                </a:cubicBezTo>
                <a:cubicBezTo>
                  <a:pt x="262" y="61"/>
                  <a:pt x="254" y="54"/>
                  <a:pt x="253" y="41"/>
                </a:cubicBezTo>
                <a:cubicBezTo>
                  <a:pt x="252" y="35"/>
                  <a:pt x="252" y="30"/>
                  <a:pt x="255" y="27"/>
                </a:cubicBezTo>
                <a:cubicBezTo>
                  <a:pt x="255" y="27"/>
                  <a:pt x="255" y="26"/>
                  <a:pt x="255" y="25"/>
                </a:cubicBezTo>
                <a:cubicBezTo>
                  <a:pt x="243" y="26"/>
                  <a:pt x="231" y="31"/>
                  <a:pt x="220" y="39"/>
                </a:cubicBezTo>
                <a:cubicBezTo>
                  <a:pt x="217" y="41"/>
                  <a:pt x="215" y="43"/>
                  <a:pt x="215" y="44"/>
                </a:cubicBezTo>
                <a:cubicBezTo>
                  <a:pt x="215" y="44"/>
                  <a:pt x="216" y="45"/>
                  <a:pt x="218" y="47"/>
                </a:cubicBezTo>
                <a:cubicBezTo>
                  <a:pt x="219" y="49"/>
                  <a:pt x="221" y="51"/>
                  <a:pt x="224" y="55"/>
                </a:cubicBezTo>
                <a:cubicBezTo>
                  <a:pt x="226" y="58"/>
                  <a:pt x="228" y="62"/>
                  <a:pt x="231" y="67"/>
                </a:cubicBezTo>
                <a:cubicBezTo>
                  <a:pt x="233" y="71"/>
                  <a:pt x="235" y="77"/>
                  <a:pt x="237" y="84"/>
                </a:cubicBezTo>
                <a:cubicBezTo>
                  <a:pt x="238" y="92"/>
                  <a:pt x="239" y="99"/>
                  <a:pt x="239" y="107"/>
                </a:cubicBezTo>
                <a:cubicBezTo>
                  <a:pt x="239" y="134"/>
                  <a:pt x="229" y="157"/>
                  <a:pt x="206" y="176"/>
                </a:cubicBezTo>
                <a:cubicBezTo>
                  <a:pt x="185" y="194"/>
                  <a:pt x="158" y="204"/>
                  <a:pt x="127" y="205"/>
                </a:cubicBezTo>
                <a:cubicBezTo>
                  <a:pt x="105" y="205"/>
                  <a:pt x="83" y="198"/>
                  <a:pt x="61" y="186"/>
                </a:cubicBezTo>
                <a:cubicBezTo>
                  <a:pt x="57" y="194"/>
                  <a:pt x="54" y="202"/>
                  <a:pt x="54" y="211"/>
                </a:cubicBezTo>
                <a:cubicBezTo>
                  <a:pt x="54" y="226"/>
                  <a:pt x="60" y="238"/>
                  <a:pt x="71" y="245"/>
                </a:cubicBezTo>
                <a:cubicBezTo>
                  <a:pt x="75" y="248"/>
                  <a:pt x="79" y="249"/>
                  <a:pt x="83" y="249"/>
                </a:cubicBezTo>
                <a:cubicBezTo>
                  <a:pt x="86" y="249"/>
                  <a:pt x="102" y="250"/>
                  <a:pt x="130" y="251"/>
                </a:cubicBezTo>
                <a:cubicBezTo>
                  <a:pt x="167" y="251"/>
                  <a:pt x="190" y="252"/>
                  <a:pt x="201" y="255"/>
                </a:cubicBezTo>
                <a:cubicBezTo>
                  <a:pt x="229" y="258"/>
                  <a:pt x="250" y="267"/>
                  <a:pt x="265" y="281"/>
                </a:cubicBezTo>
                <a:cubicBezTo>
                  <a:pt x="282" y="299"/>
                  <a:pt x="291" y="320"/>
                  <a:pt x="291" y="346"/>
                </a:cubicBezTo>
                <a:cubicBezTo>
                  <a:pt x="291" y="375"/>
                  <a:pt x="274" y="398"/>
                  <a:pt x="239" y="414"/>
                </a:cubicBezTo>
                <a:cubicBezTo>
                  <a:pt x="213" y="427"/>
                  <a:pt x="181" y="434"/>
                  <a:pt x="145" y="434"/>
                </a:cubicBezTo>
                <a:cubicBezTo>
                  <a:pt x="109" y="434"/>
                  <a:pt x="77" y="427"/>
                  <a:pt x="51" y="414"/>
                </a:cubicBezTo>
                <a:cubicBezTo>
                  <a:pt x="17" y="398"/>
                  <a:pt x="0" y="376"/>
                  <a:pt x="0" y="348"/>
                </a:cubicBezTo>
                <a:cubicBezTo>
                  <a:pt x="0" y="332"/>
                  <a:pt x="4" y="319"/>
                  <a:pt x="13" y="308"/>
                </a:cubicBezTo>
                <a:cubicBezTo>
                  <a:pt x="23" y="298"/>
                  <a:pt x="32" y="291"/>
                  <a:pt x="41" y="287"/>
                </a:cubicBezTo>
                <a:lnTo>
                  <a:pt x="48" y="283"/>
                </a:lnTo>
                <a:cubicBezTo>
                  <a:pt x="33" y="269"/>
                  <a:pt x="25" y="251"/>
                  <a:pt x="25" y="228"/>
                </a:cubicBezTo>
                <a:cubicBezTo>
                  <a:pt x="25" y="207"/>
                  <a:pt x="31" y="188"/>
                  <a:pt x="44" y="172"/>
                </a:cubicBezTo>
                <a:cubicBezTo>
                  <a:pt x="24" y="152"/>
                  <a:pt x="15" y="131"/>
                  <a:pt x="15" y="107"/>
                </a:cubicBezTo>
                <a:cubicBezTo>
                  <a:pt x="15" y="78"/>
                  <a:pt x="26" y="55"/>
                  <a:pt x="48" y="36"/>
                </a:cubicBezTo>
                <a:cubicBezTo>
                  <a:pt x="70" y="17"/>
                  <a:pt x="96" y="7"/>
                  <a:pt x="127" y="7"/>
                </a:cubicBezTo>
                <a:cubicBezTo>
                  <a:pt x="150" y="7"/>
                  <a:pt x="170" y="13"/>
                  <a:pt x="190" y="24"/>
                </a:cubicBezTo>
                <a:lnTo>
                  <a:pt x="197" y="29"/>
                </a:lnTo>
                <a:moveTo>
                  <a:pt x="177" y="72"/>
                </a:moveTo>
                <a:cubicBezTo>
                  <a:pt x="175" y="60"/>
                  <a:pt x="169" y="50"/>
                  <a:pt x="160" y="43"/>
                </a:cubicBezTo>
                <a:cubicBezTo>
                  <a:pt x="151" y="36"/>
                  <a:pt x="140" y="32"/>
                  <a:pt x="126" y="32"/>
                </a:cubicBezTo>
                <a:cubicBezTo>
                  <a:pt x="113" y="32"/>
                  <a:pt x="102" y="35"/>
                  <a:pt x="93" y="42"/>
                </a:cubicBezTo>
                <a:cubicBezTo>
                  <a:pt x="84" y="49"/>
                  <a:pt x="78" y="59"/>
                  <a:pt x="76" y="72"/>
                </a:cubicBezTo>
                <a:cubicBezTo>
                  <a:pt x="75" y="79"/>
                  <a:pt x="74" y="92"/>
                  <a:pt x="74" y="107"/>
                </a:cubicBezTo>
                <a:cubicBezTo>
                  <a:pt x="74" y="126"/>
                  <a:pt x="75" y="140"/>
                  <a:pt x="79" y="149"/>
                </a:cubicBezTo>
                <a:cubicBezTo>
                  <a:pt x="82" y="159"/>
                  <a:pt x="88" y="166"/>
                  <a:pt x="98" y="172"/>
                </a:cubicBezTo>
                <a:cubicBezTo>
                  <a:pt x="106" y="177"/>
                  <a:pt x="115" y="179"/>
                  <a:pt x="127" y="179"/>
                </a:cubicBezTo>
                <a:cubicBezTo>
                  <a:pt x="136" y="179"/>
                  <a:pt x="145" y="177"/>
                  <a:pt x="152" y="174"/>
                </a:cubicBezTo>
                <a:cubicBezTo>
                  <a:pt x="159" y="171"/>
                  <a:pt x="164" y="167"/>
                  <a:pt x="167" y="162"/>
                </a:cubicBezTo>
                <a:cubicBezTo>
                  <a:pt x="170" y="158"/>
                  <a:pt x="172" y="153"/>
                  <a:pt x="174" y="149"/>
                </a:cubicBezTo>
                <a:cubicBezTo>
                  <a:pt x="176" y="145"/>
                  <a:pt x="177" y="142"/>
                  <a:pt x="177" y="139"/>
                </a:cubicBezTo>
                <a:cubicBezTo>
                  <a:pt x="179" y="132"/>
                  <a:pt x="179" y="121"/>
                  <a:pt x="179" y="107"/>
                </a:cubicBezTo>
                <a:cubicBezTo>
                  <a:pt x="179" y="92"/>
                  <a:pt x="179" y="79"/>
                  <a:pt x="177" y="72"/>
                </a:cubicBezTo>
                <a:moveTo>
                  <a:pt x="247" y="348"/>
                </a:moveTo>
                <a:cubicBezTo>
                  <a:pt x="247" y="337"/>
                  <a:pt x="244" y="328"/>
                  <a:pt x="237" y="321"/>
                </a:cubicBezTo>
                <a:cubicBezTo>
                  <a:pt x="231" y="314"/>
                  <a:pt x="222" y="309"/>
                  <a:pt x="209" y="306"/>
                </a:cubicBezTo>
                <a:cubicBezTo>
                  <a:pt x="198" y="303"/>
                  <a:pt x="187" y="301"/>
                  <a:pt x="177" y="300"/>
                </a:cubicBezTo>
                <a:cubicBezTo>
                  <a:pt x="168" y="299"/>
                  <a:pt x="156" y="299"/>
                  <a:pt x="142" y="299"/>
                </a:cubicBezTo>
                <a:lnTo>
                  <a:pt x="124" y="299"/>
                </a:lnTo>
                <a:cubicBezTo>
                  <a:pt x="95" y="299"/>
                  <a:pt x="77" y="300"/>
                  <a:pt x="71" y="303"/>
                </a:cubicBezTo>
                <a:cubicBezTo>
                  <a:pt x="63" y="306"/>
                  <a:pt x="56" y="313"/>
                  <a:pt x="51" y="321"/>
                </a:cubicBezTo>
                <a:cubicBezTo>
                  <a:pt x="46" y="329"/>
                  <a:pt x="43" y="338"/>
                  <a:pt x="43" y="347"/>
                </a:cubicBezTo>
                <a:cubicBezTo>
                  <a:pt x="43" y="352"/>
                  <a:pt x="44" y="357"/>
                  <a:pt x="47" y="362"/>
                </a:cubicBezTo>
                <a:cubicBezTo>
                  <a:pt x="50" y="368"/>
                  <a:pt x="54" y="375"/>
                  <a:pt x="61" y="382"/>
                </a:cubicBezTo>
                <a:cubicBezTo>
                  <a:pt x="67" y="390"/>
                  <a:pt x="78" y="396"/>
                  <a:pt x="92" y="401"/>
                </a:cubicBezTo>
                <a:cubicBezTo>
                  <a:pt x="107" y="405"/>
                  <a:pt x="124" y="408"/>
                  <a:pt x="145" y="408"/>
                </a:cubicBezTo>
                <a:cubicBezTo>
                  <a:pt x="175" y="408"/>
                  <a:pt x="200" y="402"/>
                  <a:pt x="219" y="390"/>
                </a:cubicBezTo>
                <a:cubicBezTo>
                  <a:pt x="237" y="378"/>
                  <a:pt x="247" y="364"/>
                  <a:pt x="247" y="34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16" name="フリーフォーム: 図形 2815"/>
          <p:cNvSpPr/>
          <p:nvPr/>
        </p:nvSpPr>
        <p:spPr>
          <a:xfrm>
            <a:off x="2586240" y="2785680"/>
            <a:ext cx="223200" cy="78480"/>
          </a:xfrm>
          <a:custGeom>
            <a:avLst/>
            <a:gdLst/>
            <a:ahLst/>
            <a:cxnLst/>
            <a:rect l="0" t="0" r="r" b="b"/>
            <a:pathLst>
              <a:path w="620" h="218">
                <a:moveTo>
                  <a:pt x="0" y="18"/>
                </a:moveTo>
                <a:cubicBezTo>
                  <a:pt x="0" y="10"/>
                  <a:pt x="4" y="4"/>
                  <a:pt x="13" y="0"/>
                </a:cubicBezTo>
                <a:lnTo>
                  <a:pt x="606" y="0"/>
                </a:lnTo>
                <a:cubicBezTo>
                  <a:pt x="615" y="5"/>
                  <a:pt x="620" y="11"/>
                  <a:pt x="620" y="18"/>
                </a:cubicBezTo>
                <a:cubicBezTo>
                  <a:pt x="620" y="25"/>
                  <a:pt x="616" y="31"/>
                  <a:pt x="607" y="36"/>
                </a:cubicBezTo>
                <a:lnTo>
                  <a:pt x="310" y="37"/>
                </a:lnTo>
                <a:lnTo>
                  <a:pt x="14" y="37"/>
                </a:lnTo>
                <a:cubicBezTo>
                  <a:pt x="5" y="34"/>
                  <a:pt x="0" y="28"/>
                  <a:pt x="0" y="18"/>
                </a:cubicBezTo>
                <a:moveTo>
                  <a:pt x="0" y="200"/>
                </a:moveTo>
                <a:cubicBezTo>
                  <a:pt x="0" y="190"/>
                  <a:pt x="5" y="184"/>
                  <a:pt x="14" y="180"/>
                </a:cubicBezTo>
                <a:lnTo>
                  <a:pt x="607" y="180"/>
                </a:lnTo>
                <a:cubicBezTo>
                  <a:pt x="616" y="187"/>
                  <a:pt x="620" y="194"/>
                  <a:pt x="620" y="200"/>
                </a:cubicBezTo>
                <a:cubicBezTo>
                  <a:pt x="620" y="208"/>
                  <a:pt x="615" y="214"/>
                  <a:pt x="606" y="218"/>
                </a:cubicBezTo>
                <a:lnTo>
                  <a:pt x="13" y="218"/>
                </a:lnTo>
                <a:cubicBezTo>
                  <a:pt x="4"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17" name="フリーフォーム: 図形 2816"/>
          <p:cNvSpPr/>
          <p:nvPr/>
        </p:nvSpPr>
        <p:spPr>
          <a:xfrm>
            <a:off x="2952360" y="2657160"/>
            <a:ext cx="80280" cy="335520"/>
          </a:xfrm>
          <a:custGeom>
            <a:avLst/>
            <a:gdLst/>
            <a:ahLst/>
            <a:cxnLst/>
            <a:rect l="0" t="0" r="r" b="b"/>
            <a:pathLst>
              <a:path w="223" h="932">
                <a:moveTo>
                  <a:pt x="0" y="465"/>
                </a:moveTo>
                <a:cubicBezTo>
                  <a:pt x="0" y="423"/>
                  <a:pt x="3" y="382"/>
                  <a:pt x="9" y="344"/>
                </a:cubicBezTo>
                <a:cubicBezTo>
                  <a:pt x="16" y="305"/>
                  <a:pt x="23" y="272"/>
                  <a:pt x="31" y="244"/>
                </a:cubicBezTo>
                <a:cubicBezTo>
                  <a:pt x="39" y="216"/>
                  <a:pt x="50" y="189"/>
                  <a:pt x="65" y="162"/>
                </a:cubicBezTo>
                <a:cubicBezTo>
                  <a:pt x="80" y="136"/>
                  <a:pt x="92" y="115"/>
                  <a:pt x="101" y="100"/>
                </a:cubicBezTo>
                <a:cubicBezTo>
                  <a:pt x="109" y="85"/>
                  <a:pt x="122" y="69"/>
                  <a:pt x="141" y="52"/>
                </a:cubicBezTo>
                <a:cubicBezTo>
                  <a:pt x="158" y="34"/>
                  <a:pt x="168" y="24"/>
                  <a:pt x="171" y="20"/>
                </a:cubicBezTo>
                <a:cubicBezTo>
                  <a:pt x="174" y="16"/>
                  <a:pt x="182" y="10"/>
                  <a:pt x="195" y="0"/>
                </a:cubicBezTo>
                <a:lnTo>
                  <a:pt x="207" y="0"/>
                </a:lnTo>
                <a:lnTo>
                  <a:pt x="210" y="0"/>
                </a:lnTo>
                <a:cubicBezTo>
                  <a:pt x="219" y="0"/>
                  <a:pt x="223" y="3"/>
                  <a:pt x="223" y="9"/>
                </a:cubicBezTo>
                <a:cubicBezTo>
                  <a:pt x="223" y="11"/>
                  <a:pt x="218" y="17"/>
                  <a:pt x="208" y="28"/>
                </a:cubicBezTo>
                <a:cubicBezTo>
                  <a:pt x="197" y="39"/>
                  <a:pt x="184" y="56"/>
                  <a:pt x="169" y="78"/>
                </a:cubicBezTo>
                <a:cubicBezTo>
                  <a:pt x="155" y="99"/>
                  <a:pt x="139" y="126"/>
                  <a:pt x="123" y="158"/>
                </a:cubicBezTo>
                <a:cubicBezTo>
                  <a:pt x="107" y="189"/>
                  <a:pt x="94" y="232"/>
                  <a:pt x="84" y="286"/>
                </a:cubicBezTo>
                <a:cubicBezTo>
                  <a:pt x="73" y="340"/>
                  <a:pt x="68" y="400"/>
                  <a:pt x="68" y="465"/>
                </a:cubicBezTo>
                <a:cubicBezTo>
                  <a:pt x="68" y="532"/>
                  <a:pt x="73" y="592"/>
                  <a:pt x="84" y="645"/>
                </a:cubicBezTo>
                <a:cubicBezTo>
                  <a:pt x="94" y="698"/>
                  <a:pt x="107" y="742"/>
                  <a:pt x="122" y="774"/>
                </a:cubicBezTo>
                <a:cubicBezTo>
                  <a:pt x="138" y="807"/>
                  <a:pt x="153" y="834"/>
                  <a:pt x="168" y="854"/>
                </a:cubicBezTo>
                <a:cubicBezTo>
                  <a:pt x="184" y="875"/>
                  <a:pt x="197" y="891"/>
                  <a:pt x="208" y="904"/>
                </a:cubicBezTo>
                <a:cubicBezTo>
                  <a:pt x="218" y="916"/>
                  <a:pt x="223" y="923"/>
                  <a:pt x="223" y="923"/>
                </a:cubicBezTo>
                <a:cubicBezTo>
                  <a:pt x="223" y="929"/>
                  <a:pt x="219" y="932"/>
                  <a:pt x="209" y="932"/>
                </a:cubicBezTo>
                <a:lnTo>
                  <a:pt x="207" y="932"/>
                </a:lnTo>
                <a:lnTo>
                  <a:pt x="195" y="932"/>
                </a:lnTo>
                <a:lnTo>
                  <a:pt x="168" y="909"/>
                </a:lnTo>
                <a:cubicBezTo>
                  <a:pt x="109" y="857"/>
                  <a:pt x="67" y="791"/>
                  <a:pt x="40" y="712"/>
                </a:cubicBezTo>
                <a:cubicBezTo>
                  <a:pt x="13" y="633"/>
                  <a:pt x="0" y="551"/>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18" name="フリーフォーム: 図形 2817"/>
          <p:cNvSpPr/>
          <p:nvPr/>
        </p:nvSpPr>
        <p:spPr>
          <a:xfrm>
            <a:off x="3065400" y="2757240"/>
            <a:ext cx="186840" cy="154440"/>
          </a:xfrm>
          <a:custGeom>
            <a:avLst/>
            <a:gdLst/>
            <a:ahLst/>
            <a:cxnLst/>
            <a:rect l="0" t="0" r="r" b="b"/>
            <a:pathLst>
              <a:path w="519" h="429">
                <a:moveTo>
                  <a:pt x="30" y="158"/>
                </a:moveTo>
                <a:lnTo>
                  <a:pt x="20" y="158"/>
                </a:lnTo>
                <a:cubicBezTo>
                  <a:pt x="7" y="158"/>
                  <a:pt x="0" y="153"/>
                  <a:pt x="0" y="145"/>
                </a:cubicBezTo>
                <a:cubicBezTo>
                  <a:pt x="0" y="143"/>
                  <a:pt x="1" y="140"/>
                  <a:pt x="2" y="134"/>
                </a:cubicBezTo>
                <a:cubicBezTo>
                  <a:pt x="4" y="129"/>
                  <a:pt x="7" y="121"/>
                  <a:pt x="13" y="111"/>
                </a:cubicBezTo>
                <a:cubicBezTo>
                  <a:pt x="19" y="101"/>
                  <a:pt x="25" y="91"/>
                  <a:pt x="32" y="81"/>
                </a:cubicBezTo>
                <a:cubicBezTo>
                  <a:pt x="39" y="70"/>
                  <a:pt x="50" y="59"/>
                  <a:pt x="64" y="47"/>
                </a:cubicBezTo>
                <a:cubicBezTo>
                  <a:pt x="78" y="35"/>
                  <a:pt x="93" y="25"/>
                  <a:pt x="109" y="17"/>
                </a:cubicBezTo>
                <a:cubicBezTo>
                  <a:pt x="135" y="6"/>
                  <a:pt x="158" y="1"/>
                  <a:pt x="178" y="1"/>
                </a:cubicBezTo>
                <a:lnTo>
                  <a:pt x="181" y="1"/>
                </a:lnTo>
                <a:cubicBezTo>
                  <a:pt x="204" y="1"/>
                  <a:pt x="218" y="1"/>
                  <a:pt x="224" y="1"/>
                </a:cubicBezTo>
                <a:cubicBezTo>
                  <a:pt x="271" y="10"/>
                  <a:pt x="302" y="25"/>
                  <a:pt x="317" y="48"/>
                </a:cubicBezTo>
                <a:lnTo>
                  <a:pt x="326" y="39"/>
                </a:lnTo>
                <a:cubicBezTo>
                  <a:pt x="352" y="13"/>
                  <a:pt x="380" y="0"/>
                  <a:pt x="411" y="0"/>
                </a:cubicBezTo>
                <a:cubicBezTo>
                  <a:pt x="445" y="0"/>
                  <a:pt x="471" y="9"/>
                  <a:pt x="490" y="28"/>
                </a:cubicBezTo>
                <a:cubicBezTo>
                  <a:pt x="508" y="48"/>
                  <a:pt x="518" y="71"/>
                  <a:pt x="519" y="98"/>
                </a:cubicBezTo>
                <a:cubicBezTo>
                  <a:pt x="519" y="125"/>
                  <a:pt x="511" y="145"/>
                  <a:pt x="494" y="160"/>
                </a:cubicBezTo>
                <a:cubicBezTo>
                  <a:pt x="478" y="174"/>
                  <a:pt x="461" y="181"/>
                  <a:pt x="442" y="182"/>
                </a:cubicBezTo>
                <a:cubicBezTo>
                  <a:pt x="428" y="182"/>
                  <a:pt x="416" y="178"/>
                  <a:pt x="406" y="169"/>
                </a:cubicBezTo>
                <a:cubicBezTo>
                  <a:pt x="396" y="160"/>
                  <a:pt x="391" y="148"/>
                  <a:pt x="391" y="134"/>
                </a:cubicBezTo>
                <a:cubicBezTo>
                  <a:pt x="391" y="112"/>
                  <a:pt x="399" y="94"/>
                  <a:pt x="415" y="79"/>
                </a:cubicBezTo>
                <a:cubicBezTo>
                  <a:pt x="423" y="72"/>
                  <a:pt x="433" y="67"/>
                  <a:pt x="445" y="62"/>
                </a:cubicBezTo>
                <a:cubicBezTo>
                  <a:pt x="445" y="61"/>
                  <a:pt x="444" y="60"/>
                  <a:pt x="441" y="58"/>
                </a:cubicBezTo>
                <a:cubicBezTo>
                  <a:pt x="439" y="56"/>
                  <a:pt x="435" y="54"/>
                  <a:pt x="428" y="52"/>
                </a:cubicBezTo>
                <a:cubicBezTo>
                  <a:pt x="422" y="49"/>
                  <a:pt x="415" y="48"/>
                  <a:pt x="408" y="48"/>
                </a:cubicBezTo>
                <a:cubicBezTo>
                  <a:pt x="401" y="48"/>
                  <a:pt x="395" y="49"/>
                  <a:pt x="391" y="50"/>
                </a:cubicBezTo>
                <a:cubicBezTo>
                  <a:pt x="371" y="59"/>
                  <a:pt x="356" y="77"/>
                  <a:pt x="348" y="103"/>
                </a:cubicBezTo>
                <a:cubicBezTo>
                  <a:pt x="310" y="243"/>
                  <a:pt x="291" y="324"/>
                  <a:pt x="291" y="347"/>
                </a:cubicBezTo>
                <a:cubicBezTo>
                  <a:pt x="291" y="369"/>
                  <a:pt x="307" y="380"/>
                  <a:pt x="338" y="380"/>
                </a:cubicBezTo>
                <a:cubicBezTo>
                  <a:pt x="366" y="380"/>
                  <a:pt x="390" y="371"/>
                  <a:pt x="413" y="352"/>
                </a:cubicBezTo>
                <a:cubicBezTo>
                  <a:pt x="435" y="334"/>
                  <a:pt x="450" y="313"/>
                  <a:pt x="459" y="289"/>
                </a:cubicBezTo>
                <a:cubicBezTo>
                  <a:pt x="462" y="280"/>
                  <a:pt x="464" y="275"/>
                  <a:pt x="466" y="273"/>
                </a:cubicBezTo>
                <a:cubicBezTo>
                  <a:pt x="468" y="271"/>
                  <a:pt x="474" y="270"/>
                  <a:pt x="484" y="270"/>
                </a:cubicBezTo>
                <a:lnTo>
                  <a:pt x="490" y="270"/>
                </a:lnTo>
                <a:lnTo>
                  <a:pt x="500" y="270"/>
                </a:lnTo>
                <a:cubicBezTo>
                  <a:pt x="512" y="270"/>
                  <a:pt x="519" y="275"/>
                  <a:pt x="519" y="283"/>
                </a:cubicBezTo>
                <a:cubicBezTo>
                  <a:pt x="519" y="291"/>
                  <a:pt x="515" y="303"/>
                  <a:pt x="507" y="318"/>
                </a:cubicBezTo>
                <a:cubicBezTo>
                  <a:pt x="499" y="333"/>
                  <a:pt x="487" y="348"/>
                  <a:pt x="473" y="365"/>
                </a:cubicBezTo>
                <a:cubicBezTo>
                  <a:pt x="459" y="382"/>
                  <a:pt x="439" y="397"/>
                  <a:pt x="413" y="410"/>
                </a:cubicBezTo>
                <a:cubicBezTo>
                  <a:pt x="387" y="423"/>
                  <a:pt x="359" y="429"/>
                  <a:pt x="331" y="429"/>
                </a:cubicBezTo>
                <a:cubicBezTo>
                  <a:pt x="279" y="429"/>
                  <a:pt x="238" y="415"/>
                  <a:pt x="209" y="388"/>
                </a:cubicBezTo>
                <a:lnTo>
                  <a:pt x="201" y="380"/>
                </a:lnTo>
                <a:cubicBezTo>
                  <a:pt x="175" y="412"/>
                  <a:pt x="145" y="428"/>
                  <a:pt x="111" y="428"/>
                </a:cubicBezTo>
                <a:lnTo>
                  <a:pt x="107" y="428"/>
                </a:lnTo>
                <a:cubicBezTo>
                  <a:pt x="71" y="428"/>
                  <a:pt x="45" y="418"/>
                  <a:pt x="28" y="398"/>
                </a:cubicBezTo>
                <a:cubicBezTo>
                  <a:pt x="9" y="378"/>
                  <a:pt x="0" y="356"/>
                  <a:pt x="0" y="333"/>
                </a:cubicBezTo>
                <a:cubicBezTo>
                  <a:pt x="0" y="303"/>
                  <a:pt x="9" y="281"/>
                  <a:pt x="27" y="268"/>
                </a:cubicBezTo>
                <a:cubicBezTo>
                  <a:pt x="43" y="254"/>
                  <a:pt x="60" y="247"/>
                  <a:pt x="78" y="246"/>
                </a:cubicBezTo>
                <a:cubicBezTo>
                  <a:pt x="92" y="246"/>
                  <a:pt x="104" y="251"/>
                  <a:pt x="114" y="259"/>
                </a:cubicBezTo>
                <a:cubicBezTo>
                  <a:pt x="124" y="268"/>
                  <a:pt x="129" y="280"/>
                  <a:pt x="129" y="295"/>
                </a:cubicBezTo>
                <a:cubicBezTo>
                  <a:pt x="129" y="316"/>
                  <a:pt x="121" y="335"/>
                  <a:pt x="105" y="349"/>
                </a:cubicBezTo>
                <a:cubicBezTo>
                  <a:pt x="97" y="356"/>
                  <a:pt x="87" y="361"/>
                  <a:pt x="75" y="366"/>
                </a:cubicBezTo>
                <a:cubicBezTo>
                  <a:pt x="76" y="369"/>
                  <a:pt x="81" y="372"/>
                  <a:pt x="88" y="375"/>
                </a:cubicBezTo>
                <a:cubicBezTo>
                  <a:pt x="95" y="379"/>
                  <a:pt x="103" y="380"/>
                  <a:pt x="111" y="381"/>
                </a:cubicBezTo>
                <a:cubicBezTo>
                  <a:pt x="125" y="381"/>
                  <a:pt x="137" y="375"/>
                  <a:pt x="148" y="364"/>
                </a:cubicBezTo>
                <a:cubicBezTo>
                  <a:pt x="158" y="353"/>
                  <a:pt x="166" y="340"/>
                  <a:pt x="172" y="325"/>
                </a:cubicBezTo>
                <a:cubicBezTo>
                  <a:pt x="210" y="185"/>
                  <a:pt x="228" y="104"/>
                  <a:pt x="228" y="81"/>
                </a:cubicBezTo>
                <a:cubicBezTo>
                  <a:pt x="228" y="59"/>
                  <a:pt x="213" y="48"/>
                  <a:pt x="181" y="48"/>
                </a:cubicBezTo>
                <a:cubicBezTo>
                  <a:pt x="159" y="48"/>
                  <a:pt x="136" y="55"/>
                  <a:pt x="114" y="69"/>
                </a:cubicBezTo>
                <a:cubicBezTo>
                  <a:pt x="92" y="84"/>
                  <a:pt x="74" y="107"/>
                  <a:pt x="61" y="139"/>
                </a:cubicBezTo>
                <a:cubicBezTo>
                  <a:pt x="59" y="148"/>
                  <a:pt x="56" y="153"/>
                  <a:pt x="54" y="155"/>
                </a:cubicBezTo>
                <a:cubicBezTo>
                  <a:pt x="53" y="157"/>
                  <a:pt x="46" y="158"/>
                  <a:pt x="36" y="158"/>
                </a:cubicBezTo>
                <a:lnTo>
                  <a:pt x="30"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19" name="フリーフォーム: 図形 2818"/>
          <p:cNvSpPr/>
          <p:nvPr/>
        </p:nvSpPr>
        <p:spPr>
          <a:xfrm>
            <a:off x="3297960" y="2867760"/>
            <a:ext cx="44640" cy="106200"/>
          </a:xfrm>
          <a:custGeom>
            <a:avLst/>
            <a:gdLst/>
            <a:ahLst/>
            <a:cxnLst/>
            <a:rect l="0" t="0" r="r" b="b"/>
            <a:pathLst>
              <a:path w="124" h="295">
                <a:moveTo>
                  <a:pt x="0" y="80"/>
                </a:moveTo>
                <a:cubicBezTo>
                  <a:pt x="0" y="80"/>
                  <a:pt x="0" y="73"/>
                  <a:pt x="0" y="57"/>
                </a:cubicBezTo>
                <a:cubicBezTo>
                  <a:pt x="0" y="42"/>
                  <a:pt x="5" y="28"/>
                  <a:pt x="15" y="17"/>
                </a:cubicBezTo>
                <a:cubicBezTo>
                  <a:pt x="25" y="6"/>
                  <a:pt x="38" y="0"/>
                  <a:pt x="56" y="0"/>
                </a:cubicBezTo>
                <a:cubicBezTo>
                  <a:pt x="73" y="0"/>
                  <a:pt x="89" y="8"/>
                  <a:pt x="102" y="24"/>
                </a:cubicBezTo>
                <a:cubicBezTo>
                  <a:pt x="116" y="39"/>
                  <a:pt x="123" y="67"/>
                  <a:pt x="124" y="107"/>
                </a:cubicBezTo>
                <a:cubicBezTo>
                  <a:pt x="124" y="128"/>
                  <a:pt x="121" y="149"/>
                  <a:pt x="115" y="170"/>
                </a:cubicBezTo>
                <a:cubicBezTo>
                  <a:pt x="110" y="190"/>
                  <a:pt x="103" y="208"/>
                  <a:pt x="96" y="223"/>
                </a:cubicBezTo>
                <a:cubicBezTo>
                  <a:pt x="88" y="238"/>
                  <a:pt x="80" y="250"/>
                  <a:pt x="72" y="261"/>
                </a:cubicBezTo>
                <a:cubicBezTo>
                  <a:pt x="63" y="272"/>
                  <a:pt x="56" y="280"/>
                  <a:pt x="48" y="286"/>
                </a:cubicBezTo>
                <a:cubicBezTo>
                  <a:pt x="42" y="292"/>
                  <a:pt x="38" y="295"/>
                  <a:pt x="36" y="295"/>
                </a:cubicBezTo>
                <a:cubicBezTo>
                  <a:pt x="34" y="295"/>
                  <a:pt x="30" y="292"/>
                  <a:pt x="24" y="286"/>
                </a:cubicBezTo>
                <a:cubicBezTo>
                  <a:pt x="19" y="281"/>
                  <a:pt x="16" y="277"/>
                  <a:pt x="16" y="274"/>
                </a:cubicBezTo>
                <a:cubicBezTo>
                  <a:pt x="16" y="272"/>
                  <a:pt x="19" y="267"/>
                  <a:pt x="26" y="259"/>
                </a:cubicBezTo>
                <a:cubicBezTo>
                  <a:pt x="33" y="252"/>
                  <a:pt x="41" y="242"/>
                  <a:pt x="49" y="231"/>
                </a:cubicBezTo>
                <a:cubicBezTo>
                  <a:pt x="59" y="220"/>
                  <a:pt x="67" y="205"/>
                  <a:pt x="75" y="185"/>
                </a:cubicBezTo>
                <a:cubicBezTo>
                  <a:pt x="82" y="165"/>
                  <a:pt x="87" y="142"/>
                  <a:pt x="89" y="117"/>
                </a:cubicBezTo>
                <a:lnTo>
                  <a:pt x="89" y="106"/>
                </a:lnTo>
                <a:lnTo>
                  <a:pt x="88" y="107"/>
                </a:lnTo>
                <a:cubicBezTo>
                  <a:pt x="87" y="107"/>
                  <a:pt x="86" y="108"/>
                  <a:pt x="84" y="108"/>
                </a:cubicBezTo>
                <a:cubicBezTo>
                  <a:pt x="82" y="109"/>
                  <a:pt x="80" y="110"/>
                  <a:pt x="78" y="111"/>
                </a:cubicBezTo>
                <a:cubicBezTo>
                  <a:pt x="76" y="113"/>
                  <a:pt x="74" y="113"/>
                  <a:pt x="70" y="113"/>
                </a:cubicBezTo>
                <a:cubicBezTo>
                  <a:pt x="66" y="113"/>
                  <a:pt x="62" y="113"/>
                  <a:pt x="59" y="114"/>
                </a:cubicBezTo>
                <a:cubicBezTo>
                  <a:pt x="41" y="114"/>
                  <a:pt x="27" y="109"/>
                  <a:pt x="17" y="98"/>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20" name="テキスト ボックス 2819"/>
          <p:cNvSpPr txBox="1"/>
          <p:nvPr/>
        </p:nvSpPr>
        <p:spPr>
          <a:xfrm>
            <a:off x="1300320" y="2197800"/>
            <a:ext cx="7724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モード切り替えをするシステムでは、状態空間の次元が増える</a:t>
            </a:r>
            <a:endParaRPr lang="en-US" sz="2170" b="0" strike="noStrike" spc="-1">
              <a:solidFill>
                <a:srgbClr val="000000"/>
              </a:solidFill>
              <a:latin typeface="Times New Roman"/>
            </a:endParaRPr>
          </a:p>
        </p:txBody>
      </p:sp>
      <p:sp>
        <p:nvSpPr>
          <p:cNvPr id="2821" name="フリーフォーム: 図形 2820"/>
          <p:cNvSpPr/>
          <p:nvPr/>
        </p:nvSpPr>
        <p:spPr>
          <a:xfrm>
            <a:off x="4199760" y="2657520"/>
            <a:ext cx="80280" cy="334800"/>
          </a:xfrm>
          <a:custGeom>
            <a:avLst/>
            <a:gdLst/>
            <a:ahLst/>
            <a:cxnLst/>
            <a:rect l="0" t="0" r="r" b="b"/>
            <a:pathLst>
              <a:path w="223" h="930">
                <a:moveTo>
                  <a:pt x="5" y="0"/>
                </a:moveTo>
                <a:lnTo>
                  <a:pt x="8" y="0"/>
                </a:lnTo>
                <a:cubicBezTo>
                  <a:pt x="11" y="0"/>
                  <a:pt x="14" y="0"/>
                  <a:pt x="18" y="0"/>
                </a:cubicBezTo>
                <a:lnTo>
                  <a:pt x="29" y="0"/>
                </a:lnTo>
                <a:lnTo>
                  <a:pt x="55" y="22"/>
                </a:lnTo>
                <a:cubicBezTo>
                  <a:pt x="113" y="75"/>
                  <a:pt x="155" y="140"/>
                  <a:pt x="182" y="219"/>
                </a:cubicBezTo>
                <a:cubicBezTo>
                  <a:pt x="209" y="298"/>
                  <a:pt x="223" y="380"/>
                  <a:pt x="223" y="464"/>
                </a:cubicBezTo>
                <a:cubicBezTo>
                  <a:pt x="223" y="507"/>
                  <a:pt x="220" y="548"/>
                  <a:pt x="214" y="587"/>
                </a:cubicBezTo>
                <a:cubicBezTo>
                  <a:pt x="207" y="626"/>
                  <a:pt x="199" y="660"/>
                  <a:pt x="191" y="687"/>
                </a:cubicBezTo>
                <a:cubicBezTo>
                  <a:pt x="183" y="714"/>
                  <a:pt x="172" y="741"/>
                  <a:pt x="157" y="769"/>
                </a:cubicBezTo>
                <a:cubicBezTo>
                  <a:pt x="142" y="796"/>
                  <a:pt x="130" y="817"/>
                  <a:pt x="122" y="831"/>
                </a:cubicBezTo>
                <a:cubicBezTo>
                  <a:pt x="113" y="845"/>
                  <a:pt x="100" y="861"/>
                  <a:pt x="84" y="878"/>
                </a:cubicBezTo>
                <a:cubicBezTo>
                  <a:pt x="67" y="896"/>
                  <a:pt x="57" y="906"/>
                  <a:pt x="54" y="909"/>
                </a:cubicBezTo>
                <a:cubicBezTo>
                  <a:pt x="51" y="912"/>
                  <a:pt x="44" y="918"/>
                  <a:pt x="32" y="927"/>
                </a:cubicBezTo>
                <a:cubicBezTo>
                  <a:pt x="31" y="929"/>
                  <a:pt x="29" y="930"/>
                  <a:pt x="29" y="930"/>
                </a:cubicBezTo>
                <a:lnTo>
                  <a:pt x="18" y="930"/>
                </a:lnTo>
                <a:cubicBezTo>
                  <a:pt x="13" y="930"/>
                  <a:pt x="9" y="930"/>
                  <a:pt x="7" y="930"/>
                </a:cubicBezTo>
                <a:cubicBezTo>
                  <a:pt x="5" y="930"/>
                  <a:pt x="4" y="929"/>
                  <a:pt x="3" y="928"/>
                </a:cubicBezTo>
                <a:cubicBezTo>
                  <a:pt x="1" y="926"/>
                  <a:pt x="0" y="923"/>
                  <a:pt x="0" y="919"/>
                </a:cubicBezTo>
                <a:cubicBezTo>
                  <a:pt x="0" y="919"/>
                  <a:pt x="4" y="915"/>
                  <a:pt x="10" y="907"/>
                </a:cubicBezTo>
                <a:cubicBezTo>
                  <a:pt x="106" y="807"/>
                  <a:pt x="154" y="660"/>
                  <a:pt x="154" y="464"/>
                </a:cubicBezTo>
                <a:cubicBezTo>
                  <a:pt x="154" y="270"/>
                  <a:pt x="106" y="123"/>
                  <a:pt x="10" y="23"/>
                </a:cubicBezTo>
                <a:cubicBezTo>
                  <a:pt x="4" y="15"/>
                  <a:pt x="0" y="11"/>
                  <a:pt x="0" y="11"/>
                </a:cubicBezTo>
                <a:cubicBezTo>
                  <a:pt x="0" y="6"/>
                  <a:pt x="1" y="2"/>
                  <a:pt x="5" y="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22" name="フリーフォーム: 図形 2821"/>
          <p:cNvSpPr/>
          <p:nvPr/>
        </p:nvSpPr>
        <p:spPr>
          <a:xfrm>
            <a:off x="2152440" y="317160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23" name="テキスト ボックス 2822"/>
          <p:cNvSpPr txBox="1"/>
          <p:nvPr/>
        </p:nvSpPr>
        <p:spPr>
          <a:xfrm>
            <a:off x="3360600" y="2610000"/>
            <a:ext cx="82224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mode</a:t>
            </a:r>
            <a:endParaRPr lang="en-US" sz="2170" b="0" strike="noStrike" spc="-1">
              <a:solidFill>
                <a:srgbClr val="000000"/>
              </a:solidFill>
              <a:latin typeface="Times New Roman"/>
            </a:endParaRPr>
          </a:p>
        </p:txBody>
      </p:sp>
      <p:sp>
        <p:nvSpPr>
          <p:cNvPr id="2824" name="テキスト ボックス 2823"/>
          <p:cNvSpPr txBox="1"/>
          <p:nvPr/>
        </p:nvSpPr>
        <p:spPr>
          <a:xfrm>
            <a:off x="2405160" y="30265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a:t>
            </a:r>
            <a:endParaRPr lang="en-US" sz="2170" b="0" strike="noStrike" spc="-1">
              <a:solidFill>
                <a:srgbClr val="000000"/>
              </a:solidFill>
              <a:latin typeface="Times New Roman"/>
            </a:endParaRPr>
          </a:p>
        </p:txBody>
      </p:sp>
      <p:sp>
        <p:nvSpPr>
          <p:cNvPr id="2825" name="テキスト ボックス 2824"/>
          <p:cNvSpPr txBox="1"/>
          <p:nvPr/>
        </p:nvSpPr>
        <p:spPr>
          <a:xfrm>
            <a:off x="2681280" y="3019320"/>
            <a:ext cx="75060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mode</a:t>
            </a:r>
            <a:endParaRPr lang="en-US" sz="2170" b="0" strike="noStrike" spc="-1">
              <a:solidFill>
                <a:srgbClr val="000000"/>
              </a:solidFill>
              <a:latin typeface="Times New Roman"/>
            </a:endParaRPr>
          </a:p>
        </p:txBody>
      </p:sp>
      <p:sp>
        <p:nvSpPr>
          <p:cNvPr id="2826" name="フリーフォーム: 図形 2825"/>
          <p:cNvSpPr/>
          <p:nvPr/>
        </p:nvSpPr>
        <p:spPr>
          <a:xfrm>
            <a:off x="2705040" y="3590640"/>
            <a:ext cx="95400" cy="95760"/>
          </a:xfrm>
          <a:custGeom>
            <a:avLst/>
            <a:gdLst/>
            <a:ahLst/>
            <a:cxnLst/>
            <a:rect l="0" t="0" r="r" b="b"/>
            <a:pathLst>
              <a:path w="265" h="266">
                <a:moveTo>
                  <a:pt x="0" y="0"/>
                </a:moveTo>
                <a:lnTo>
                  <a:pt x="265" y="0"/>
                </a:lnTo>
                <a:lnTo>
                  <a:pt x="265"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27" name="テキスト ボックス 2826"/>
          <p:cNvSpPr txBox="1"/>
          <p:nvPr/>
        </p:nvSpPr>
        <p:spPr>
          <a:xfrm>
            <a:off x="3432240" y="302652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」の例</a:t>
            </a:r>
            <a:endParaRPr lang="en-US" sz="2170" b="0" strike="noStrike" spc="-1">
              <a:solidFill>
                <a:srgbClr val="000000"/>
              </a:solidFill>
              <a:latin typeface="Times New Roman"/>
            </a:endParaRPr>
          </a:p>
        </p:txBody>
      </p:sp>
      <p:sp>
        <p:nvSpPr>
          <p:cNvPr id="2828" name="フリーフォーム: 図形 2827"/>
          <p:cNvSpPr/>
          <p:nvPr/>
        </p:nvSpPr>
        <p:spPr>
          <a:xfrm>
            <a:off x="2705040" y="4076640"/>
            <a:ext cx="95400" cy="95400"/>
          </a:xfrm>
          <a:custGeom>
            <a:avLst/>
            <a:gdLst/>
            <a:ahLst/>
            <a:cxnLst/>
            <a:rect l="0" t="0" r="r" b="b"/>
            <a:pathLst>
              <a:path w="265" h="265">
                <a:moveTo>
                  <a:pt x="0" y="0"/>
                </a:moveTo>
                <a:lnTo>
                  <a:pt x="265" y="0"/>
                </a:lnTo>
                <a:lnTo>
                  <a:pt x="265"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29" name="テキスト ボックス 2828"/>
          <p:cNvSpPr txBox="1"/>
          <p:nvPr/>
        </p:nvSpPr>
        <p:spPr>
          <a:xfrm>
            <a:off x="2957400" y="344556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今はナビゲーションしているのか衝突回避しているのか</a:t>
            </a:r>
            <a:endParaRPr lang="en-US" sz="2170" b="0" strike="noStrike" spc="-1">
              <a:solidFill>
                <a:srgbClr val="000000"/>
              </a:solidFill>
              <a:latin typeface="Times New Roman"/>
            </a:endParaRPr>
          </a:p>
        </p:txBody>
      </p:sp>
      <p:sp>
        <p:nvSpPr>
          <p:cNvPr id="2830" name="フリーフォーム: 図形 2829"/>
          <p:cNvSpPr/>
          <p:nvPr/>
        </p:nvSpPr>
        <p:spPr>
          <a:xfrm>
            <a:off x="1047600" y="4552920"/>
            <a:ext cx="95400" cy="95400"/>
          </a:xfrm>
          <a:custGeom>
            <a:avLst/>
            <a:gdLst/>
            <a:ahLst/>
            <a:cxnLst/>
            <a:rect l="0" t="0" r="r" b="b"/>
            <a:pathLst>
              <a:path w="265" h="265">
                <a:moveTo>
                  <a:pt x="265" y="132"/>
                </a:moveTo>
                <a:cubicBezTo>
                  <a:pt x="265" y="149"/>
                  <a:pt x="262" y="167"/>
                  <a:pt x="255" y="183"/>
                </a:cubicBezTo>
                <a:cubicBezTo>
                  <a:pt x="249" y="200"/>
                  <a:pt x="239" y="214"/>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4"/>
                  <a:pt x="17" y="200"/>
                  <a:pt x="10" y="183"/>
                </a:cubicBezTo>
                <a:cubicBezTo>
                  <a:pt x="3" y="167"/>
                  <a:pt x="0" y="149"/>
                  <a:pt x="0" y="132"/>
                </a:cubicBezTo>
                <a:cubicBezTo>
                  <a:pt x="0" y="114"/>
                  <a:pt x="3" y="97"/>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7"/>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31" name="テキスト ボックス 2830"/>
          <p:cNvSpPr txBox="1"/>
          <p:nvPr/>
        </p:nvSpPr>
        <p:spPr>
          <a:xfrm>
            <a:off x="2957400" y="393156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どのウェイポイントを目指しているのか</a:t>
            </a:r>
            <a:endParaRPr lang="en-US" sz="2170" b="0" strike="noStrike" spc="-1">
              <a:solidFill>
                <a:srgbClr val="000000"/>
              </a:solidFill>
              <a:latin typeface="Times New Roman"/>
            </a:endParaRPr>
          </a:p>
        </p:txBody>
      </p:sp>
      <p:sp>
        <p:nvSpPr>
          <p:cNvPr id="2832" name="フリーフォーム: 図形 2831"/>
          <p:cNvSpPr/>
          <p:nvPr/>
        </p:nvSpPr>
        <p:spPr>
          <a:xfrm>
            <a:off x="1599840" y="4971960"/>
            <a:ext cx="95760" cy="95400"/>
          </a:xfrm>
          <a:custGeom>
            <a:avLst/>
            <a:gdLst/>
            <a:ahLst/>
            <a:cxnLst/>
            <a:rect l="0" t="0" r="r" b="b"/>
            <a:pathLst>
              <a:path w="266" h="265">
                <a:moveTo>
                  <a:pt x="266" y="133"/>
                </a:moveTo>
                <a:cubicBezTo>
                  <a:pt x="266" y="151"/>
                  <a:pt x="263" y="167"/>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7"/>
                  <a:pt x="0" y="151"/>
                  <a:pt x="0" y="133"/>
                </a:cubicBezTo>
                <a:cubicBezTo>
                  <a:pt x="0" y="115"/>
                  <a:pt x="4" y="99"/>
                  <a:pt x="11" y="82"/>
                </a:cubicBezTo>
                <a:cubicBezTo>
                  <a:pt x="17" y="66"/>
                  <a:pt x="27" y="52"/>
                  <a:pt x="39" y="38"/>
                </a:cubicBezTo>
                <a:cubicBezTo>
                  <a:pt x="52" y="26"/>
                  <a:pt x="66" y="17"/>
                  <a:pt x="82" y="10"/>
                </a:cubicBezTo>
                <a:cubicBezTo>
                  <a:pt x="98" y="3"/>
                  <a:pt x="115" y="0"/>
                  <a:pt x="133" y="0"/>
                </a:cubicBezTo>
                <a:cubicBezTo>
                  <a:pt x="150" y="0"/>
                  <a:pt x="167" y="3"/>
                  <a:pt x="184" y="10"/>
                </a:cubicBezTo>
                <a:cubicBezTo>
                  <a:pt x="201" y="17"/>
                  <a:pt x="215" y="26"/>
                  <a:pt x="227" y="38"/>
                </a:cubicBezTo>
                <a:cubicBezTo>
                  <a:pt x="240" y="52"/>
                  <a:pt x="249" y="66"/>
                  <a:pt x="256" y="82"/>
                </a:cubicBezTo>
                <a:cubicBezTo>
                  <a:pt x="263" y="99"/>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833" name="フリーフォーム: 図形 2832"/>
          <p:cNvSpPr/>
          <p:nvPr/>
        </p:nvSpPr>
        <p:spPr>
          <a:xfrm>
            <a:off x="1844280" y="4963680"/>
            <a:ext cx="179640" cy="213480"/>
          </a:xfrm>
          <a:custGeom>
            <a:avLst/>
            <a:gdLst/>
            <a:ahLst/>
            <a:cxnLst/>
            <a:rect l="0" t="0" r="r" b="b"/>
            <a:pathLst>
              <a:path w="499" h="593">
                <a:moveTo>
                  <a:pt x="57" y="145"/>
                </a:moveTo>
                <a:cubicBezTo>
                  <a:pt x="58" y="144"/>
                  <a:pt x="59" y="141"/>
                  <a:pt x="59" y="138"/>
                </a:cubicBezTo>
                <a:cubicBezTo>
                  <a:pt x="60" y="135"/>
                  <a:pt x="61" y="128"/>
                  <a:pt x="64" y="117"/>
                </a:cubicBezTo>
                <a:cubicBezTo>
                  <a:pt x="66" y="106"/>
                  <a:pt x="69" y="96"/>
                  <a:pt x="73" y="88"/>
                </a:cubicBezTo>
                <a:cubicBezTo>
                  <a:pt x="77" y="79"/>
                  <a:pt x="81" y="69"/>
                  <a:pt x="87" y="57"/>
                </a:cubicBezTo>
                <a:cubicBezTo>
                  <a:pt x="93" y="45"/>
                  <a:pt x="99" y="36"/>
                  <a:pt x="107" y="29"/>
                </a:cubicBezTo>
                <a:cubicBezTo>
                  <a:pt x="113" y="22"/>
                  <a:pt x="122" y="15"/>
                  <a:pt x="131" y="9"/>
                </a:cubicBezTo>
                <a:cubicBezTo>
                  <a:pt x="140" y="2"/>
                  <a:pt x="150" y="-1"/>
                  <a:pt x="162" y="0"/>
                </a:cubicBezTo>
                <a:cubicBezTo>
                  <a:pt x="208" y="0"/>
                  <a:pt x="238" y="20"/>
                  <a:pt x="251" y="60"/>
                </a:cubicBezTo>
                <a:lnTo>
                  <a:pt x="260" y="51"/>
                </a:lnTo>
                <a:cubicBezTo>
                  <a:pt x="299" y="17"/>
                  <a:pt x="335" y="0"/>
                  <a:pt x="370" y="0"/>
                </a:cubicBezTo>
                <a:cubicBezTo>
                  <a:pt x="410" y="0"/>
                  <a:pt x="442" y="15"/>
                  <a:pt x="465" y="44"/>
                </a:cubicBezTo>
                <a:cubicBezTo>
                  <a:pt x="488" y="73"/>
                  <a:pt x="499" y="108"/>
                  <a:pt x="499" y="151"/>
                </a:cubicBezTo>
                <a:cubicBezTo>
                  <a:pt x="499" y="218"/>
                  <a:pt x="476" y="280"/>
                  <a:pt x="429" y="336"/>
                </a:cubicBezTo>
                <a:cubicBezTo>
                  <a:pt x="381" y="393"/>
                  <a:pt x="328" y="421"/>
                  <a:pt x="269" y="422"/>
                </a:cubicBezTo>
                <a:cubicBezTo>
                  <a:pt x="255" y="422"/>
                  <a:pt x="243" y="420"/>
                  <a:pt x="232" y="416"/>
                </a:cubicBezTo>
                <a:cubicBezTo>
                  <a:pt x="225" y="413"/>
                  <a:pt x="218" y="408"/>
                  <a:pt x="211" y="402"/>
                </a:cubicBezTo>
                <a:cubicBezTo>
                  <a:pt x="203" y="396"/>
                  <a:pt x="198" y="391"/>
                  <a:pt x="193" y="386"/>
                </a:cubicBezTo>
                <a:lnTo>
                  <a:pt x="187" y="379"/>
                </a:lnTo>
                <a:cubicBezTo>
                  <a:pt x="186" y="380"/>
                  <a:pt x="179" y="407"/>
                  <a:pt x="166" y="460"/>
                </a:cubicBezTo>
                <a:cubicBezTo>
                  <a:pt x="153" y="513"/>
                  <a:pt x="147" y="540"/>
                  <a:pt x="147" y="541"/>
                </a:cubicBezTo>
                <a:cubicBezTo>
                  <a:pt x="147" y="545"/>
                  <a:pt x="149" y="547"/>
                  <a:pt x="154" y="547"/>
                </a:cubicBezTo>
                <a:cubicBezTo>
                  <a:pt x="159" y="548"/>
                  <a:pt x="171" y="549"/>
                  <a:pt x="189" y="550"/>
                </a:cubicBezTo>
                <a:lnTo>
                  <a:pt x="212" y="550"/>
                </a:lnTo>
                <a:cubicBezTo>
                  <a:pt x="216" y="555"/>
                  <a:pt x="217" y="557"/>
                  <a:pt x="217" y="559"/>
                </a:cubicBezTo>
                <a:cubicBezTo>
                  <a:pt x="217" y="560"/>
                  <a:pt x="216" y="565"/>
                  <a:pt x="215" y="575"/>
                </a:cubicBezTo>
                <a:cubicBezTo>
                  <a:pt x="213" y="583"/>
                  <a:pt x="211" y="587"/>
                  <a:pt x="209" y="589"/>
                </a:cubicBezTo>
                <a:cubicBezTo>
                  <a:pt x="207" y="591"/>
                  <a:pt x="203" y="592"/>
                  <a:pt x="197" y="593"/>
                </a:cubicBezTo>
                <a:cubicBezTo>
                  <a:pt x="196" y="593"/>
                  <a:pt x="192" y="593"/>
                  <a:pt x="187" y="593"/>
                </a:cubicBezTo>
                <a:cubicBezTo>
                  <a:pt x="181" y="593"/>
                  <a:pt x="171" y="593"/>
                  <a:pt x="155" y="592"/>
                </a:cubicBezTo>
                <a:cubicBezTo>
                  <a:pt x="140" y="591"/>
                  <a:pt x="120" y="591"/>
                  <a:pt x="96" y="591"/>
                </a:cubicBezTo>
                <a:cubicBezTo>
                  <a:pt x="53" y="591"/>
                  <a:pt x="25" y="592"/>
                  <a:pt x="14" y="593"/>
                </a:cubicBezTo>
                <a:lnTo>
                  <a:pt x="6" y="593"/>
                </a:lnTo>
                <a:cubicBezTo>
                  <a:pt x="2" y="589"/>
                  <a:pt x="0" y="585"/>
                  <a:pt x="0" y="583"/>
                </a:cubicBezTo>
                <a:cubicBezTo>
                  <a:pt x="1" y="566"/>
                  <a:pt x="5" y="555"/>
                  <a:pt x="12" y="550"/>
                </a:cubicBezTo>
                <a:lnTo>
                  <a:pt x="30" y="550"/>
                </a:lnTo>
                <a:cubicBezTo>
                  <a:pt x="51" y="550"/>
                  <a:pt x="63" y="546"/>
                  <a:pt x="67" y="539"/>
                </a:cubicBezTo>
                <a:cubicBezTo>
                  <a:pt x="68" y="535"/>
                  <a:pt x="87" y="461"/>
                  <a:pt x="124" y="317"/>
                </a:cubicBezTo>
                <a:cubicBezTo>
                  <a:pt x="160" y="172"/>
                  <a:pt x="179" y="95"/>
                  <a:pt x="181" y="86"/>
                </a:cubicBezTo>
                <a:cubicBezTo>
                  <a:pt x="182" y="83"/>
                  <a:pt x="182" y="78"/>
                  <a:pt x="182" y="73"/>
                </a:cubicBezTo>
                <a:cubicBezTo>
                  <a:pt x="182" y="47"/>
                  <a:pt x="174" y="35"/>
                  <a:pt x="159" y="35"/>
                </a:cubicBezTo>
                <a:cubicBezTo>
                  <a:pt x="145" y="35"/>
                  <a:pt x="134" y="43"/>
                  <a:pt x="124" y="61"/>
                </a:cubicBezTo>
                <a:cubicBezTo>
                  <a:pt x="115" y="78"/>
                  <a:pt x="108" y="97"/>
                  <a:pt x="102" y="117"/>
                </a:cubicBezTo>
                <a:cubicBezTo>
                  <a:pt x="97" y="139"/>
                  <a:pt x="93" y="150"/>
                  <a:pt x="91" y="152"/>
                </a:cubicBezTo>
                <a:cubicBezTo>
                  <a:pt x="90" y="153"/>
                  <a:pt x="85" y="154"/>
                  <a:pt x="76" y="154"/>
                </a:cubicBezTo>
                <a:lnTo>
                  <a:pt x="63" y="154"/>
                </a:lnTo>
                <a:cubicBezTo>
                  <a:pt x="59" y="150"/>
                  <a:pt x="57" y="147"/>
                  <a:pt x="57" y="145"/>
                </a:cubicBezTo>
                <a:moveTo>
                  <a:pt x="202" y="318"/>
                </a:moveTo>
                <a:cubicBezTo>
                  <a:pt x="216" y="365"/>
                  <a:pt x="239" y="388"/>
                  <a:pt x="271" y="388"/>
                </a:cubicBezTo>
                <a:cubicBezTo>
                  <a:pt x="290" y="388"/>
                  <a:pt x="308" y="381"/>
                  <a:pt x="325" y="367"/>
                </a:cubicBezTo>
                <a:cubicBezTo>
                  <a:pt x="343" y="353"/>
                  <a:pt x="357" y="335"/>
                  <a:pt x="368" y="313"/>
                </a:cubicBezTo>
                <a:cubicBezTo>
                  <a:pt x="379" y="292"/>
                  <a:pt x="390" y="258"/>
                  <a:pt x="402" y="212"/>
                </a:cubicBezTo>
                <a:cubicBezTo>
                  <a:pt x="413" y="167"/>
                  <a:pt x="419" y="132"/>
                  <a:pt x="419" y="109"/>
                </a:cubicBezTo>
                <a:lnTo>
                  <a:pt x="419" y="103"/>
                </a:lnTo>
                <a:cubicBezTo>
                  <a:pt x="419" y="58"/>
                  <a:pt x="400" y="35"/>
                  <a:pt x="363" y="35"/>
                </a:cubicBezTo>
                <a:cubicBezTo>
                  <a:pt x="356" y="35"/>
                  <a:pt x="349" y="36"/>
                  <a:pt x="342" y="37"/>
                </a:cubicBezTo>
                <a:cubicBezTo>
                  <a:pt x="335" y="39"/>
                  <a:pt x="328" y="42"/>
                  <a:pt x="322" y="46"/>
                </a:cubicBezTo>
                <a:cubicBezTo>
                  <a:pt x="315" y="50"/>
                  <a:pt x="309" y="54"/>
                  <a:pt x="303" y="58"/>
                </a:cubicBezTo>
                <a:cubicBezTo>
                  <a:pt x="297" y="62"/>
                  <a:pt x="292" y="67"/>
                  <a:pt x="287" y="72"/>
                </a:cubicBezTo>
                <a:cubicBezTo>
                  <a:pt x="282" y="77"/>
                  <a:pt x="278" y="81"/>
                  <a:pt x="273" y="86"/>
                </a:cubicBezTo>
                <a:cubicBezTo>
                  <a:pt x="269" y="90"/>
                  <a:pt x="265" y="95"/>
                  <a:pt x="263" y="99"/>
                </a:cubicBezTo>
                <a:cubicBezTo>
                  <a:pt x="260" y="103"/>
                  <a:pt x="258" y="106"/>
                  <a:pt x="256" y="108"/>
                </a:cubicBezTo>
                <a:lnTo>
                  <a:pt x="253" y="112"/>
                </a:lnTo>
                <a:cubicBezTo>
                  <a:pt x="253" y="112"/>
                  <a:pt x="252" y="117"/>
                  <a:pt x="250" y="126"/>
                </a:cubicBezTo>
                <a:cubicBezTo>
                  <a:pt x="248" y="134"/>
                  <a:pt x="245" y="148"/>
                  <a:pt x="240" y="167"/>
                </a:cubicBezTo>
                <a:cubicBezTo>
                  <a:pt x="235" y="186"/>
                  <a:pt x="230" y="202"/>
                  <a:pt x="227" y="215"/>
                </a:cubicBezTo>
                <a:cubicBezTo>
                  <a:pt x="211" y="281"/>
                  <a:pt x="202" y="315"/>
                  <a:pt x="202" y="31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34" name="フリーフォーム: 図形 2833"/>
          <p:cNvSpPr/>
          <p:nvPr/>
        </p:nvSpPr>
        <p:spPr>
          <a:xfrm>
            <a:off x="2057040" y="4860720"/>
            <a:ext cx="80640" cy="335160"/>
          </a:xfrm>
          <a:custGeom>
            <a:avLst/>
            <a:gdLst/>
            <a:ahLst/>
            <a:cxnLst/>
            <a:rect l="0" t="0" r="r" b="b"/>
            <a:pathLst>
              <a:path w="224" h="931">
                <a:moveTo>
                  <a:pt x="0" y="465"/>
                </a:moveTo>
                <a:cubicBezTo>
                  <a:pt x="0" y="422"/>
                  <a:pt x="3" y="381"/>
                  <a:pt x="10" y="343"/>
                </a:cubicBezTo>
                <a:cubicBezTo>
                  <a:pt x="16" y="305"/>
                  <a:pt x="23" y="271"/>
                  <a:pt x="31" y="243"/>
                </a:cubicBezTo>
                <a:cubicBezTo>
                  <a:pt x="39" y="216"/>
                  <a:pt x="51" y="188"/>
                  <a:pt x="65" y="162"/>
                </a:cubicBezTo>
                <a:cubicBezTo>
                  <a:pt x="80" y="135"/>
                  <a:pt x="92" y="114"/>
                  <a:pt x="101" y="99"/>
                </a:cubicBezTo>
                <a:cubicBezTo>
                  <a:pt x="110" y="84"/>
                  <a:pt x="123" y="68"/>
                  <a:pt x="140" y="51"/>
                </a:cubicBezTo>
                <a:cubicBezTo>
                  <a:pt x="157" y="33"/>
                  <a:pt x="168" y="23"/>
                  <a:pt x="172" y="19"/>
                </a:cubicBezTo>
                <a:cubicBezTo>
                  <a:pt x="175" y="15"/>
                  <a:pt x="182" y="9"/>
                  <a:pt x="195" y="0"/>
                </a:cubicBezTo>
                <a:lnTo>
                  <a:pt x="207" y="0"/>
                </a:lnTo>
                <a:lnTo>
                  <a:pt x="211" y="0"/>
                </a:lnTo>
                <a:cubicBezTo>
                  <a:pt x="219" y="0"/>
                  <a:pt x="224" y="2"/>
                  <a:pt x="224" y="8"/>
                </a:cubicBezTo>
                <a:cubicBezTo>
                  <a:pt x="224" y="10"/>
                  <a:pt x="218" y="16"/>
                  <a:pt x="208" y="28"/>
                </a:cubicBezTo>
                <a:cubicBezTo>
                  <a:pt x="197" y="39"/>
                  <a:pt x="185" y="55"/>
                  <a:pt x="170" y="77"/>
                </a:cubicBezTo>
                <a:cubicBezTo>
                  <a:pt x="154" y="99"/>
                  <a:pt x="139" y="125"/>
                  <a:pt x="123" y="157"/>
                </a:cubicBezTo>
                <a:cubicBezTo>
                  <a:pt x="108" y="189"/>
                  <a:pt x="95" y="231"/>
                  <a:pt x="84" y="285"/>
                </a:cubicBezTo>
                <a:cubicBezTo>
                  <a:pt x="74" y="339"/>
                  <a:pt x="68" y="399"/>
                  <a:pt x="68" y="465"/>
                </a:cubicBezTo>
                <a:cubicBezTo>
                  <a:pt x="68" y="531"/>
                  <a:pt x="74" y="590"/>
                  <a:pt x="84" y="644"/>
                </a:cubicBezTo>
                <a:cubicBezTo>
                  <a:pt x="95" y="697"/>
                  <a:pt x="107" y="740"/>
                  <a:pt x="122" y="773"/>
                </a:cubicBezTo>
                <a:cubicBezTo>
                  <a:pt x="137" y="806"/>
                  <a:pt x="152" y="832"/>
                  <a:pt x="168" y="853"/>
                </a:cubicBezTo>
                <a:cubicBezTo>
                  <a:pt x="184" y="873"/>
                  <a:pt x="197" y="890"/>
                  <a:pt x="208" y="902"/>
                </a:cubicBezTo>
                <a:cubicBezTo>
                  <a:pt x="218" y="916"/>
                  <a:pt x="224" y="922"/>
                  <a:pt x="224" y="923"/>
                </a:cubicBezTo>
                <a:cubicBezTo>
                  <a:pt x="224" y="928"/>
                  <a:pt x="219" y="931"/>
                  <a:pt x="210" y="931"/>
                </a:cubicBezTo>
                <a:lnTo>
                  <a:pt x="207" y="931"/>
                </a:lnTo>
                <a:lnTo>
                  <a:pt x="195" y="931"/>
                </a:lnTo>
                <a:lnTo>
                  <a:pt x="168" y="908"/>
                </a:lnTo>
                <a:cubicBezTo>
                  <a:pt x="110" y="855"/>
                  <a:pt x="67" y="789"/>
                  <a:pt x="40" y="711"/>
                </a:cubicBezTo>
                <a:cubicBezTo>
                  <a:pt x="14"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35" name="フリーフォーム: 図形 2834"/>
          <p:cNvSpPr/>
          <p:nvPr/>
        </p:nvSpPr>
        <p:spPr>
          <a:xfrm>
            <a:off x="2170440" y="4960440"/>
            <a:ext cx="186480" cy="154440"/>
          </a:xfrm>
          <a:custGeom>
            <a:avLst/>
            <a:gdLst/>
            <a:ahLst/>
            <a:cxnLst/>
            <a:rect l="0" t="0" r="r" b="b"/>
            <a:pathLst>
              <a:path w="518" h="429">
                <a:moveTo>
                  <a:pt x="29" y="159"/>
                </a:moveTo>
                <a:lnTo>
                  <a:pt x="18" y="159"/>
                </a:lnTo>
                <a:cubicBezTo>
                  <a:pt x="6" y="159"/>
                  <a:pt x="0" y="155"/>
                  <a:pt x="0" y="146"/>
                </a:cubicBezTo>
                <a:cubicBezTo>
                  <a:pt x="0" y="145"/>
                  <a:pt x="0" y="141"/>
                  <a:pt x="2" y="136"/>
                </a:cubicBezTo>
                <a:cubicBezTo>
                  <a:pt x="3" y="129"/>
                  <a:pt x="6" y="121"/>
                  <a:pt x="12" y="112"/>
                </a:cubicBezTo>
                <a:cubicBezTo>
                  <a:pt x="18" y="102"/>
                  <a:pt x="24" y="91"/>
                  <a:pt x="31" y="81"/>
                </a:cubicBezTo>
                <a:cubicBezTo>
                  <a:pt x="37" y="70"/>
                  <a:pt x="48" y="59"/>
                  <a:pt x="62" y="47"/>
                </a:cubicBezTo>
                <a:cubicBezTo>
                  <a:pt x="76" y="36"/>
                  <a:pt x="92" y="26"/>
                  <a:pt x="108" y="18"/>
                </a:cubicBezTo>
                <a:cubicBezTo>
                  <a:pt x="133" y="6"/>
                  <a:pt x="156" y="1"/>
                  <a:pt x="177" y="1"/>
                </a:cubicBezTo>
                <a:lnTo>
                  <a:pt x="179" y="1"/>
                </a:lnTo>
                <a:cubicBezTo>
                  <a:pt x="202" y="1"/>
                  <a:pt x="217" y="1"/>
                  <a:pt x="222" y="2"/>
                </a:cubicBezTo>
                <a:cubicBezTo>
                  <a:pt x="269" y="10"/>
                  <a:pt x="300" y="25"/>
                  <a:pt x="315" y="48"/>
                </a:cubicBezTo>
                <a:lnTo>
                  <a:pt x="325" y="39"/>
                </a:lnTo>
                <a:cubicBezTo>
                  <a:pt x="351" y="13"/>
                  <a:pt x="379" y="0"/>
                  <a:pt x="409" y="0"/>
                </a:cubicBezTo>
                <a:cubicBezTo>
                  <a:pt x="444" y="0"/>
                  <a:pt x="471" y="10"/>
                  <a:pt x="489" y="29"/>
                </a:cubicBezTo>
                <a:cubicBezTo>
                  <a:pt x="508" y="48"/>
                  <a:pt x="518" y="71"/>
                  <a:pt x="518" y="99"/>
                </a:cubicBezTo>
                <a:cubicBezTo>
                  <a:pt x="518" y="125"/>
                  <a:pt x="510" y="147"/>
                  <a:pt x="494" y="161"/>
                </a:cubicBezTo>
                <a:cubicBezTo>
                  <a:pt x="478" y="175"/>
                  <a:pt x="460" y="183"/>
                  <a:pt x="442" y="183"/>
                </a:cubicBezTo>
                <a:cubicBezTo>
                  <a:pt x="427" y="183"/>
                  <a:pt x="415" y="179"/>
                  <a:pt x="405" y="170"/>
                </a:cubicBezTo>
                <a:cubicBezTo>
                  <a:pt x="395" y="162"/>
                  <a:pt x="390" y="150"/>
                  <a:pt x="390" y="135"/>
                </a:cubicBezTo>
                <a:cubicBezTo>
                  <a:pt x="390" y="112"/>
                  <a:pt x="398" y="94"/>
                  <a:pt x="414" y="79"/>
                </a:cubicBezTo>
                <a:cubicBezTo>
                  <a:pt x="422" y="73"/>
                  <a:pt x="432" y="67"/>
                  <a:pt x="445" y="62"/>
                </a:cubicBezTo>
                <a:cubicBezTo>
                  <a:pt x="445" y="62"/>
                  <a:pt x="443" y="60"/>
                  <a:pt x="441" y="59"/>
                </a:cubicBezTo>
                <a:cubicBezTo>
                  <a:pt x="438" y="57"/>
                  <a:pt x="433" y="55"/>
                  <a:pt x="427" y="52"/>
                </a:cubicBezTo>
                <a:cubicBezTo>
                  <a:pt x="421" y="50"/>
                  <a:pt x="414" y="48"/>
                  <a:pt x="406" y="48"/>
                </a:cubicBezTo>
                <a:cubicBezTo>
                  <a:pt x="399" y="48"/>
                  <a:pt x="393" y="49"/>
                  <a:pt x="390" y="50"/>
                </a:cubicBezTo>
                <a:cubicBezTo>
                  <a:pt x="369" y="59"/>
                  <a:pt x="355" y="77"/>
                  <a:pt x="346" y="103"/>
                </a:cubicBezTo>
                <a:cubicBezTo>
                  <a:pt x="308" y="244"/>
                  <a:pt x="289" y="325"/>
                  <a:pt x="289" y="347"/>
                </a:cubicBezTo>
                <a:cubicBezTo>
                  <a:pt x="289" y="369"/>
                  <a:pt x="305" y="381"/>
                  <a:pt x="337" y="381"/>
                </a:cubicBezTo>
                <a:cubicBezTo>
                  <a:pt x="364" y="381"/>
                  <a:pt x="389" y="371"/>
                  <a:pt x="411" y="353"/>
                </a:cubicBezTo>
                <a:cubicBezTo>
                  <a:pt x="433" y="334"/>
                  <a:pt x="450" y="313"/>
                  <a:pt x="459" y="289"/>
                </a:cubicBezTo>
                <a:cubicBezTo>
                  <a:pt x="461" y="281"/>
                  <a:pt x="463" y="275"/>
                  <a:pt x="465" y="274"/>
                </a:cubicBezTo>
                <a:cubicBezTo>
                  <a:pt x="467" y="272"/>
                  <a:pt x="473" y="271"/>
                  <a:pt x="484" y="271"/>
                </a:cubicBezTo>
                <a:lnTo>
                  <a:pt x="489" y="271"/>
                </a:lnTo>
                <a:lnTo>
                  <a:pt x="500" y="271"/>
                </a:lnTo>
                <a:cubicBezTo>
                  <a:pt x="512" y="271"/>
                  <a:pt x="518" y="275"/>
                  <a:pt x="518" y="284"/>
                </a:cubicBezTo>
                <a:cubicBezTo>
                  <a:pt x="518" y="292"/>
                  <a:pt x="514" y="303"/>
                  <a:pt x="506" y="318"/>
                </a:cubicBezTo>
                <a:cubicBezTo>
                  <a:pt x="498" y="333"/>
                  <a:pt x="487" y="349"/>
                  <a:pt x="473" y="366"/>
                </a:cubicBezTo>
                <a:cubicBezTo>
                  <a:pt x="458" y="382"/>
                  <a:pt x="438" y="397"/>
                  <a:pt x="411" y="410"/>
                </a:cubicBezTo>
                <a:cubicBezTo>
                  <a:pt x="385" y="423"/>
                  <a:pt x="358" y="430"/>
                  <a:pt x="329" y="429"/>
                </a:cubicBezTo>
                <a:cubicBezTo>
                  <a:pt x="277" y="429"/>
                  <a:pt x="236" y="416"/>
                  <a:pt x="207" y="389"/>
                </a:cubicBezTo>
                <a:lnTo>
                  <a:pt x="200" y="381"/>
                </a:lnTo>
                <a:cubicBezTo>
                  <a:pt x="173" y="412"/>
                  <a:pt x="143" y="428"/>
                  <a:pt x="110" y="428"/>
                </a:cubicBezTo>
                <a:lnTo>
                  <a:pt x="105" y="428"/>
                </a:lnTo>
                <a:cubicBezTo>
                  <a:pt x="70" y="428"/>
                  <a:pt x="43" y="418"/>
                  <a:pt x="26" y="398"/>
                </a:cubicBezTo>
                <a:cubicBezTo>
                  <a:pt x="9" y="378"/>
                  <a:pt x="0" y="357"/>
                  <a:pt x="0" y="333"/>
                </a:cubicBezTo>
                <a:cubicBezTo>
                  <a:pt x="0" y="303"/>
                  <a:pt x="8" y="282"/>
                  <a:pt x="25" y="268"/>
                </a:cubicBezTo>
                <a:cubicBezTo>
                  <a:pt x="42" y="254"/>
                  <a:pt x="59" y="247"/>
                  <a:pt x="76" y="247"/>
                </a:cubicBezTo>
                <a:cubicBezTo>
                  <a:pt x="90" y="247"/>
                  <a:pt x="102" y="251"/>
                  <a:pt x="112" y="260"/>
                </a:cubicBezTo>
                <a:cubicBezTo>
                  <a:pt x="122" y="268"/>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1"/>
                </a:cubicBezTo>
                <a:cubicBezTo>
                  <a:pt x="123" y="381"/>
                  <a:pt x="135" y="376"/>
                  <a:pt x="146" y="365"/>
                </a:cubicBezTo>
                <a:cubicBezTo>
                  <a:pt x="156" y="354"/>
                  <a:pt x="165" y="341"/>
                  <a:pt x="170" y="326"/>
                </a:cubicBezTo>
                <a:cubicBezTo>
                  <a:pt x="208" y="186"/>
                  <a:pt x="227" y="104"/>
                  <a:pt x="227" y="82"/>
                </a:cubicBezTo>
                <a:cubicBezTo>
                  <a:pt x="227" y="59"/>
                  <a:pt x="211" y="48"/>
                  <a:pt x="179" y="48"/>
                </a:cubicBezTo>
                <a:cubicBezTo>
                  <a:pt x="157" y="48"/>
                  <a:pt x="135" y="55"/>
                  <a:pt x="112" y="70"/>
                </a:cubicBezTo>
                <a:cubicBezTo>
                  <a:pt x="90" y="84"/>
                  <a:pt x="72" y="107"/>
                  <a:pt x="59"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36" name="フリーフォーム: 図形 2835"/>
          <p:cNvSpPr/>
          <p:nvPr/>
        </p:nvSpPr>
        <p:spPr>
          <a:xfrm>
            <a:off x="2416680" y="4860720"/>
            <a:ext cx="13680" cy="335160"/>
          </a:xfrm>
          <a:custGeom>
            <a:avLst/>
            <a:gdLst/>
            <a:ahLst/>
            <a:cxnLst/>
            <a:rect l="0" t="0" r="r" b="b"/>
            <a:pathLst>
              <a:path w="38" h="931">
                <a:moveTo>
                  <a:pt x="19" y="931"/>
                </a:moveTo>
                <a:lnTo>
                  <a:pt x="17" y="931"/>
                </a:lnTo>
                <a:cubicBezTo>
                  <a:pt x="10" y="931"/>
                  <a:pt x="4" y="926"/>
                  <a:pt x="0" y="918"/>
                </a:cubicBezTo>
                <a:lnTo>
                  <a:pt x="0" y="464"/>
                </a:lnTo>
                <a:lnTo>
                  <a:pt x="1" y="12"/>
                </a:lnTo>
                <a:cubicBezTo>
                  <a:pt x="8" y="4"/>
                  <a:pt x="14" y="0"/>
                  <a:pt x="19" y="0"/>
                </a:cubicBezTo>
                <a:cubicBezTo>
                  <a:pt x="27" y="0"/>
                  <a:pt x="34" y="5"/>
                  <a:pt x="38" y="14"/>
                </a:cubicBezTo>
                <a:lnTo>
                  <a:pt x="38" y="918"/>
                </a:lnTo>
                <a:cubicBezTo>
                  <a:pt x="33" y="926"/>
                  <a:pt x="27" y="931"/>
                  <a:pt x="21" y="931"/>
                </a:cubicBezTo>
                <a:lnTo>
                  <a:pt x="19" y="931"/>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37" name="フリーフォーム: 図形 2836"/>
          <p:cNvSpPr/>
          <p:nvPr/>
        </p:nvSpPr>
        <p:spPr>
          <a:xfrm>
            <a:off x="2484360" y="4960440"/>
            <a:ext cx="186480" cy="154440"/>
          </a:xfrm>
          <a:custGeom>
            <a:avLst/>
            <a:gdLst/>
            <a:ahLst/>
            <a:cxnLst/>
            <a:rect l="0" t="0" r="r" b="b"/>
            <a:pathLst>
              <a:path w="518" h="429">
                <a:moveTo>
                  <a:pt x="29" y="159"/>
                </a:moveTo>
                <a:lnTo>
                  <a:pt x="18" y="159"/>
                </a:lnTo>
                <a:cubicBezTo>
                  <a:pt x="6" y="159"/>
                  <a:pt x="0" y="155"/>
                  <a:pt x="0" y="146"/>
                </a:cubicBezTo>
                <a:cubicBezTo>
                  <a:pt x="0" y="145"/>
                  <a:pt x="0" y="141"/>
                  <a:pt x="2" y="136"/>
                </a:cubicBezTo>
                <a:cubicBezTo>
                  <a:pt x="3" y="129"/>
                  <a:pt x="6" y="121"/>
                  <a:pt x="12" y="112"/>
                </a:cubicBezTo>
                <a:cubicBezTo>
                  <a:pt x="17" y="102"/>
                  <a:pt x="24" y="91"/>
                  <a:pt x="30" y="81"/>
                </a:cubicBezTo>
                <a:cubicBezTo>
                  <a:pt x="37" y="70"/>
                  <a:pt x="48" y="59"/>
                  <a:pt x="62" y="47"/>
                </a:cubicBezTo>
                <a:cubicBezTo>
                  <a:pt x="76" y="36"/>
                  <a:pt x="92" y="26"/>
                  <a:pt x="109" y="18"/>
                </a:cubicBezTo>
                <a:cubicBezTo>
                  <a:pt x="134" y="6"/>
                  <a:pt x="157" y="1"/>
                  <a:pt x="177" y="1"/>
                </a:cubicBezTo>
                <a:lnTo>
                  <a:pt x="180" y="1"/>
                </a:lnTo>
                <a:cubicBezTo>
                  <a:pt x="203" y="1"/>
                  <a:pt x="217" y="1"/>
                  <a:pt x="223" y="2"/>
                </a:cubicBezTo>
                <a:cubicBezTo>
                  <a:pt x="270" y="10"/>
                  <a:pt x="301" y="25"/>
                  <a:pt x="316" y="48"/>
                </a:cubicBezTo>
                <a:lnTo>
                  <a:pt x="325" y="39"/>
                </a:lnTo>
                <a:cubicBezTo>
                  <a:pt x="351" y="13"/>
                  <a:pt x="380" y="0"/>
                  <a:pt x="410" y="0"/>
                </a:cubicBezTo>
                <a:cubicBezTo>
                  <a:pt x="444" y="0"/>
                  <a:pt x="471" y="10"/>
                  <a:pt x="489" y="29"/>
                </a:cubicBezTo>
                <a:cubicBezTo>
                  <a:pt x="508" y="48"/>
                  <a:pt x="517" y="71"/>
                  <a:pt x="518" y="99"/>
                </a:cubicBezTo>
                <a:cubicBezTo>
                  <a:pt x="518" y="125"/>
                  <a:pt x="510" y="147"/>
                  <a:pt x="494" y="161"/>
                </a:cubicBezTo>
                <a:cubicBezTo>
                  <a:pt x="478" y="175"/>
                  <a:pt x="460" y="183"/>
                  <a:pt x="442" y="183"/>
                </a:cubicBezTo>
                <a:cubicBezTo>
                  <a:pt x="427" y="183"/>
                  <a:pt x="415" y="179"/>
                  <a:pt x="405" y="170"/>
                </a:cubicBezTo>
                <a:cubicBezTo>
                  <a:pt x="395" y="162"/>
                  <a:pt x="391" y="150"/>
                  <a:pt x="391" y="135"/>
                </a:cubicBezTo>
                <a:cubicBezTo>
                  <a:pt x="391" y="112"/>
                  <a:pt x="399" y="94"/>
                  <a:pt x="415" y="79"/>
                </a:cubicBezTo>
                <a:cubicBezTo>
                  <a:pt x="423" y="73"/>
                  <a:pt x="433" y="67"/>
                  <a:pt x="444" y="62"/>
                </a:cubicBezTo>
                <a:cubicBezTo>
                  <a:pt x="444" y="62"/>
                  <a:pt x="443" y="60"/>
                  <a:pt x="441" y="59"/>
                </a:cubicBezTo>
                <a:cubicBezTo>
                  <a:pt x="438" y="57"/>
                  <a:pt x="434" y="55"/>
                  <a:pt x="428" y="52"/>
                </a:cubicBezTo>
                <a:cubicBezTo>
                  <a:pt x="422" y="50"/>
                  <a:pt x="415" y="48"/>
                  <a:pt x="407" y="48"/>
                </a:cubicBezTo>
                <a:cubicBezTo>
                  <a:pt x="400" y="48"/>
                  <a:pt x="394" y="49"/>
                  <a:pt x="391" y="50"/>
                </a:cubicBezTo>
                <a:cubicBezTo>
                  <a:pt x="370" y="59"/>
                  <a:pt x="355" y="77"/>
                  <a:pt x="347" y="103"/>
                </a:cubicBezTo>
                <a:cubicBezTo>
                  <a:pt x="309" y="244"/>
                  <a:pt x="290" y="325"/>
                  <a:pt x="290" y="347"/>
                </a:cubicBezTo>
                <a:cubicBezTo>
                  <a:pt x="290" y="369"/>
                  <a:pt x="306" y="381"/>
                  <a:pt x="337" y="381"/>
                </a:cubicBezTo>
                <a:cubicBezTo>
                  <a:pt x="365" y="381"/>
                  <a:pt x="390" y="371"/>
                  <a:pt x="412" y="353"/>
                </a:cubicBezTo>
                <a:cubicBezTo>
                  <a:pt x="434" y="334"/>
                  <a:pt x="450" y="313"/>
                  <a:pt x="458" y="289"/>
                </a:cubicBezTo>
                <a:cubicBezTo>
                  <a:pt x="461" y="281"/>
                  <a:pt x="463" y="275"/>
                  <a:pt x="465" y="274"/>
                </a:cubicBezTo>
                <a:cubicBezTo>
                  <a:pt x="467" y="272"/>
                  <a:pt x="473" y="271"/>
                  <a:pt x="484" y="271"/>
                </a:cubicBezTo>
                <a:lnTo>
                  <a:pt x="489" y="271"/>
                </a:lnTo>
                <a:lnTo>
                  <a:pt x="499" y="271"/>
                </a:lnTo>
                <a:cubicBezTo>
                  <a:pt x="512" y="271"/>
                  <a:pt x="518" y="275"/>
                  <a:pt x="518" y="284"/>
                </a:cubicBezTo>
                <a:cubicBezTo>
                  <a:pt x="518" y="292"/>
                  <a:pt x="514" y="303"/>
                  <a:pt x="506" y="318"/>
                </a:cubicBezTo>
                <a:cubicBezTo>
                  <a:pt x="498" y="333"/>
                  <a:pt x="487" y="349"/>
                  <a:pt x="472" y="366"/>
                </a:cubicBezTo>
                <a:cubicBezTo>
                  <a:pt x="458" y="382"/>
                  <a:pt x="438" y="397"/>
                  <a:pt x="412" y="410"/>
                </a:cubicBezTo>
                <a:cubicBezTo>
                  <a:pt x="386" y="423"/>
                  <a:pt x="359" y="430"/>
                  <a:pt x="330" y="429"/>
                </a:cubicBezTo>
                <a:cubicBezTo>
                  <a:pt x="278" y="429"/>
                  <a:pt x="237" y="416"/>
                  <a:pt x="208" y="389"/>
                </a:cubicBezTo>
                <a:lnTo>
                  <a:pt x="201" y="381"/>
                </a:lnTo>
                <a:cubicBezTo>
                  <a:pt x="174" y="412"/>
                  <a:pt x="144" y="428"/>
                  <a:pt x="110" y="428"/>
                </a:cubicBezTo>
                <a:lnTo>
                  <a:pt x="106" y="428"/>
                </a:lnTo>
                <a:cubicBezTo>
                  <a:pt x="69" y="428"/>
                  <a:pt x="43" y="418"/>
                  <a:pt x="26" y="398"/>
                </a:cubicBezTo>
                <a:cubicBezTo>
                  <a:pt x="8" y="378"/>
                  <a:pt x="0" y="357"/>
                  <a:pt x="0" y="333"/>
                </a:cubicBezTo>
                <a:cubicBezTo>
                  <a:pt x="0" y="303"/>
                  <a:pt x="8" y="282"/>
                  <a:pt x="25" y="268"/>
                </a:cubicBezTo>
                <a:cubicBezTo>
                  <a:pt x="42" y="254"/>
                  <a:pt x="59" y="247"/>
                  <a:pt x="76" y="247"/>
                </a:cubicBezTo>
                <a:cubicBezTo>
                  <a:pt x="91" y="247"/>
                  <a:pt x="103" y="251"/>
                  <a:pt x="113" y="260"/>
                </a:cubicBezTo>
                <a:cubicBezTo>
                  <a:pt x="123" y="268"/>
                  <a:pt x="128" y="280"/>
                  <a:pt x="128" y="295"/>
                </a:cubicBezTo>
                <a:cubicBezTo>
                  <a:pt x="128" y="317"/>
                  <a:pt x="120" y="335"/>
                  <a:pt x="104" y="350"/>
                </a:cubicBezTo>
                <a:cubicBezTo>
                  <a:pt x="96" y="356"/>
                  <a:pt x="86" y="362"/>
                  <a:pt x="73" y="367"/>
                </a:cubicBezTo>
                <a:cubicBezTo>
                  <a:pt x="74" y="370"/>
                  <a:pt x="80" y="373"/>
                  <a:pt x="87" y="376"/>
                </a:cubicBezTo>
                <a:cubicBezTo>
                  <a:pt x="95" y="379"/>
                  <a:pt x="102" y="381"/>
                  <a:pt x="110" y="381"/>
                </a:cubicBezTo>
                <a:cubicBezTo>
                  <a:pt x="124" y="381"/>
                  <a:pt x="136" y="376"/>
                  <a:pt x="147" y="365"/>
                </a:cubicBezTo>
                <a:cubicBezTo>
                  <a:pt x="157" y="354"/>
                  <a:pt x="165" y="341"/>
                  <a:pt x="171" y="326"/>
                </a:cubicBezTo>
                <a:cubicBezTo>
                  <a:pt x="209" y="186"/>
                  <a:pt x="228" y="104"/>
                  <a:pt x="228" y="82"/>
                </a:cubicBezTo>
                <a:cubicBezTo>
                  <a:pt x="228" y="59"/>
                  <a:pt x="212" y="48"/>
                  <a:pt x="180" y="48"/>
                </a:cubicBezTo>
                <a:cubicBezTo>
                  <a:pt x="158" y="48"/>
                  <a:pt x="136" y="55"/>
                  <a:pt x="113" y="70"/>
                </a:cubicBezTo>
                <a:cubicBezTo>
                  <a:pt x="91" y="84"/>
                  <a:pt x="72" y="107"/>
                  <a:pt x="59"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38" name="フリーフォーム: 図形 2837"/>
          <p:cNvSpPr/>
          <p:nvPr/>
        </p:nvSpPr>
        <p:spPr>
          <a:xfrm>
            <a:off x="2708640" y="4857480"/>
            <a:ext cx="55440" cy="122760"/>
          </a:xfrm>
          <a:custGeom>
            <a:avLst/>
            <a:gdLst/>
            <a:ahLst/>
            <a:cxnLst/>
            <a:rect l="0" t="0" r="r" b="b"/>
            <a:pathLst>
              <a:path w="154" h="341">
                <a:moveTo>
                  <a:pt x="32" y="341"/>
                </a:moveTo>
                <a:cubicBezTo>
                  <a:pt x="30" y="341"/>
                  <a:pt x="24" y="340"/>
                  <a:pt x="15" y="337"/>
                </a:cubicBezTo>
                <a:cubicBezTo>
                  <a:pt x="6" y="335"/>
                  <a:pt x="1" y="332"/>
                  <a:pt x="0" y="330"/>
                </a:cubicBezTo>
                <a:cubicBezTo>
                  <a:pt x="0" y="327"/>
                  <a:pt x="12" y="275"/>
                  <a:pt x="36" y="176"/>
                </a:cubicBezTo>
                <a:cubicBezTo>
                  <a:pt x="61" y="77"/>
                  <a:pt x="74" y="26"/>
                  <a:pt x="77" y="21"/>
                </a:cubicBezTo>
                <a:cubicBezTo>
                  <a:pt x="83" y="7"/>
                  <a:pt x="95" y="0"/>
                  <a:pt x="111" y="0"/>
                </a:cubicBezTo>
                <a:cubicBezTo>
                  <a:pt x="120" y="0"/>
                  <a:pt x="129" y="4"/>
                  <a:pt x="138" y="10"/>
                </a:cubicBezTo>
                <a:cubicBezTo>
                  <a:pt x="148" y="17"/>
                  <a:pt x="154" y="26"/>
                  <a:pt x="154" y="39"/>
                </a:cubicBezTo>
                <a:cubicBezTo>
                  <a:pt x="154" y="41"/>
                  <a:pt x="153" y="45"/>
                  <a:pt x="153" y="49"/>
                </a:cubicBezTo>
                <a:cubicBezTo>
                  <a:pt x="151" y="52"/>
                  <a:pt x="132" y="101"/>
                  <a:pt x="94" y="196"/>
                </a:cubicBezTo>
                <a:cubicBezTo>
                  <a:pt x="57" y="291"/>
                  <a:pt x="37" y="339"/>
                  <a:pt x="36"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39" name="フリーフォーム: 図形 2838"/>
          <p:cNvSpPr/>
          <p:nvPr/>
        </p:nvSpPr>
        <p:spPr>
          <a:xfrm>
            <a:off x="2809800" y="5071320"/>
            <a:ext cx="44280" cy="105840"/>
          </a:xfrm>
          <a:custGeom>
            <a:avLst/>
            <a:gdLst/>
            <a:ahLst/>
            <a:cxnLst/>
            <a:rect l="0" t="0" r="r" b="b"/>
            <a:pathLst>
              <a:path w="123" h="294">
                <a:moveTo>
                  <a:pt x="0" y="80"/>
                </a:moveTo>
                <a:cubicBezTo>
                  <a:pt x="0" y="80"/>
                  <a:pt x="0" y="72"/>
                  <a:pt x="0" y="57"/>
                </a:cubicBezTo>
                <a:cubicBezTo>
                  <a:pt x="0" y="41"/>
                  <a:pt x="5" y="28"/>
                  <a:pt x="14" y="17"/>
                </a:cubicBezTo>
                <a:cubicBezTo>
                  <a:pt x="24" y="5"/>
                  <a:pt x="38" y="0"/>
                  <a:pt x="54" y="0"/>
                </a:cubicBezTo>
                <a:cubicBezTo>
                  <a:pt x="73" y="0"/>
                  <a:pt x="88" y="8"/>
                  <a:pt x="102" y="23"/>
                </a:cubicBezTo>
                <a:cubicBezTo>
                  <a:pt x="116" y="39"/>
                  <a:pt x="123" y="66"/>
                  <a:pt x="123" y="105"/>
                </a:cubicBezTo>
                <a:cubicBezTo>
                  <a:pt x="123" y="128"/>
                  <a:pt x="121" y="149"/>
                  <a:pt x="115" y="169"/>
                </a:cubicBezTo>
                <a:cubicBezTo>
                  <a:pt x="109" y="190"/>
                  <a:pt x="103" y="207"/>
                  <a:pt x="95" y="222"/>
                </a:cubicBezTo>
                <a:cubicBezTo>
                  <a:pt x="88" y="237"/>
                  <a:pt x="80" y="250"/>
                  <a:pt x="71" y="260"/>
                </a:cubicBezTo>
                <a:cubicBezTo>
                  <a:pt x="62" y="271"/>
                  <a:pt x="54" y="279"/>
                  <a:pt x="48" y="286"/>
                </a:cubicBezTo>
                <a:cubicBezTo>
                  <a:pt x="42" y="292"/>
                  <a:pt x="38" y="295"/>
                  <a:pt x="36" y="294"/>
                </a:cubicBezTo>
                <a:cubicBezTo>
                  <a:pt x="33" y="294"/>
                  <a:pt x="29" y="291"/>
                  <a:pt x="24" y="286"/>
                </a:cubicBezTo>
                <a:cubicBezTo>
                  <a:pt x="18" y="280"/>
                  <a:pt x="15" y="276"/>
                  <a:pt x="15" y="274"/>
                </a:cubicBezTo>
                <a:cubicBezTo>
                  <a:pt x="15" y="271"/>
                  <a:pt x="19" y="266"/>
                  <a:pt x="26" y="259"/>
                </a:cubicBezTo>
                <a:cubicBezTo>
                  <a:pt x="32" y="251"/>
                  <a:pt x="40" y="242"/>
                  <a:pt x="49" y="231"/>
                </a:cubicBezTo>
                <a:cubicBezTo>
                  <a:pt x="58" y="220"/>
                  <a:pt x="67" y="204"/>
                  <a:pt x="74" y="184"/>
                </a:cubicBezTo>
                <a:cubicBezTo>
                  <a:pt x="82" y="164"/>
                  <a:pt x="87" y="142"/>
                  <a:pt x="89" y="115"/>
                </a:cubicBezTo>
                <a:lnTo>
                  <a:pt x="89" y="104"/>
                </a:lnTo>
                <a:lnTo>
                  <a:pt x="88" y="105"/>
                </a:lnTo>
                <a:cubicBezTo>
                  <a:pt x="87" y="106"/>
                  <a:pt x="85" y="106"/>
                  <a:pt x="83" y="107"/>
                </a:cubicBezTo>
                <a:cubicBezTo>
                  <a:pt x="82" y="108"/>
                  <a:pt x="80" y="108"/>
                  <a:pt x="78" y="110"/>
                </a:cubicBezTo>
                <a:cubicBezTo>
                  <a:pt x="76" y="111"/>
                  <a:pt x="73" y="112"/>
                  <a:pt x="69" y="112"/>
                </a:cubicBezTo>
                <a:cubicBezTo>
                  <a:pt x="66" y="112"/>
                  <a:pt x="61" y="112"/>
                  <a:pt x="57" y="112"/>
                </a:cubicBezTo>
                <a:cubicBezTo>
                  <a:pt x="41" y="112"/>
                  <a:pt x="27" y="107"/>
                  <a:pt x="16"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40" name="フリーフォーム: 図形 2839"/>
          <p:cNvSpPr/>
          <p:nvPr/>
        </p:nvSpPr>
        <p:spPr>
          <a:xfrm>
            <a:off x="2940480" y="4960440"/>
            <a:ext cx="211680" cy="154440"/>
          </a:xfrm>
          <a:custGeom>
            <a:avLst/>
            <a:gdLst/>
            <a:ahLst/>
            <a:cxnLst/>
            <a:rect l="0" t="0" r="r" b="b"/>
            <a:pathLst>
              <a:path w="588" h="429">
                <a:moveTo>
                  <a:pt x="154" y="59"/>
                </a:moveTo>
                <a:cubicBezTo>
                  <a:pt x="154" y="54"/>
                  <a:pt x="153" y="50"/>
                  <a:pt x="152" y="49"/>
                </a:cubicBezTo>
                <a:cubicBezTo>
                  <a:pt x="150" y="48"/>
                  <a:pt x="147" y="47"/>
                  <a:pt x="141" y="47"/>
                </a:cubicBezTo>
                <a:cubicBezTo>
                  <a:pt x="125" y="49"/>
                  <a:pt x="110" y="58"/>
                  <a:pt x="95" y="74"/>
                </a:cubicBezTo>
                <a:cubicBezTo>
                  <a:pt x="80" y="91"/>
                  <a:pt x="69" y="112"/>
                  <a:pt x="61" y="139"/>
                </a:cubicBezTo>
                <a:cubicBezTo>
                  <a:pt x="57" y="149"/>
                  <a:pt x="55" y="154"/>
                  <a:pt x="53" y="156"/>
                </a:cubicBezTo>
                <a:cubicBezTo>
                  <a:pt x="51" y="158"/>
                  <a:pt x="45" y="159"/>
                  <a:pt x="34" y="159"/>
                </a:cubicBezTo>
                <a:lnTo>
                  <a:pt x="29" y="159"/>
                </a:lnTo>
                <a:lnTo>
                  <a:pt x="19" y="159"/>
                </a:lnTo>
                <a:cubicBezTo>
                  <a:pt x="6" y="159"/>
                  <a:pt x="0" y="155"/>
                  <a:pt x="0" y="146"/>
                </a:cubicBezTo>
                <a:cubicBezTo>
                  <a:pt x="0" y="139"/>
                  <a:pt x="3" y="127"/>
                  <a:pt x="10" y="112"/>
                </a:cubicBezTo>
                <a:cubicBezTo>
                  <a:pt x="17" y="98"/>
                  <a:pt x="26" y="81"/>
                  <a:pt x="38" y="64"/>
                </a:cubicBezTo>
                <a:cubicBezTo>
                  <a:pt x="50" y="47"/>
                  <a:pt x="66" y="32"/>
                  <a:pt x="87" y="19"/>
                </a:cubicBezTo>
                <a:cubicBezTo>
                  <a:pt x="107" y="7"/>
                  <a:pt x="129" y="1"/>
                  <a:pt x="152" y="0"/>
                </a:cubicBezTo>
                <a:cubicBezTo>
                  <a:pt x="183" y="0"/>
                  <a:pt x="209" y="8"/>
                  <a:pt x="231" y="23"/>
                </a:cubicBezTo>
                <a:cubicBezTo>
                  <a:pt x="252" y="39"/>
                  <a:pt x="264" y="59"/>
                  <a:pt x="264" y="84"/>
                </a:cubicBezTo>
                <a:cubicBezTo>
                  <a:pt x="264" y="93"/>
                  <a:pt x="253" y="126"/>
                  <a:pt x="232" y="185"/>
                </a:cubicBezTo>
                <a:cubicBezTo>
                  <a:pt x="210" y="243"/>
                  <a:pt x="199" y="287"/>
                  <a:pt x="199" y="318"/>
                </a:cubicBezTo>
                <a:cubicBezTo>
                  <a:pt x="199" y="360"/>
                  <a:pt x="216" y="381"/>
                  <a:pt x="248" y="381"/>
                </a:cubicBezTo>
                <a:cubicBezTo>
                  <a:pt x="266" y="381"/>
                  <a:pt x="282" y="377"/>
                  <a:pt x="298" y="368"/>
                </a:cubicBezTo>
                <a:cubicBezTo>
                  <a:pt x="313" y="358"/>
                  <a:pt x="324" y="350"/>
                  <a:pt x="331" y="341"/>
                </a:cubicBezTo>
                <a:cubicBezTo>
                  <a:pt x="338" y="333"/>
                  <a:pt x="341" y="328"/>
                  <a:pt x="341" y="326"/>
                </a:cubicBezTo>
                <a:cubicBezTo>
                  <a:pt x="341" y="323"/>
                  <a:pt x="353" y="278"/>
                  <a:pt x="375" y="192"/>
                </a:cubicBezTo>
                <a:cubicBezTo>
                  <a:pt x="397" y="104"/>
                  <a:pt x="409" y="58"/>
                  <a:pt x="410" y="52"/>
                </a:cubicBezTo>
                <a:cubicBezTo>
                  <a:pt x="415" y="41"/>
                  <a:pt x="424" y="31"/>
                  <a:pt x="436" y="21"/>
                </a:cubicBezTo>
                <a:cubicBezTo>
                  <a:pt x="447" y="12"/>
                  <a:pt x="461" y="7"/>
                  <a:pt x="476" y="7"/>
                </a:cubicBezTo>
                <a:cubicBezTo>
                  <a:pt x="492" y="7"/>
                  <a:pt x="504" y="12"/>
                  <a:pt x="513" y="21"/>
                </a:cubicBezTo>
                <a:cubicBezTo>
                  <a:pt x="521" y="31"/>
                  <a:pt x="526" y="41"/>
                  <a:pt x="526" y="51"/>
                </a:cubicBezTo>
                <a:cubicBezTo>
                  <a:pt x="526" y="55"/>
                  <a:pt x="520" y="81"/>
                  <a:pt x="509" y="127"/>
                </a:cubicBezTo>
                <a:cubicBezTo>
                  <a:pt x="498" y="175"/>
                  <a:pt x="487" y="221"/>
                  <a:pt x="476" y="265"/>
                </a:cubicBezTo>
                <a:lnTo>
                  <a:pt x="459" y="331"/>
                </a:lnTo>
                <a:cubicBezTo>
                  <a:pt x="458" y="336"/>
                  <a:pt x="457" y="344"/>
                  <a:pt x="457" y="354"/>
                </a:cubicBezTo>
                <a:cubicBezTo>
                  <a:pt x="457" y="373"/>
                  <a:pt x="462" y="382"/>
                  <a:pt x="473" y="382"/>
                </a:cubicBezTo>
                <a:cubicBezTo>
                  <a:pt x="481" y="382"/>
                  <a:pt x="489" y="378"/>
                  <a:pt x="496" y="369"/>
                </a:cubicBezTo>
                <a:cubicBezTo>
                  <a:pt x="507" y="357"/>
                  <a:pt x="517" y="333"/>
                  <a:pt x="527" y="297"/>
                </a:cubicBezTo>
                <a:cubicBezTo>
                  <a:pt x="530" y="284"/>
                  <a:pt x="533" y="276"/>
                  <a:pt x="535" y="274"/>
                </a:cubicBezTo>
                <a:cubicBezTo>
                  <a:pt x="538" y="273"/>
                  <a:pt x="544" y="271"/>
                  <a:pt x="555" y="271"/>
                </a:cubicBezTo>
                <a:lnTo>
                  <a:pt x="559" y="271"/>
                </a:lnTo>
                <a:lnTo>
                  <a:pt x="570" y="271"/>
                </a:lnTo>
                <a:cubicBezTo>
                  <a:pt x="582" y="271"/>
                  <a:pt x="588" y="275"/>
                  <a:pt x="588" y="284"/>
                </a:cubicBezTo>
                <a:cubicBezTo>
                  <a:pt x="588" y="287"/>
                  <a:pt x="587" y="292"/>
                  <a:pt x="585" y="299"/>
                </a:cubicBezTo>
                <a:cubicBezTo>
                  <a:pt x="584" y="305"/>
                  <a:pt x="580" y="317"/>
                  <a:pt x="572" y="334"/>
                </a:cubicBezTo>
                <a:cubicBezTo>
                  <a:pt x="565" y="351"/>
                  <a:pt x="557" y="366"/>
                  <a:pt x="550" y="378"/>
                </a:cubicBezTo>
                <a:cubicBezTo>
                  <a:pt x="543" y="390"/>
                  <a:pt x="530" y="401"/>
                  <a:pt x="514" y="413"/>
                </a:cubicBezTo>
                <a:cubicBezTo>
                  <a:pt x="497" y="425"/>
                  <a:pt x="480" y="430"/>
                  <a:pt x="463" y="429"/>
                </a:cubicBezTo>
                <a:cubicBezTo>
                  <a:pt x="456" y="429"/>
                  <a:pt x="449" y="429"/>
                  <a:pt x="442" y="428"/>
                </a:cubicBezTo>
                <a:cubicBezTo>
                  <a:pt x="435" y="427"/>
                  <a:pt x="429" y="426"/>
                  <a:pt x="423" y="424"/>
                </a:cubicBezTo>
                <a:cubicBezTo>
                  <a:pt x="418" y="422"/>
                  <a:pt x="413" y="421"/>
                  <a:pt x="408" y="420"/>
                </a:cubicBezTo>
                <a:cubicBezTo>
                  <a:pt x="403" y="418"/>
                  <a:pt x="398" y="417"/>
                  <a:pt x="394" y="414"/>
                </a:cubicBezTo>
                <a:cubicBezTo>
                  <a:pt x="389" y="412"/>
                  <a:pt x="386" y="409"/>
                  <a:pt x="383" y="407"/>
                </a:cubicBezTo>
                <a:cubicBezTo>
                  <a:pt x="379" y="404"/>
                  <a:pt x="376" y="402"/>
                  <a:pt x="373" y="400"/>
                </a:cubicBezTo>
                <a:cubicBezTo>
                  <a:pt x="370" y="398"/>
                  <a:pt x="368" y="396"/>
                  <a:pt x="366" y="394"/>
                </a:cubicBezTo>
                <a:cubicBezTo>
                  <a:pt x="364" y="393"/>
                  <a:pt x="362" y="391"/>
                  <a:pt x="360" y="389"/>
                </a:cubicBezTo>
                <a:cubicBezTo>
                  <a:pt x="358" y="387"/>
                  <a:pt x="357" y="386"/>
                  <a:pt x="356" y="385"/>
                </a:cubicBezTo>
                <a:lnTo>
                  <a:pt x="356" y="383"/>
                </a:lnTo>
                <a:lnTo>
                  <a:pt x="348" y="390"/>
                </a:lnTo>
                <a:cubicBezTo>
                  <a:pt x="316" y="415"/>
                  <a:pt x="282" y="428"/>
                  <a:pt x="246" y="428"/>
                </a:cubicBezTo>
                <a:lnTo>
                  <a:pt x="239" y="428"/>
                </a:lnTo>
                <a:cubicBezTo>
                  <a:pt x="157" y="428"/>
                  <a:pt x="107" y="402"/>
                  <a:pt x="91" y="349"/>
                </a:cubicBezTo>
                <a:cubicBezTo>
                  <a:pt x="87" y="338"/>
                  <a:pt x="86" y="324"/>
                  <a:pt x="86" y="305"/>
                </a:cubicBezTo>
                <a:lnTo>
                  <a:pt x="86" y="295"/>
                </a:lnTo>
                <a:cubicBezTo>
                  <a:pt x="86" y="271"/>
                  <a:pt x="97" y="229"/>
                  <a:pt x="119" y="167"/>
                </a:cubicBezTo>
                <a:cubicBezTo>
                  <a:pt x="141" y="105"/>
                  <a:pt x="153" y="69"/>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41" name="フリーフォーム: 図形 2840"/>
          <p:cNvSpPr/>
          <p:nvPr/>
        </p:nvSpPr>
        <p:spPr>
          <a:xfrm>
            <a:off x="3178800" y="486072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4" y="75"/>
                  <a:pt x="156" y="140"/>
                  <a:pt x="184" y="219"/>
                </a:cubicBezTo>
                <a:cubicBezTo>
                  <a:pt x="211" y="298"/>
                  <a:pt x="224" y="380"/>
                  <a:pt x="224" y="465"/>
                </a:cubicBezTo>
                <a:cubicBezTo>
                  <a:pt x="224" y="507"/>
                  <a:pt x="221" y="548"/>
                  <a:pt x="215" y="587"/>
                </a:cubicBezTo>
                <a:cubicBezTo>
                  <a:pt x="208" y="626"/>
                  <a:pt x="201" y="659"/>
                  <a:pt x="193" y="686"/>
                </a:cubicBezTo>
                <a:cubicBezTo>
                  <a:pt x="185" y="714"/>
                  <a:pt x="174" y="741"/>
                  <a:pt x="158" y="768"/>
                </a:cubicBezTo>
                <a:cubicBezTo>
                  <a:pt x="143" y="795"/>
                  <a:pt x="131" y="816"/>
                  <a:pt x="122" y="831"/>
                </a:cubicBezTo>
                <a:cubicBezTo>
                  <a:pt x="114" y="845"/>
                  <a:pt x="101" y="861"/>
                  <a:pt x="84" y="878"/>
                </a:cubicBezTo>
                <a:cubicBezTo>
                  <a:pt x="67" y="895"/>
                  <a:pt x="58" y="906"/>
                  <a:pt x="54" y="909"/>
                </a:cubicBezTo>
                <a:cubicBezTo>
                  <a:pt x="51" y="912"/>
                  <a:pt x="44" y="919"/>
                  <a:pt x="33" y="927"/>
                </a:cubicBezTo>
                <a:cubicBezTo>
                  <a:pt x="31" y="929"/>
                  <a:pt x="30" y="930"/>
                  <a:pt x="29" y="931"/>
                </a:cubicBezTo>
                <a:lnTo>
                  <a:pt x="18" y="931"/>
                </a:lnTo>
                <a:cubicBezTo>
                  <a:pt x="13" y="931"/>
                  <a:pt x="10" y="931"/>
                  <a:pt x="8" y="931"/>
                </a:cubicBezTo>
                <a:cubicBezTo>
                  <a:pt x="6" y="931"/>
                  <a:pt x="5" y="930"/>
                  <a:pt x="3" y="928"/>
                </a:cubicBezTo>
                <a:cubicBezTo>
                  <a:pt x="2" y="926"/>
                  <a:pt x="1" y="924"/>
                  <a:pt x="0" y="920"/>
                </a:cubicBezTo>
                <a:cubicBezTo>
                  <a:pt x="1" y="919"/>
                  <a:pt x="5" y="915"/>
                  <a:pt x="11" y="907"/>
                </a:cubicBezTo>
                <a:cubicBezTo>
                  <a:pt x="107" y="807"/>
                  <a:pt x="155" y="660"/>
                  <a:pt x="155" y="465"/>
                </a:cubicBezTo>
                <a:cubicBezTo>
                  <a:pt x="155" y="270"/>
                  <a:pt x="107" y="123"/>
                  <a:pt x="11" y="23"/>
                </a:cubicBezTo>
                <a:cubicBezTo>
                  <a:pt x="5" y="15"/>
                  <a:pt x="1" y="11"/>
                  <a:pt x="0" y="11"/>
                </a:cubicBezTo>
                <a:cubicBezTo>
                  <a:pt x="0" y="6"/>
                  <a:pt x="2" y="2"/>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42" name="テキスト ボックス 2841"/>
          <p:cNvSpPr txBox="1"/>
          <p:nvPr/>
        </p:nvSpPr>
        <p:spPr>
          <a:xfrm>
            <a:off x="1300320" y="4407840"/>
            <a:ext cx="55177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分けて簡単にしたつもりが逆に問題が難しく</a:t>
            </a:r>
            <a:endParaRPr lang="en-US" sz="2170" b="0" strike="noStrike" spc="-1">
              <a:solidFill>
                <a:srgbClr val="000000"/>
              </a:solidFill>
              <a:latin typeface="Times New Roman"/>
            </a:endParaRPr>
          </a:p>
        </p:txBody>
      </p:sp>
      <p:sp>
        <p:nvSpPr>
          <p:cNvPr id="2843" name="フリーフォーム: 図形 2842"/>
          <p:cNvSpPr/>
          <p:nvPr/>
        </p:nvSpPr>
        <p:spPr>
          <a:xfrm>
            <a:off x="3549240" y="4963680"/>
            <a:ext cx="179640" cy="213480"/>
          </a:xfrm>
          <a:custGeom>
            <a:avLst/>
            <a:gdLst/>
            <a:ahLst/>
            <a:cxnLst/>
            <a:rect l="0" t="0" r="r" b="b"/>
            <a:pathLst>
              <a:path w="499" h="593">
                <a:moveTo>
                  <a:pt x="57" y="145"/>
                </a:moveTo>
                <a:cubicBezTo>
                  <a:pt x="58" y="144"/>
                  <a:pt x="59" y="141"/>
                  <a:pt x="59" y="138"/>
                </a:cubicBezTo>
                <a:cubicBezTo>
                  <a:pt x="60" y="135"/>
                  <a:pt x="61" y="128"/>
                  <a:pt x="64" y="117"/>
                </a:cubicBezTo>
                <a:cubicBezTo>
                  <a:pt x="66" y="106"/>
                  <a:pt x="69" y="96"/>
                  <a:pt x="73" y="88"/>
                </a:cubicBezTo>
                <a:cubicBezTo>
                  <a:pt x="77" y="79"/>
                  <a:pt x="82" y="69"/>
                  <a:pt x="87" y="57"/>
                </a:cubicBezTo>
                <a:cubicBezTo>
                  <a:pt x="93" y="45"/>
                  <a:pt x="99" y="36"/>
                  <a:pt x="106" y="29"/>
                </a:cubicBezTo>
                <a:cubicBezTo>
                  <a:pt x="113" y="22"/>
                  <a:pt x="121" y="15"/>
                  <a:pt x="130" y="9"/>
                </a:cubicBezTo>
                <a:cubicBezTo>
                  <a:pt x="139" y="2"/>
                  <a:pt x="149" y="-1"/>
                  <a:pt x="161" y="0"/>
                </a:cubicBezTo>
                <a:cubicBezTo>
                  <a:pt x="207" y="0"/>
                  <a:pt x="237" y="20"/>
                  <a:pt x="250" y="60"/>
                </a:cubicBezTo>
                <a:lnTo>
                  <a:pt x="259" y="51"/>
                </a:lnTo>
                <a:cubicBezTo>
                  <a:pt x="298" y="17"/>
                  <a:pt x="334" y="0"/>
                  <a:pt x="370" y="0"/>
                </a:cubicBezTo>
                <a:cubicBezTo>
                  <a:pt x="410" y="0"/>
                  <a:pt x="442" y="15"/>
                  <a:pt x="465" y="44"/>
                </a:cubicBezTo>
                <a:cubicBezTo>
                  <a:pt x="488" y="73"/>
                  <a:pt x="499" y="108"/>
                  <a:pt x="499" y="151"/>
                </a:cubicBezTo>
                <a:cubicBezTo>
                  <a:pt x="499" y="218"/>
                  <a:pt x="476" y="280"/>
                  <a:pt x="429" y="336"/>
                </a:cubicBezTo>
                <a:cubicBezTo>
                  <a:pt x="381" y="393"/>
                  <a:pt x="327" y="421"/>
                  <a:pt x="268" y="422"/>
                </a:cubicBezTo>
                <a:cubicBezTo>
                  <a:pt x="254" y="422"/>
                  <a:pt x="242" y="420"/>
                  <a:pt x="231" y="416"/>
                </a:cubicBezTo>
                <a:cubicBezTo>
                  <a:pt x="224" y="413"/>
                  <a:pt x="217" y="408"/>
                  <a:pt x="210" y="402"/>
                </a:cubicBezTo>
                <a:cubicBezTo>
                  <a:pt x="202" y="396"/>
                  <a:pt x="197" y="391"/>
                  <a:pt x="192" y="386"/>
                </a:cubicBezTo>
                <a:lnTo>
                  <a:pt x="186" y="379"/>
                </a:lnTo>
                <a:cubicBezTo>
                  <a:pt x="185" y="380"/>
                  <a:pt x="178" y="407"/>
                  <a:pt x="165" y="460"/>
                </a:cubicBezTo>
                <a:cubicBezTo>
                  <a:pt x="152" y="513"/>
                  <a:pt x="146" y="540"/>
                  <a:pt x="146" y="541"/>
                </a:cubicBezTo>
                <a:cubicBezTo>
                  <a:pt x="146" y="545"/>
                  <a:pt x="148" y="547"/>
                  <a:pt x="153" y="547"/>
                </a:cubicBezTo>
                <a:cubicBezTo>
                  <a:pt x="158" y="548"/>
                  <a:pt x="170" y="549"/>
                  <a:pt x="188" y="550"/>
                </a:cubicBezTo>
                <a:lnTo>
                  <a:pt x="211" y="550"/>
                </a:lnTo>
                <a:cubicBezTo>
                  <a:pt x="215" y="555"/>
                  <a:pt x="216" y="557"/>
                  <a:pt x="216" y="559"/>
                </a:cubicBezTo>
                <a:cubicBezTo>
                  <a:pt x="216" y="560"/>
                  <a:pt x="215" y="565"/>
                  <a:pt x="214" y="575"/>
                </a:cubicBezTo>
                <a:cubicBezTo>
                  <a:pt x="212" y="583"/>
                  <a:pt x="210" y="587"/>
                  <a:pt x="208" y="589"/>
                </a:cubicBezTo>
                <a:cubicBezTo>
                  <a:pt x="206" y="591"/>
                  <a:pt x="202" y="592"/>
                  <a:pt x="196" y="593"/>
                </a:cubicBezTo>
                <a:cubicBezTo>
                  <a:pt x="195" y="593"/>
                  <a:pt x="191" y="593"/>
                  <a:pt x="186" y="593"/>
                </a:cubicBezTo>
                <a:cubicBezTo>
                  <a:pt x="180" y="593"/>
                  <a:pt x="170" y="593"/>
                  <a:pt x="154" y="592"/>
                </a:cubicBezTo>
                <a:cubicBezTo>
                  <a:pt x="139" y="591"/>
                  <a:pt x="119" y="591"/>
                  <a:pt x="96" y="591"/>
                </a:cubicBezTo>
                <a:cubicBezTo>
                  <a:pt x="53" y="591"/>
                  <a:pt x="25" y="592"/>
                  <a:pt x="14" y="593"/>
                </a:cubicBezTo>
                <a:lnTo>
                  <a:pt x="6" y="593"/>
                </a:lnTo>
                <a:cubicBezTo>
                  <a:pt x="2" y="589"/>
                  <a:pt x="0" y="585"/>
                  <a:pt x="0" y="583"/>
                </a:cubicBezTo>
                <a:cubicBezTo>
                  <a:pt x="1" y="566"/>
                  <a:pt x="5" y="555"/>
                  <a:pt x="12" y="550"/>
                </a:cubicBezTo>
                <a:lnTo>
                  <a:pt x="30" y="550"/>
                </a:lnTo>
                <a:cubicBezTo>
                  <a:pt x="51" y="550"/>
                  <a:pt x="64" y="546"/>
                  <a:pt x="67" y="539"/>
                </a:cubicBezTo>
                <a:cubicBezTo>
                  <a:pt x="68" y="535"/>
                  <a:pt x="87" y="461"/>
                  <a:pt x="123" y="317"/>
                </a:cubicBezTo>
                <a:cubicBezTo>
                  <a:pt x="159" y="172"/>
                  <a:pt x="178" y="95"/>
                  <a:pt x="180" y="86"/>
                </a:cubicBezTo>
                <a:cubicBezTo>
                  <a:pt x="181" y="83"/>
                  <a:pt x="181" y="78"/>
                  <a:pt x="181" y="73"/>
                </a:cubicBezTo>
                <a:cubicBezTo>
                  <a:pt x="181" y="47"/>
                  <a:pt x="173" y="35"/>
                  <a:pt x="158" y="35"/>
                </a:cubicBezTo>
                <a:cubicBezTo>
                  <a:pt x="144" y="35"/>
                  <a:pt x="133" y="43"/>
                  <a:pt x="123" y="61"/>
                </a:cubicBezTo>
                <a:cubicBezTo>
                  <a:pt x="114" y="78"/>
                  <a:pt x="107" y="97"/>
                  <a:pt x="102" y="117"/>
                </a:cubicBezTo>
                <a:cubicBezTo>
                  <a:pt x="97" y="139"/>
                  <a:pt x="93" y="150"/>
                  <a:pt x="91" y="152"/>
                </a:cubicBezTo>
                <a:cubicBezTo>
                  <a:pt x="90" y="153"/>
                  <a:pt x="85" y="154"/>
                  <a:pt x="76" y="154"/>
                </a:cubicBezTo>
                <a:lnTo>
                  <a:pt x="63" y="154"/>
                </a:lnTo>
                <a:cubicBezTo>
                  <a:pt x="59" y="150"/>
                  <a:pt x="57" y="147"/>
                  <a:pt x="57" y="145"/>
                </a:cubicBezTo>
                <a:moveTo>
                  <a:pt x="202" y="318"/>
                </a:moveTo>
                <a:cubicBezTo>
                  <a:pt x="215" y="365"/>
                  <a:pt x="238" y="388"/>
                  <a:pt x="270" y="388"/>
                </a:cubicBezTo>
                <a:cubicBezTo>
                  <a:pt x="289" y="388"/>
                  <a:pt x="307" y="381"/>
                  <a:pt x="324" y="367"/>
                </a:cubicBezTo>
                <a:cubicBezTo>
                  <a:pt x="342" y="353"/>
                  <a:pt x="357" y="335"/>
                  <a:pt x="368" y="313"/>
                </a:cubicBezTo>
                <a:cubicBezTo>
                  <a:pt x="379" y="292"/>
                  <a:pt x="390" y="258"/>
                  <a:pt x="402" y="212"/>
                </a:cubicBezTo>
                <a:cubicBezTo>
                  <a:pt x="413" y="167"/>
                  <a:pt x="419" y="132"/>
                  <a:pt x="419" y="109"/>
                </a:cubicBezTo>
                <a:lnTo>
                  <a:pt x="419" y="103"/>
                </a:lnTo>
                <a:cubicBezTo>
                  <a:pt x="419" y="58"/>
                  <a:pt x="400" y="35"/>
                  <a:pt x="363" y="35"/>
                </a:cubicBezTo>
                <a:cubicBezTo>
                  <a:pt x="356" y="35"/>
                  <a:pt x="348" y="36"/>
                  <a:pt x="341" y="37"/>
                </a:cubicBezTo>
                <a:cubicBezTo>
                  <a:pt x="334" y="39"/>
                  <a:pt x="327" y="42"/>
                  <a:pt x="321" y="46"/>
                </a:cubicBezTo>
                <a:cubicBezTo>
                  <a:pt x="314" y="50"/>
                  <a:pt x="308" y="54"/>
                  <a:pt x="302" y="58"/>
                </a:cubicBezTo>
                <a:cubicBezTo>
                  <a:pt x="296" y="62"/>
                  <a:pt x="291" y="67"/>
                  <a:pt x="286" y="72"/>
                </a:cubicBezTo>
                <a:cubicBezTo>
                  <a:pt x="281" y="77"/>
                  <a:pt x="277" y="81"/>
                  <a:pt x="272" y="86"/>
                </a:cubicBezTo>
                <a:cubicBezTo>
                  <a:pt x="268" y="90"/>
                  <a:pt x="264" y="95"/>
                  <a:pt x="262" y="99"/>
                </a:cubicBezTo>
                <a:cubicBezTo>
                  <a:pt x="260" y="103"/>
                  <a:pt x="257" y="106"/>
                  <a:pt x="255" y="108"/>
                </a:cubicBezTo>
                <a:lnTo>
                  <a:pt x="252" y="112"/>
                </a:lnTo>
                <a:cubicBezTo>
                  <a:pt x="252" y="112"/>
                  <a:pt x="251" y="117"/>
                  <a:pt x="249" y="126"/>
                </a:cubicBezTo>
                <a:cubicBezTo>
                  <a:pt x="247" y="134"/>
                  <a:pt x="244" y="148"/>
                  <a:pt x="239" y="167"/>
                </a:cubicBezTo>
                <a:cubicBezTo>
                  <a:pt x="234" y="186"/>
                  <a:pt x="229" y="202"/>
                  <a:pt x="226" y="215"/>
                </a:cubicBezTo>
                <a:cubicBezTo>
                  <a:pt x="210" y="281"/>
                  <a:pt x="202" y="315"/>
                  <a:pt x="202" y="31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44" name="フリーフォーム: 図形 2843"/>
          <p:cNvSpPr/>
          <p:nvPr/>
        </p:nvSpPr>
        <p:spPr>
          <a:xfrm>
            <a:off x="3762000" y="4860720"/>
            <a:ext cx="80640" cy="335160"/>
          </a:xfrm>
          <a:custGeom>
            <a:avLst/>
            <a:gdLst/>
            <a:ahLst/>
            <a:cxnLst/>
            <a:rect l="0" t="0" r="r" b="b"/>
            <a:pathLst>
              <a:path w="224" h="931">
                <a:moveTo>
                  <a:pt x="0" y="465"/>
                </a:moveTo>
                <a:cubicBezTo>
                  <a:pt x="0" y="422"/>
                  <a:pt x="3" y="381"/>
                  <a:pt x="10" y="343"/>
                </a:cubicBezTo>
                <a:cubicBezTo>
                  <a:pt x="16" y="305"/>
                  <a:pt x="23" y="271"/>
                  <a:pt x="31" y="243"/>
                </a:cubicBezTo>
                <a:cubicBezTo>
                  <a:pt x="39" y="216"/>
                  <a:pt x="51" y="188"/>
                  <a:pt x="66" y="162"/>
                </a:cubicBezTo>
                <a:cubicBezTo>
                  <a:pt x="80" y="135"/>
                  <a:pt x="92" y="114"/>
                  <a:pt x="102" y="99"/>
                </a:cubicBezTo>
                <a:cubicBezTo>
                  <a:pt x="111" y="84"/>
                  <a:pt x="124" y="68"/>
                  <a:pt x="141" y="51"/>
                </a:cubicBezTo>
                <a:cubicBezTo>
                  <a:pt x="158" y="33"/>
                  <a:pt x="169" y="23"/>
                  <a:pt x="172" y="19"/>
                </a:cubicBezTo>
                <a:cubicBezTo>
                  <a:pt x="175" y="15"/>
                  <a:pt x="183" y="9"/>
                  <a:pt x="195" y="0"/>
                </a:cubicBezTo>
                <a:lnTo>
                  <a:pt x="207" y="0"/>
                </a:lnTo>
                <a:lnTo>
                  <a:pt x="211" y="0"/>
                </a:lnTo>
                <a:cubicBezTo>
                  <a:pt x="219" y="0"/>
                  <a:pt x="224" y="2"/>
                  <a:pt x="224" y="8"/>
                </a:cubicBezTo>
                <a:cubicBezTo>
                  <a:pt x="224" y="10"/>
                  <a:pt x="218" y="16"/>
                  <a:pt x="208" y="28"/>
                </a:cubicBezTo>
                <a:cubicBezTo>
                  <a:pt x="197" y="39"/>
                  <a:pt x="185" y="55"/>
                  <a:pt x="170" y="77"/>
                </a:cubicBezTo>
                <a:cubicBezTo>
                  <a:pt x="155" y="99"/>
                  <a:pt x="140" y="125"/>
                  <a:pt x="124" y="157"/>
                </a:cubicBezTo>
                <a:cubicBezTo>
                  <a:pt x="109" y="189"/>
                  <a:pt x="95" y="231"/>
                  <a:pt x="84" y="285"/>
                </a:cubicBezTo>
                <a:cubicBezTo>
                  <a:pt x="74" y="339"/>
                  <a:pt x="68" y="399"/>
                  <a:pt x="68" y="465"/>
                </a:cubicBezTo>
                <a:cubicBezTo>
                  <a:pt x="68" y="531"/>
                  <a:pt x="74" y="590"/>
                  <a:pt x="84" y="644"/>
                </a:cubicBezTo>
                <a:cubicBezTo>
                  <a:pt x="95" y="697"/>
                  <a:pt x="108" y="740"/>
                  <a:pt x="123" y="773"/>
                </a:cubicBezTo>
                <a:cubicBezTo>
                  <a:pt x="138" y="806"/>
                  <a:pt x="153" y="832"/>
                  <a:pt x="169" y="853"/>
                </a:cubicBezTo>
                <a:cubicBezTo>
                  <a:pt x="184" y="873"/>
                  <a:pt x="197" y="890"/>
                  <a:pt x="208" y="902"/>
                </a:cubicBezTo>
                <a:cubicBezTo>
                  <a:pt x="218" y="916"/>
                  <a:pt x="224" y="922"/>
                  <a:pt x="224" y="923"/>
                </a:cubicBezTo>
                <a:cubicBezTo>
                  <a:pt x="224" y="928"/>
                  <a:pt x="219" y="931"/>
                  <a:pt x="210" y="931"/>
                </a:cubicBezTo>
                <a:lnTo>
                  <a:pt x="207" y="931"/>
                </a:lnTo>
                <a:lnTo>
                  <a:pt x="195" y="931"/>
                </a:lnTo>
                <a:lnTo>
                  <a:pt x="169" y="908"/>
                </a:lnTo>
                <a:cubicBezTo>
                  <a:pt x="111" y="855"/>
                  <a:pt x="67" y="789"/>
                  <a:pt x="40" y="710"/>
                </a:cubicBezTo>
                <a:cubicBezTo>
                  <a:pt x="14"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45" name="フリーフォーム: 図形 2844"/>
          <p:cNvSpPr/>
          <p:nvPr/>
        </p:nvSpPr>
        <p:spPr>
          <a:xfrm>
            <a:off x="3875400" y="4960440"/>
            <a:ext cx="186480" cy="154440"/>
          </a:xfrm>
          <a:custGeom>
            <a:avLst/>
            <a:gdLst/>
            <a:ahLst/>
            <a:cxnLst/>
            <a:rect l="0" t="0" r="r" b="b"/>
            <a:pathLst>
              <a:path w="518" h="429">
                <a:moveTo>
                  <a:pt x="29" y="159"/>
                </a:moveTo>
                <a:lnTo>
                  <a:pt x="18" y="159"/>
                </a:lnTo>
                <a:cubicBezTo>
                  <a:pt x="6" y="159"/>
                  <a:pt x="0" y="155"/>
                  <a:pt x="0" y="146"/>
                </a:cubicBezTo>
                <a:cubicBezTo>
                  <a:pt x="0" y="145"/>
                  <a:pt x="0" y="141"/>
                  <a:pt x="2" y="136"/>
                </a:cubicBezTo>
                <a:cubicBezTo>
                  <a:pt x="3" y="130"/>
                  <a:pt x="6" y="122"/>
                  <a:pt x="12" y="113"/>
                </a:cubicBezTo>
                <a:cubicBezTo>
                  <a:pt x="18" y="103"/>
                  <a:pt x="24" y="91"/>
                  <a:pt x="31" y="81"/>
                </a:cubicBezTo>
                <a:cubicBezTo>
                  <a:pt x="37" y="70"/>
                  <a:pt x="48" y="59"/>
                  <a:pt x="62" y="47"/>
                </a:cubicBezTo>
                <a:cubicBezTo>
                  <a:pt x="76" y="36"/>
                  <a:pt x="92" y="26"/>
                  <a:pt x="108" y="18"/>
                </a:cubicBezTo>
                <a:cubicBezTo>
                  <a:pt x="133" y="6"/>
                  <a:pt x="156" y="1"/>
                  <a:pt x="177" y="1"/>
                </a:cubicBezTo>
                <a:lnTo>
                  <a:pt x="179" y="1"/>
                </a:lnTo>
                <a:cubicBezTo>
                  <a:pt x="202" y="1"/>
                  <a:pt x="217" y="1"/>
                  <a:pt x="222" y="2"/>
                </a:cubicBezTo>
                <a:cubicBezTo>
                  <a:pt x="269" y="10"/>
                  <a:pt x="300" y="25"/>
                  <a:pt x="315" y="48"/>
                </a:cubicBezTo>
                <a:lnTo>
                  <a:pt x="325" y="39"/>
                </a:lnTo>
                <a:cubicBezTo>
                  <a:pt x="352" y="13"/>
                  <a:pt x="380" y="0"/>
                  <a:pt x="410" y="0"/>
                </a:cubicBezTo>
                <a:cubicBezTo>
                  <a:pt x="444" y="0"/>
                  <a:pt x="471" y="10"/>
                  <a:pt x="489" y="29"/>
                </a:cubicBezTo>
                <a:cubicBezTo>
                  <a:pt x="508" y="48"/>
                  <a:pt x="518" y="71"/>
                  <a:pt x="518" y="100"/>
                </a:cubicBezTo>
                <a:cubicBezTo>
                  <a:pt x="518" y="126"/>
                  <a:pt x="510" y="147"/>
                  <a:pt x="494" y="161"/>
                </a:cubicBezTo>
                <a:cubicBezTo>
                  <a:pt x="478" y="175"/>
                  <a:pt x="460" y="183"/>
                  <a:pt x="442" y="183"/>
                </a:cubicBezTo>
                <a:cubicBezTo>
                  <a:pt x="428" y="183"/>
                  <a:pt x="416" y="179"/>
                  <a:pt x="406" y="170"/>
                </a:cubicBezTo>
                <a:cubicBezTo>
                  <a:pt x="396" y="162"/>
                  <a:pt x="391" y="150"/>
                  <a:pt x="391" y="135"/>
                </a:cubicBezTo>
                <a:cubicBezTo>
                  <a:pt x="391" y="113"/>
                  <a:pt x="399" y="94"/>
                  <a:pt x="415" y="79"/>
                </a:cubicBezTo>
                <a:cubicBezTo>
                  <a:pt x="423" y="73"/>
                  <a:pt x="433" y="67"/>
                  <a:pt x="445" y="62"/>
                </a:cubicBezTo>
                <a:cubicBezTo>
                  <a:pt x="445" y="62"/>
                  <a:pt x="443" y="60"/>
                  <a:pt x="441" y="59"/>
                </a:cubicBezTo>
                <a:cubicBezTo>
                  <a:pt x="438" y="57"/>
                  <a:pt x="434" y="55"/>
                  <a:pt x="428" y="52"/>
                </a:cubicBezTo>
                <a:cubicBezTo>
                  <a:pt x="422" y="50"/>
                  <a:pt x="415" y="48"/>
                  <a:pt x="407" y="48"/>
                </a:cubicBezTo>
                <a:cubicBezTo>
                  <a:pt x="400" y="48"/>
                  <a:pt x="394" y="49"/>
                  <a:pt x="391" y="50"/>
                </a:cubicBezTo>
                <a:cubicBezTo>
                  <a:pt x="370" y="59"/>
                  <a:pt x="356" y="77"/>
                  <a:pt x="346" y="104"/>
                </a:cubicBezTo>
                <a:cubicBezTo>
                  <a:pt x="308" y="244"/>
                  <a:pt x="289" y="325"/>
                  <a:pt x="289" y="347"/>
                </a:cubicBezTo>
                <a:cubicBezTo>
                  <a:pt x="289" y="369"/>
                  <a:pt x="305" y="381"/>
                  <a:pt x="337" y="381"/>
                </a:cubicBezTo>
                <a:cubicBezTo>
                  <a:pt x="365" y="381"/>
                  <a:pt x="390" y="371"/>
                  <a:pt x="412" y="353"/>
                </a:cubicBezTo>
                <a:cubicBezTo>
                  <a:pt x="434" y="334"/>
                  <a:pt x="450" y="313"/>
                  <a:pt x="459" y="289"/>
                </a:cubicBezTo>
                <a:cubicBezTo>
                  <a:pt x="461" y="281"/>
                  <a:pt x="463" y="275"/>
                  <a:pt x="465" y="274"/>
                </a:cubicBezTo>
                <a:cubicBezTo>
                  <a:pt x="467" y="272"/>
                  <a:pt x="473" y="271"/>
                  <a:pt x="484" y="271"/>
                </a:cubicBezTo>
                <a:lnTo>
                  <a:pt x="489" y="271"/>
                </a:lnTo>
                <a:lnTo>
                  <a:pt x="500" y="271"/>
                </a:lnTo>
                <a:cubicBezTo>
                  <a:pt x="512" y="271"/>
                  <a:pt x="518" y="275"/>
                  <a:pt x="518" y="284"/>
                </a:cubicBezTo>
                <a:cubicBezTo>
                  <a:pt x="518" y="292"/>
                  <a:pt x="514" y="303"/>
                  <a:pt x="506" y="318"/>
                </a:cubicBezTo>
                <a:cubicBezTo>
                  <a:pt x="498" y="333"/>
                  <a:pt x="487" y="349"/>
                  <a:pt x="473" y="366"/>
                </a:cubicBezTo>
                <a:cubicBezTo>
                  <a:pt x="458" y="382"/>
                  <a:pt x="438" y="397"/>
                  <a:pt x="412" y="410"/>
                </a:cubicBezTo>
                <a:cubicBezTo>
                  <a:pt x="386" y="423"/>
                  <a:pt x="359" y="430"/>
                  <a:pt x="329" y="429"/>
                </a:cubicBezTo>
                <a:cubicBezTo>
                  <a:pt x="277" y="429"/>
                  <a:pt x="237" y="416"/>
                  <a:pt x="207" y="389"/>
                </a:cubicBezTo>
                <a:lnTo>
                  <a:pt x="200" y="381"/>
                </a:lnTo>
                <a:cubicBezTo>
                  <a:pt x="173" y="412"/>
                  <a:pt x="143" y="428"/>
                  <a:pt x="110" y="428"/>
                </a:cubicBezTo>
                <a:lnTo>
                  <a:pt x="105" y="428"/>
                </a:lnTo>
                <a:cubicBezTo>
                  <a:pt x="70" y="428"/>
                  <a:pt x="43" y="418"/>
                  <a:pt x="26" y="398"/>
                </a:cubicBezTo>
                <a:cubicBezTo>
                  <a:pt x="9" y="378"/>
                  <a:pt x="0" y="357"/>
                  <a:pt x="0" y="333"/>
                </a:cubicBezTo>
                <a:cubicBezTo>
                  <a:pt x="0" y="303"/>
                  <a:pt x="8" y="282"/>
                  <a:pt x="25" y="268"/>
                </a:cubicBezTo>
                <a:cubicBezTo>
                  <a:pt x="42" y="254"/>
                  <a:pt x="59" y="247"/>
                  <a:pt x="76" y="247"/>
                </a:cubicBezTo>
                <a:cubicBezTo>
                  <a:pt x="90" y="247"/>
                  <a:pt x="103" y="251"/>
                  <a:pt x="112" y="260"/>
                </a:cubicBezTo>
                <a:cubicBezTo>
                  <a:pt x="122" y="268"/>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1"/>
                </a:cubicBezTo>
                <a:cubicBezTo>
                  <a:pt x="123" y="381"/>
                  <a:pt x="135" y="376"/>
                  <a:pt x="146" y="365"/>
                </a:cubicBezTo>
                <a:cubicBezTo>
                  <a:pt x="156" y="354"/>
                  <a:pt x="165" y="341"/>
                  <a:pt x="170" y="326"/>
                </a:cubicBezTo>
                <a:cubicBezTo>
                  <a:pt x="208" y="186"/>
                  <a:pt x="227" y="105"/>
                  <a:pt x="227" y="82"/>
                </a:cubicBezTo>
                <a:cubicBezTo>
                  <a:pt x="227" y="59"/>
                  <a:pt x="211" y="48"/>
                  <a:pt x="179" y="48"/>
                </a:cubicBezTo>
                <a:cubicBezTo>
                  <a:pt x="157" y="48"/>
                  <a:pt x="135" y="55"/>
                  <a:pt x="112" y="70"/>
                </a:cubicBezTo>
                <a:cubicBezTo>
                  <a:pt x="90" y="84"/>
                  <a:pt x="72" y="108"/>
                  <a:pt x="59"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46" name="フリーフォーム: 図形 2845"/>
          <p:cNvSpPr/>
          <p:nvPr/>
        </p:nvSpPr>
        <p:spPr>
          <a:xfrm>
            <a:off x="4121640" y="4860720"/>
            <a:ext cx="13680" cy="335160"/>
          </a:xfrm>
          <a:custGeom>
            <a:avLst/>
            <a:gdLst/>
            <a:ahLst/>
            <a:cxnLst/>
            <a:rect l="0" t="0" r="r" b="b"/>
            <a:pathLst>
              <a:path w="38" h="931">
                <a:moveTo>
                  <a:pt x="19" y="931"/>
                </a:moveTo>
                <a:lnTo>
                  <a:pt x="17" y="931"/>
                </a:lnTo>
                <a:cubicBezTo>
                  <a:pt x="10" y="931"/>
                  <a:pt x="4" y="926"/>
                  <a:pt x="0" y="918"/>
                </a:cubicBezTo>
                <a:lnTo>
                  <a:pt x="0" y="464"/>
                </a:lnTo>
                <a:lnTo>
                  <a:pt x="1" y="12"/>
                </a:lnTo>
                <a:cubicBezTo>
                  <a:pt x="8" y="4"/>
                  <a:pt x="14" y="0"/>
                  <a:pt x="19" y="0"/>
                </a:cubicBezTo>
                <a:cubicBezTo>
                  <a:pt x="27" y="0"/>
                  <a:pt x="34" y="5"/>
                  <a:pt x="38" y="14"/>
                </a:cubicBezTo>
                <a:lnTo>
                  <a:pt x="38" y="918"/>
                </a:lnTo>
                <a:cubicBezTo>
                  <a:pt x="33" y="926"/>
                  <a:pt x="27" y="931"/>
                  <a:pt x="21" y="931"/>
                </a:cubicBezTo>
                <a:lnTo>
                  <a:pt x="19" y="931"/>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47" name="フリーフォーム: 図形 2846"/>
          <p:cNvSpPr/>
          <p:nvPr/>
        </p:nvSpPr>
        <p:spPr>
          <a:xfrm>
            <a:off x="4189320" y="4960440"/>
            <a:ext cx="186480" cy="154440"/>
          </a:xfrm>
          <a:custGeom>
            <a:avLst/>
            <a:gdLst/>
            <a:ahLst/>
            <a:cxnLst/>
            <a:rect l="0" t="0" r="r" b="b"/>
            <a:pathLst>
              <a:path w="518" h="429">
                <a:moveTo>
                  <a:pt x="29" y="159"/>
                </a:moveTo>
                <a:lnTo>
                  <a:pt x="18" y="159"/>
                </a:lnTo>
                <a:cubicBezTo>
                  <a:pt x="6" y="159"/>
                  <a:pt x="0" y="155"/>
                  <a:pt x="0" y="146"/>
                </a:cubicBezTo>
                <a:cubicBezTo>
                  <a:pt x="0" y="145"/>
                  <a:pt x="0" y="141"/>
                  <a:pt x="2" y="136"/>
                </a:cubicBezTo>
                <a:cubicBezTo>
                  <a:pt x="3" y="130"/>
                  <a:pt x="6" y="122"/>
                  <a:pt x="12" y="113"/>
                </a:cubicBezTo>
                <a:cubicBezTo>
                  <a:pt x="17" y="103"/>
                  <a:pt x="24" y="91"/>
                  <a:pt x="30" y="81"/>
                </a:cubicBezTo>
                <a:cubicBezTo>
                  <a:pt x="37" y="70"/>
                  <a:pt x="48" y="59"/>
                  <a:pt x="62" y="47"/>
                </a:cubicBezTo>
                <a:cubicBezTo>
                  <a:pt x="76" y="36"/>
                  <a:pt x="91" y="26"/>
                  <a:pt x="108" y="18"/>
                </a:cubicBezTo>
                <a:cubicBezTo>
                  <a:pt x="133" y="6"/>
                  <a:pt x="156" y="1"/>
                  <a:pt x="176" y="1"/>
                </a:cubicBezTo>
                <a:lnTo>
                  <a:pt x="179" y="1"/>
                </a:lnTo>
                <a:cubicBezTo>
                  <a:pt x="202" y="1"/>
                  <a:pt x="216" y="1"/>
                  <a:pt x="222" y="2"/>
                </a:cubicBezTo>
                <a:cubicBezTo>
                  <a:pt x="269" y="10"/>
                  <a:pt x="300" y="25"/>
                  <a:pt x="315" y="48"/>
                </a:cubicBezTo>
                <a:lnTo>
                  <a:pt x="324" y="39"/>
                </a:lnTo>
                <a:cubicBezTo>
                  <a:pt x="350" y="13"/>
                  <a:pt x="379" y="0"/>
                  <a:pt x="409" y="0"/>
                </a:cubicBezTo>
                <a:cubicBezTo>
                  <a:pt x="443" y="0"/>
                  <a:pt x="470" y="10"/>
                  <a:pt x="488" y="29"/>
                </a:cubicBezTo>
                <a:cubicBezTo>
                  <a:pt x="507" y="48"/>
                  <a:pt x="517" y="71"/>
                  <a:pt x="518" y="100"/>
                </a:cubicBezTo>
                <a:cubicBezTo>
                  <a:pt x="518" y="126"/>
                  <a:pt x="509" y="147"/>
                  <a:pt x="493" y="161"/>
                </a:cubicBezTo>
                <a:cubicBezTo>
                  <a:pt x="477" y="175"/>
                  <a:pt x="459" y="183"/>
                  <a:pt x="441" y="183"/>
                </a:cubicBezTo>
                <a:cubicBezTo>
                  <a:pt x="426" y="183"/>
                  <a:pt x="414" y="179"/>
                  <a:pt x="404" y="170"/>
                </a:cubicBezTo>
                <a:cubicBezTo>
                  <a:pt x="394" y="162"/>
                  <a:pt x="390" y="150"/>
                  <a:pt x="390" y="135"/>
                </a:cubicBezTo>
                <a:cubicBezTo>
                  <a:pt x="390" y="113"/>
                  <a:pt x="398" y="94"/>
                  <a:pt x="414" y="79"/>
                </a:cubicBezTo>
                <a:cubicBezTo>
                  <a:pt x="422" y="73"/>
                  <a:pt x="432" y="67"/>
                  <a:pt x="443" y="62"/>
                </a:cubicBezTo>
                <a:cubicBezTo>
                  <a:pt x="443" y="62"/>
                  <a:pt x="442" y="60"/>
                  <a:pt x="440" y="59"/>
                </a:cubicBezTo>
                <a:cubicBezTo>
                  <a:pt x="437" y="57"/>
                  <a:pt x="433" y="55"/>
                  <a:pt x="427" y="52"/>
                </a:cubicBezTo>
                <a:cubicBezTo>
                  <a:pt x="421" y="50"/>
                  <a:pt x="414" y="48"/>
                  <a:pt x="406" y="48"/>
                </a:cubicBezTo>
                <a:cubicBezTo>
                  <a:pt x="399" y="48"/>
                  <a:pt x="393" y="49"/>
                  <a:pt x="390" y="50"/>
                </a:cubicBezTo>
                <a:cubicBezTo>
                  <a:pt x="369" y="59"/>
                  <a:pt x="354" y="77"/>
                  <a:pt x="346" y="104"/>
                </a:cubicBezTo>
                <a:cubicBezTo>
                  <a:pt x="308" y="244"/>
                  <a:pt x="289" y="325"/>
                  <a:pt x="289" y="347"/>
                </a:cubicBezTo>
                <a:cubicBezTo>
                  <a:pt x="289" y="369"/>
                  <a:pt x="305" y="381"/>
                  <a:pt x="336" y="381"/>
                </a:cubicBezTo>
                <a:cubicBezTo>
                  <a:pt x="364" y="381"/>
                  <a:pt x="389" y="371"/>
                  <a:pt x="411" y="353"/>
                </a:cubicBezTo>
                <a:cubicBezTo>
                  <a:pt x="433" y="334"/>
                  <a:pt x="449" y="313"/>
                  <a:pt x="457" y="289"/>
                </a:cubicBezTo>
                <a:cubicBezTo>
                  <a:pt x="460" y="281"/>
                  <a:pt x="462" y="275"/>
                  <a:pt x="464" y="274"/>
                </a:cubicBezTo>
                <a:cubicBezTo>
                  <a:pt x="466" y="272"/>
                  <a:pt x="472" y="271"/>
                  <a:pt x="483" y="271"/>
                </a:cubicBezTo>
                <a:lnTo>
                  <a:pt x="488" y="271"/>
                </a:lnTo>
                <a:lnTo>
                  <a:pt x="498" y="271"/>
                </a:lnTo>
                <a:cubicBezTo>
                  <a:pt x="511" y="271"/>
                  <a:pt x="518" y="275"/>
                  <a:pt x="518" y="284"/>
                </a:cubicBezTo>
                <a:cubicBezTo>
                  <a:pt x="518" y="292"/>
                  <a:pt x="514" y="303"/>
                  <a:pt x="505" y="318"/>
                </a:cubicBezTo>
                <a:cubicBezTo>
                  <a:pt x="497" y="333"/>
                  <a:pt x="486" y="349"/>
                  <a:pt x="471" y="366"/>
                </a:cubicBezTo>
                <a:cubicBezTo>
                  <a:pt x="457" y="382"/>
                  <a:pt x="437" y="397"/>
                  <a:pt x="411" y="410"/>
                </a:cubicBezTo>
                <a:cubicBezTo>
                  <a:pt x="385" y="423"/>
                  <a:pt x="358" y="430"/>
                  <a:pt x="329" y="429"/>
                </a:cubicBezTo>
                <a:cubicBezTo>
                  <a:pt x="277" y="429"/>
                  <a:pt x="236" y="416"/>
                  <a:pt x="207" y="389"/>
                </a:cubicBezTo>
                <a:lnTo>
                  <a:pt x="200" y="381"/>
                </a:lnTo>
                <a:cubicBezTo>
                  <a:pt x="173" y="412"/>
                  <a:pt x="143" y="428"/>
                  <a:pt x="109" y="428"/>
                </a:cubicBezTo>
                <a:lnTo>
                  <a:pt x="105" y="428"/>
                </a:lnTo>
                <a:cubicBezTo>
                  <a:pt x="69" y="428"/>
                  <a:pt x="43" y="418"/>
                  <a:pt x="26" y="398"/>
                </a:cubicBezTo>
                <a:cubicBezTo>
                  <a:pt x="8" y="378"/>
                  <a:pt x="0" y="357"/>
                  <a:pt x="0" y="333"/>
                </a:cubicBezTo>
                <a:cubicBezTo>
                  <a:pt x="0" y="303"/>
                  <a:pt x="8" y="282"/>
                  <a:pt x="25" y="268"/>
                </a:cubicBezTo>
                <a:cubicBezTo>
                  <a:pt x="42" y="254"/>
                  <a:pt x="59" y="247"/>
                  <a:pt x="76" y="247"/>
                </a:cubicBezTo>
                <a:cubicBezTo>
                  <a:pt x="90" y="247"/>
                  <a:pt x="102" y="251"/>
                  <a:pt x="112" y="260"/>
                </a:cubicBezTo>
                <a:cubicBezTo>
                  <a:pt x="122" y="268"/>
                  <a:pt x="127" y="280"/>
                  <a:pt x="127" y="295"/>
                </a:cubicBezTo>
                <a:cubicBezTo>
                  <a:pt x="127" y="317"/>
                  <a:pt x="119" y="335"/>
                  <a:pt x="103" y="350"/>
                </a:cubicBezTo>
                <a:cubicBezTo>
                  <a:pt x="95" y="356"/>
                  <a:pt x="85" y="362"/>
                  <a:pt x="73" y="367"/>
                </a:cubicBezTo>
                <a:cubicBezTo>
                  <a:pt x="74" y="370"/>
                  <a:pt x="79" y="373"/>
                  <a:pt x="86" y="376"/>
                </a:cubicBezTo>
                <a:cubicBezTo>
                  <a:pt x="94" y="379"/>
                  <a:pt x="101" y="381"/>
                  <a:pt x="109" y="381"/>
                </a:cubicBezTo>
                <a:cubicBezTo>
                  <a:pt x="123" y="381"/>
                  <a:pt x="135" y="376"/>
                  <a:pt x="146" y="365"/>
                </a:cubicBezTo>
                <a:cubicBezTo>
                  <a:pt x="156" y="354"/>
                  <a:pt x="164" y="341"/>
                  <a:pt x="170" y="326"/>
                </a:cubicBezTo>
                <a:cubicBezTo>
                  <a:pt x="208" y="186"/>
                  <a:pt x="227" y="105"/>
                  <a:pt x="227" y="82"/>
                </a:cubicBezTo>
                <a:cubicBezTo>
                  <a:pt x="227" y="59"/>
                  <a:pt x="211" y="48"/>
                  <a:pt x="179" y="48"/>
                </a:cubicBezTo>
                <a:cubicBezTo>
                  <a:pt x="157" y="48"/>
                  <a:pt x="135" y="55"/>
                  <a:pt x="112" y="70"/>
                </a:cubicBezTo>
                <a:cubicBezTo>
                  <a:pt x="90" y="84"/>
                  <a:pt x="72" y="108"/>
                  <a:pt x="59"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48" name="フリーフォーム: 図形 2847"/>
          <p:cNvSpPr/>
          <p:nvPr/>
        </p:nvSpPr>
        <p:spPr>
          <a:xfrm>
            <a:off x="4413600" y="4857480"/>
            <a:ext cx="55440" cy="122760"/>
          </a:xfrm>
          <a:custGeom>
            <a:avLst/>
            <a:gdLst/>
            <a:ahLst/>
            <a:cxnLst/>
            <a:rect l="0" t="0" r="r" b="b"/>
            <a:pathLst>
              <a:path w="154" h="341">
                <a:moveTo>
                  <a:pt x="32" y="341"/>
                </a:moveTo>
                <a:cubicBezTo>
                  <a:pt x="30" y="341"/>
                  <a:pt x="24" y="340"/>
                  <a:pt x="15" y="337"/>
                </a:cubicBezTo>
                <a:cubicBezTo>
                  <a:pt x="6" y="335"/>
                  <a:pt x="1" y="332"/>
                  <a:pt x="0" y="330"/>
                </a:cubicBezTo>
                <a:cubicBezTo>
                  <a:pt x="0" y="327"/>
                  <a:pt x="12" y="275"/>
                  <a:pt x="36" y="176"/>
                </a:cubicBezTo>
                <a:cubicBezTo>
                  <a:pt x="61" y="77"/>
                  <a:pt x="74" y="26"/>
                  <a:pt x="77" y="21"/>
                </a:cubicBezTo>
                <a:cubicBezTo>
                  <a:pt x="83" y="7"/>
                  <a:pt x="95" y="0"/>
                  <a:pt x="111" y="0"/>
                </a:cubicBezTo>
                <a:cubicBezTo>
                  <a:pt x="120" y="0"/>
                  <a:pt x="130" y="4"/>
                  <a:pt x="139" y="10"/>
                </a:cubicBezTo>
                <a:cubicBezTo>
                  <a:pt x="149" y="17"/>
                  <a:pt x="154" y="26"/>
                  <a:pt x="154" y="39"/>
                </a:cubicBezTo>
                <a:cubicBezTo>
                  <a:pt x="154" y="41"/>
                  <a:pt x="153" y="45"/>
                  <a:pt x="153" y="49"/>
                </a:cubicBezTo>
                <a:cubicBezTo>
                  <a:pt x="152" y="52"/>
                  <a:pt x="133" y="101"/>
                  <a:pt x="94" y="196"/>
                </a:cubicBezTo>
                <a:cubicBezTo>
                  <a:pt x="57" y="291"/>
                  <a:pt x="37" y="339"/>
                  <a:pt x="36"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49" name="フリーフォーム: 図形 2848"/>
          <p:cNvSpPr/>
          <p:nvPr/>
        </p:nvSpPr>
        <p:spPr>
          <a:xfrm>
            <a:off x="4514760" y="5071320"/>
            <a:ext cx="44280" cy="105840"/>
          </a:xfrm>
          <a:custGeom>
            <a:avLst/>
            <a:gdLst/>
            <a:ahLst/>
            <a:cxnLst/>
            <a:rect l="0" t="0" r="r" b="b"/>
            <a:pathLst>
              <a:path w="123" h="294">
                <a:moveTo>
                  <a:pt x="0" y="80"/>
                </a:moveTo>
                <a:cubicBezTo>
                  <a:pt x="0" y="80"/>
                  <a:pt x="0" y="72"/>
                  <a:pt x="0" y="57"/>
                </a:cubicBezTo>
                <a:cubicBezTo>
                  <a:pt x="0" y="41"/>
                  <a:pt x="5" y="28"/>
                  <a:pt x="14" y="17"/>
                </a:cubicBezTo>
                <a:cubicBezTo>
                  <a:pt x="24" y="5"/>
                  <a:pt x="38" y="0"/>
                  <a:pt x="54" y="0"/>
                </a:cubicBezTo>
                <a:cubicBezTo>
                  <a:pt x="72" y="0"/>
                  <a:pt x="88" y="8"/>
                  <a:pt x="102" y="23"/>
                </a:cubicBezTo>
                <a:cubicBezTo>
                  <a:pt x="116" y="39"/>
                  <a:pt x="123" y="66"/>
                  <a:pt x="123" y="105"/>
                </a:cubicBezTo>
                <a:cubicBezTo>
                  <a:pt x="123" y="128"/>
                  <a:pt x="121" y="149"/>
                  <a:pt x="115" y="169"/>
                </a:cubicBezTo>
                <a:cubicBezTo>
                  <a:pt x="109" y="190"/>
                  <a:pt x="103" y="207"/>
                  <a:pt x="95" y="222"/>
                </a:cubicBezTo>
                <a:cubicBezTo>
                  <a:pt x="88" y="237"/>
                  <a:pt x="79" y="250"/>
                  <a:pt x="70" y="260"/>
                </a:cubicBezTo>
                <a:cubicBezTo>
                  <a:pt x="62" y="271"/>
                  <a:pt x="54" y="279"/>
                  <a:pt x="48" y="286"/>
                </a:cubicBezTo>
                <a:cubicBezTo>
                  <a:pt x="42" y="292"/>
                  <a:pt x="38" y="295"/>
                  <a:pt x="36" y="294"/>
                </a:cubicBezTo>
                <a:cubicBezTo>
                  <a:pt x="33" y="294"/>
                  <a:pt x="29" y="291"/>
                  <a:pt x="24" y="286"/>
                </a:cubicBezTo>
                <a:cubicBezTo>
                  <a:pt x="18" y="280"/>
                  <a:pt x="15" y="276"/>
                  <a:pt x="15" y="274"/>
                </a:cubicBezTo>
                <a:cubicBezTo>
                  <a:pt x="15" y="271"/>
                  <a:pt x="19" y="266"/>
                  <a:pt x="26" y="259"/>
                </a:cubicBezTo>
                <a:cubicBezTo>
                  <a:pt x="32" y="251"/>
                  <a:pt x="40" y="242"/>
                  <a:pt x="49" y="231"/>
                </a:cubicBezTo>
                <a:cubicBezTo>
                  <a:pt x="58" y="220"/>
                  <a:pt x="66" y="204"/>
                  <a:pt x="73" y="184"/>
                </a:cubicBezTo>
                <a:cubicBezTo>
                  <a:pt x="81" y="164"/>
                  <a:pt x="85" y="142"/>
                  <a:pt x="89" y="115"/>
                </a:cubicBezTo>
                <a:lnTo>
                  <a:pt x="89" y="104"/>
                </a:lnTo>
                <a:lnTo>
                  <a:pt x="88" y="105"/>
                </a:lnTo>
                <a:cubicBezTo>
                  <a:pt x="86" y="106"/>
                  <a:pt x="84" y="106"/>
                  <a:pt x="82" y="107"/>
                </a:cubicBezTo>
                <a:cubicBezTo>
                  <a:pt x="81" y="108"/>
                  <a:pt x="79" y="108"/>
                  <a:pt x="77" y="110"/>
                </a:cubicBezTo>
                <a:cubicBezTo>
                  <a:pt x="75" y="111"/>
                  <a:pt x="72" y="112"/>
                  <a:pt x="68" y="112"/>
                </a:cubicBezTo>
                <a:cubicBezTo>
                  <a:pt x="65" y="112"/>
                  <a:pt x="61" y="112"/>
                  <a:pt x="57" y="112"/>
                </a:cubicBezTo>
                <a:cubicBezTo>
                  <a:pt x="41" y="112"/>
                  <a:pt x="27" y="107"/>
                  <a:pt x="16"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50" name="フリーフォーム: 図形 2849"/>
          <p:cNvSpPr/>
          <p:nvPr/>
        </p:nvSpPr>
        <p:spPr>
          <a:xfrm>
            <a:off x="4645440" y="4960440"/>
            <a:ext cx="211680" cy="154440"/>
          </a:xfrm>
          <a:custGeom>
            <a:avLst/>
            <a:gdLst/>
            <a:ahLst/>
            <a:cxnLst/>
            <a:rect l="0" t="0" r="r" b="b"/>
            <a:pathLst>
              <a:path w="588" h="429">
                <a:moveTo>
                  <a:pt x="154" y="59"/>
                </a:moveTo>
                <a:cubicBezTo>
                  <a:pt x="154" y="54"/>
                  <a:pt x="153" y="50"/>
                  <a:pt x="152" y="49"/>
                </a:cubicBezTo>
                <a:cubicBezTo>
                  <a:pt x="150" y="48"/>
                  <a:pt x="147" y="47"/>
                  <a:pt x="141" y="47"/>
                </a:cubicBezTo>
                <a:cubicBezTo>
                  <a:pt x="125" y="49"/>
                  <a:pt x="110" y="58"/>
                  <a:pt x="95" y="74"/>
                </a:cubicBezTo>
                <a:cubicBezTo>
                  <a:pt x="80" y="91"/>
                  <a:pt x="69" y="112"/>
                  <a:pt x="60" y="139"/>
                </a:cubicBezTo>
                <a:cubicBezTo>
                  <a:pt x="57" y="149"/>
                  <a:pt x="55" y="154"/>
                  <a:pt x="53" y="156"/>
                </a:cubicBezTo>
                <a:cubicBezTo>
                  <a:pt x="51" y="158"/>
                  <a:pt x="45" y="159"/>
                  <a:pt x="34" y="159"/>
                </a:cubicBezTo>
                <a:lnTo>
                  <a:pt x="29" y="159"/>
                </a:lnTo>
                <a:lnTo>
                  <a:pt x="19" y="159"/>
                </a:lnTo>
                <a:cubicBezTo>
                  <a:pt x="6" y="159"/>
                  <a:pt x="0" y="155"/>
                  <a:pt x="0" y="146"/>
                </a:cubicBezTo>
                <a:cubicBezTo>
                  <a:pt x="0" y="139"/>
                  <a:pt x="3" y="127"/>
                  <a:pt x="10" y="112"/>
                </a:cubicBezTo>
                <a:cubicBezTo>
                  <a:pt x="17" y="98"/>
                  <a:pt x="26" y="81"/>
                  <a:pt x="38" y="64"/>
                </a:cubicBezTo>
                <a:cubicBezTo>
                  <a:pt x="50" y="47"/>
                  <a:pt x="66" y="32"/>
                  <a:pt x="87" y="19"/>
                </a:cubicBezTo>
                <a:cubicBezTo>
                  <a:pt x="107" y="7"/>
                  <a:pt x="129" y="1"/>
                  <a:pt x="152" y="0"/>
                </a:cubicBezTo>
                <a:cubicBezTo>
                  <a:pt x="183" y="0"/>
                  <a:pt x="209" y="8"/>
                  <a:pt x="231" y="23"/>
                </a:cubicBezTo>
                <a:cubicBezTo>
                  <a:pt x="252" y="39"/>
                  <a:pt x="264" y="59"/>
                  <a:pt x="264" y="84"/>
                </a:cubicBezTo>
                <a:cubicBezTo>
                  <a:pt x="264" y="93"/>
                  <a:pt x="253" y="126"/>
                  <a:pt x="232" y="185"/>
                </a:cubicBezTo>
                <a:cubicBezTo>
                  <a:pt x="210" y="243"/>
                  <a:pt x="199" y="287"/>
                  <a:pt x="199" y="318"/>
                </a:cubicBezTo>
                <a:cubicBezTo>
                  <a:pt x="199" y="360"/>
                  <a:pt x="216" y="381"/>
                  <a:pt x="248" y="381"/>
                </a:cubicBezTo>
                <a:cubicBezTo>
                  <a:pt x="266" y="381"/>
                  <a:pt x="282" y="377"/>
                  <a:pt x="298" y="368"/>
                </a:cubicBezTo>
                <a:cubicBezTo>
                  <a:pt x="314" y="358"/>
                  <a:pt x="325" y="350"/>
                  <a:pt x="332" y="341"/>
                </a:cubicBezTo>
                <a:cubicBezTo>
                  <a:pt x="339" y="333"/>
                  <a:pt x="342" y="328"/>
                  <a:pt x="342" y="326"/>
                </a:cubicBezTo>
                <a:cubicBezTo>
                  <a:pt x="342" y="323"/>
                  <a:pt x="353" y="278"/>
                  <a:pt x="375" y="192"/>
                </a:cubicBezTo>
                <a:cubicBezTo>
                  <a:pt x="397" y="104"/>
                  <a:pt x="409" y="58"/>
                  <a:pt x="410" y="52"/>
                </a:cubicBezTo>
                <a:cubicBezTo>
                  <a:pt x="415" y="41"/>
                  <a:pt x="424" y="31"/>
                  <a:pt x="436" y="21"/>
                </a:cubicBezTo>
                <a:cubicBezTo>
                  <a:pt x="447" y="12"/>
                  <a:pt x="461" y="7"/>
                  <a:pt x="476" y="7"/>
                </a:cubicBezTo>
                <a:cubicBezTo>
                  <a:pt x="492" y="7"/>
                  <a:pt x="504" y="12"/>
                  <a:pt x="513" y="21"/>
                </a:cubicBezTo>
                <a:cubicBezTo>
                  <a:pt x="521" y="31"/>
                  <a:pt x="526" y="41"/>
                  <a:pt x="526" y="51"/>
                </a:cubicBezTo>
                <a:cubicBezTo>
                  <a:pt x="526" y="55"/>
                  <a:pt x="520" y="81"/>
                  <a:pt x="509" y="127"/>
                </a:cubicBezTo>
                <a:cubicBezTo>
                  <a:pt x="498" y="175"/>
                  <a:pt x="487" y="220"/>
                  <a:pt x="476" y="265"/>
                </a:cubicBezTo>
                <a:lnTo>
                  <a:pt x="459" y="331"/>
                </a:lnTo>
                <a:cubicBezTo>
                  <a:pt x="458" y="336"/>
                  <a:pt x="457" y="344"/>
                  <a:pt x="457" y="354"/>
                </a:cubicBezTo>
                <a:cubicBezTo>
                  <a:pt x="457" y="373"/>
                  <a:pt x="462" y="382"/>
                  <a:pt x="473" y="382"/>
                </a:cubicBezTo>
                <a:cubicBezTo>
                  <a:pt x="481" y="382"/>
                  <a:pt x="489" y="378"/>
                  <a:pt x="496" y="369"/>
                </a:cubicBezTo>
                <a:cubicBezTo>
                  <a:pt x="507" y="357"/>
                  <a:pt x="517" y="333"/>
                  <a:pt x="527" y="297"/>
                </a:cubicBezTo>
                <a:cubicBezTo>
                  <a:pt x="530" y="284"/>
                  <a:pt x="533" y="276"/>
                  <a:pt x="535" y="274"/>
                </a:cubicBezTo>
                <a:cubicBezTo>
                  <a:pt x="538" y="273"/>
                  <a:pt x="544" y="271"/>
                  <a:pt x="555" y="271"/>
                </a:cubicBezTo>
                <a:lnTo>
                  <a:pt x="559" y="271"/>
                </a:lnTo>
                <a:lnTo>
                  <a:pt x="569" y="271"/>
                </a:lnTo>
                <a:cubicBezTo>
                  <a:pt x="582" y="271"/>
                  <a:pt x="588" y="275"/>
                  <a:pt x="588" y="284"/>
                </a:cubicBezTo>
                <a:cubicBezTo>
                  <a:pt x="587" y="287"/>
                  <a:pt x="587" y="292"/>
                  <a:pt x="585" y="299"/>
                </a:cubicBezTo>
                <a:cubicBezTo>
                  <a:pt x="584" y="305"/>
                  <a:pt x="580" y="317"/>
                  <a:pt x="572" y="334"/>
                </a:cubicBezTo>
                <a:cubicBezTo>
                  <a:pt x="565" y="351"/>
                  <a:pt x="557" y="366"/>
                  <a:pt x="550" y="378"/>
                </a:cubicBezTo>
                <a:cubicBezTo>
                  <a:pt x="543" y="390"/>
                  <a:pt x="530" y="401"/>
                  <a:pt x="514" y="413"/>
                </a:cubicBezTo>
                <a:cubicBezTo>
                  <a:pt x="497" y="425"/>
                  <a:pt x="480" y="430"/>
                  <a:pt x="462" y="429"/>
                </a:cubicBezTo>
                <a:cubicBezTo>
                  <a:pt x="456" y="429"/>
                  <a:pt x="449" y="429"/>
                  <a:pt x="442" y="428"/>
                </a:cubicBezTo>
                <a:cubicBezTo>
                  <a:pt x="435" y="427"/>
                  <a:pt x="429" y="426"/>
                  <a:pt x="423" y="424"/>
                </a:cubicBezTo>
                <a:cubicBezTo>
                  <a:pt x="418" y="422"/>
                  <a:pt x="413" y="421"/>
                  <a:pt x="408" y="420"/>
                </a:cubicBezTo>
                <a:cubicBezTo>
                  <a:pt x="403" y="418"/>
                  <a:pt x="398" y="417"/>
                  <a:pt x="394" y="414"/>
                </a:cubicBezTo>
                <a:cubicBezTo>
                  <a:pt x="389" y="412"/>
                  <a:pt x="386" y="409"/>
                  <a:pt x="382" y="407"/>
                </a:cubicBezTo>
                <a:cubicBezTo>
                  <a:pt x="379" y="404"/>
                  <a:pt x="376" y="402"/>
                  <a:pt x="373" y="400"/>
                </a:cubicBezTo>
                <a:cubicBezTo>
                  <a:pt x="370" y="398"/>
                  <a:pt x="368" y="396"/>
                  <a:pt x="366" y="394"/>
                </a:cubicBezTo>
                <a:cubicBezTo>
                  <a:pt x="364" y="393"/>
                  <a:pt x="362" y="391"/>
                  <a:pt x="360" y="389"/>
                </a:cubicBezTo>
                <a:cubicBezTo>
                  <a:pt x="358" y="387"/>
                  <a:pt x="357" y="386"/>
                  <a:pt x="356" y="385"/>
                </a:cubicBezTo>
                <a:lnTo>
                  <a:pt x="356" y="383"/>
                </a:lnTo>
                <a:lnTo>
                  <a:pt x="348" y="390"/>
                </a:lnTo>
                <a:cubicBezTo>
                  <a:pt x="317" y="415"/>
                  <a:pt x="282" y="428"/>
                  <a:pt x="246" y="428"/>
                </a:cubicBezTo>
                <a:lnTo>
                  <a:pt x="239" y="428"/>
                </a:lnTo>
                <a:cubicBezTo>
                  <a:pt x="157" y="428"/>
                  <a:pt x="107" y="402"/>
                  <a:pt x="91" y="349"/>
                </a:cubicBezTo>
                <a:cubicBezTo>
                  <a:pt x="87" y="338"/>
                  <a:pt x="86" y="324"/>
                  <a:pt x="86" y="305"/>
                </a:cubicBezTo>
                <a:lnTo>
                  <a:pt x="86" y="295"/>
                </a:lnTo>
                <a:cubicBezTo>
                  <a:pt x="86" y="271"/>
                  <a:pt x="97" y="229"/>
                  <a:pt x="119" y="167"/>
                </a:cubicBezTo>
                <a:cubicBezTo>
                  <a:pt x="141" y="105"/>
                  <a:pt x="153" y="69"/>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51" name="フリーフォーム: 図形 2850"/>
          <p:cNvSpPr/>
          <p:nvPr/>
        </p:nvSpPr>
        <p:spPr>
          <a:xfrm>
            <a:off x="4891680" y="5071320"/>
            <a:ext cx="44640" cy="105840"/>
          </a:xfrm>
          <a:custGeom>
            <a:avLst/>
            <a:gdLst/>
            <a:ahLst/>
            <a:cxnLst/>
            <a:rect l="0" t="0" r="r" b="b"/>
            <a:pathLst>
              <a:path w="124" h="294">
                <a:moveTo>
                  <a:pt x="0" y="80"/>
                </a:moveTo>
                <a:cubicBezTo>
                  <a:pt x="0" y="80"/>
                  <a:pt x="0" y="72"/>
                  <a:pt x="0" y="57"/>
                </a:cubicBezTo>
                <a:cubicBezTo>
                  <a:pt x="0" y="41"/>
                  <a:pt x="5" y="28"/>
                  <a:pt x="15" y="17"/>
                </a:cubicBezTo>
                <a:cubicBezTo>
                  <a:pt x="26" y="5"/>
                  <a:pt x="39" y="0"/>
                  <a:pt x="56" y="0"/>
                </a:cubicBezTo>
                <a:cubicBezTo>
                  <a:pt x="73" y="0"/>
                  <a:pt x="89" y="8"/>
                  <a:pt x="102" y="23"/>
                </a:cubicBezTo>
                <a:cubicBezTo>
                  <a:pt x="116" y="39"/>
                  <a:pt x="123" y="66"/>
                  <a:pt x="124" y="105"/>
                </a:cubicBezTo>
                <a:cubicBezTo>
                  <a:pt x="124" y="128"/>
                  <a:pt x="121" y="149"/>
                  <a:pt x="115" y="169"/>
                </a:cubicBezTo>
                <a:cubicBezTo>
                  <a:pt x="110" y="190"/>
                  <a:pt x="103" y="207"/>
                  <a:pt x="96" y="222"/>
                </a:cubicBezTo>
                <a:cubicBezTo>
                  <a:pt x="88" y="237"/>
                  <a:pt x="80" y="250"/>
                  <a:pt x="72" y="260"/>
                </a:cubicBezTo>
                <a:cubicBezTo>
                  <a:pt x="63" y="271"/>
                  <a:pt x="55" y="279"/>
                  <a:pt x="49" y="286"/>
                </a:cubicBezTo>
                <a:cubicBezTo>
                  <a:pt x="43" y="292"/>
                  <a:pt x="39" y="295"/>
                  <a:pt x="37" y="294"/>
                </a:cubicBezTo>
                <a:cubicBezTo>
                  <a:pt x="35" y="294"/>
                  <a:pt x="31" y="291"/>
                  <a:pt x="25" y="286"/>
                </a:cubicBezTo>
                <a:cubicBezTo>
                  <a:pt x="19" y="280"/>
                  <a:pt x="17" y="276"/>
                  <a:pt x="17" y="274"/>
                </a:cubicBezTo>
                <a:cubicBezTo>
                  <a:pt x="17" y="271"/>
                  <a:pt x="20" y="266"/>
                  <a:pt x="27" y="259"/>
                </a:cubicBezTo>
                <a:cubicBezTo>
                  <a:pt x="34" y="251"/>
                  <a:pt x="41" y="242"/>
                  <a:pt x="50" y="231"/>
                </a:cubicBezTo>
                <a:cubicBezTo>
                  <a:pt x="59" y="220"/>
                  <a:pt x="67" y="204"/>
                  <a:pt x="74" y="184"/>
                </a:cubicBezTo>
                <a:cubicBezTo>
                  <a:pt x="82" y="164"/>
                  <a:pt x="87" y="142"/>
                  <a:pt x="89" y="115"/>
                </a:cubicBezTo>
                <a:lnTo>
                  <a:pt x="89" y="104"/>
                </a:lnTo>
                <a:lnTo>
                  <a:pt x="88" y="105"/>
                </a:lnTo>
                <a:cubicBezTo>
                  <a:pt x="87" y="106"/>
                  <a:pt x="86" y="106"/>
                  <a:pt x="84" y="107"/>
                </a:cubicBezTo>
                <a:cubicBezTo>
                  <a:pt x="82" y="108"/>
                  <a:pt x="80" y="108"/>
                  <a:pt x="78" y="110"/>
                </a:cubicBezTo>
                <a:cubicBezTo>
                  <a:pt x="76" y="111"/>
                  <a:pt x="73" y="112"/>
                  <a:pt x="70" y="112"/>
                </a:cubicBezTo>
                <a:cubicBezTo>
                  <a:pt x="66" y="112"/>
                  <a:pt x="62" y="112"/>
                  <a:pt x="59" y="112"/>
                </a:cubicBezTo>
                <a:cubicBezTo>
                  <a:pt x="42" y="112"/>
                  <a:pt x="28" y="107"/>
                  <a:pt x="18"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52" name="テキスト ボックス 2851"/>
          <p:cNvSpPr txBox="1"/>
          <p:nvPr/>
        </p:nvSpPr>
        <p:spPr>
          <a:xfrm>
            <a:off x="3286440" y="482688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a:t>
            </a:r>
            <a:endParaRPr lang="en-US" sz="2170" b="0" strike="noStrike" spc="-1">
              <a:solidFill>
                <a:srgbClr val="000000"/>
              </a:solidFill>
              <a:latin typeface="Times New Roman"/>
            </a:endParaRPr>
          </a:p>
        </p:txBody>
      </p:sp>
      <p:sp>
        <p:nvSpPr>
          <p:cNvPr id="2853" name="フリーフォーム: 図形 2852"/>
          <p:cNvSpPr/>
          <p:nvPr/>
        </p:nvSpPr>
        <p:spPr>
          <a:xfrm>
            <a:off x="5723640" y="4867200"/>
            <a:ext cx="80280" cy="335160"/>
          </a:xfrm>
          <a:custGeom>
            <a:avLst/>
            <a:gdLst/>
            <a:ahLst/>
            <a:cxnLst/>
            <a:rect l="0" t="0" r="r" b="b"/>
            <a:pathLst>
              <a:path w="223" h="931">
                <a:moveTo>
                  <a:pt x="5" y="1"/>
                </a:moveTo>
                <a:lnTo>
                  <a:pt x="9" y="0"/>
                </a:lnTo>
                <a:cubicBezTo>
                  <a:pt x="12" y="0"/>
                  <a:pt x="15" y="0"/>
                  <a:pt x="18" y="0"/>
                </a:cubicBezTo>
                <a:lnTo>
                  <a:pt x="29" y="0"/>
                </a:lnTo>
                <a:lnTo>
                  <a:pt x="55" y="22"/>
                </a:lnTo>
                <a:cubicBezTo>
                  <a:pt x="113" y="75"/>
                  <a:pt x="156" y="141"/>
                  <a:pt x="182" y="219"/>
                </a:cubicBezTo>
                <a:cubicBezTo>
                  <a:pt x="210" y="298"/>
                  <a:pt x="223" y="380"/>
                  <a:pt x="223" y="465"/>
                </a:cubicBezTo>
                <a:cubicBezTo>
                  <a:pt x="223" y="507"/>
                  <a:pt x="220" y="548"/>
                  <a:pt x="214" y="587"/>
                </a:cubicBezTo>
                <a:cubicBezTo>
                  <a:pt x="208" y="626"/>
                  <a:pt x="201" y="659"/>
                  <a:pt x="192" y="686"/>
                </a:cubicBezTo>
                <a:cubicBezTo>
                  <a:pt x="184" y="713"/>
                  <a:pt x="172" y="741"/>
                  <a:pt x="157" y="768"/>
                </a:cubicBezTo>
                <a:cubicBezTo>
                  <a:pt x="142" y="795"/>
                  <a:pt x="131" y="816"/>
                  <a:pt x="122" y="830"/>
                </a:cubicBezTo>
                <a:cubicBezTo>
                  <a:pt x="113" y="845"/>
                  <a:pt x="101" y="860"/>
                  <a:pt x="84" y="878"/>
                </a:cubicBezTo>
                <a:cubicBezTo>
                  <a:pt x="67" y="896"/>
                  <a:pt x="57" y="906"/>
                  <a:pt x="54" y="909"/>
                </a:cubicBezTo>
                <a:cubicBezTo>
                  <a:pt x="51" y="912"/>
                  <a:pt x="44" y="918"/>
                  <a:pt x="33" y="927"/>
                </a:cubicBezTo>
                <a:cubicBezTo>
                  <a:pt x="31" y="929"/>
                  <a:pt x="30" y="930"/>
                  <a:pt x="29" y="931"/>
                </a:cubicBezTo>
                <a:lnTo>
                  <a:pt x="18" y="931"/>
                </a:lnTo>
                <a:cubicBezTo>
                  <a:pt x="13" y="931"/>
                  <a:pt x="9" y="931"/>
                  <a:pt x="8" y="931"/>
                </a:cubicBezTo>
                <a:cubicBezTo>
                  <a:pt x="6" y="931"/>
                  <a:pt x="4" y="930"/>
                  <a:pt x="3" y="928"/>
                </a:cubicBezTo>
                <a:cubicBezTo>
                  <a:pt x="2" y="926"/>
                  <a:pt x="1" y="923"/>
                  <a:pt x="0" y="920"/>
                </a:cubicBezTo>
                <a:cubicBezTo>
                  <a:pt x="1" y="919"/>
                  <a:pt x="4" y="915"/>
                  <a:pt x="10" y="908"/>
                </a:cubicBezTo>
                <a:cubicBezTo>
                  <a:pt x="107" y="807"/>
                  <a:pt x="155" y="659"/>
                  <a:pt x="155" y="465"/>
                </a:cubicBezTo>
                <a:cubicBezTo>
                  <a:pt x="155" y="270"/>
                  <a:pt x="107" y="123"/>
                  <a:pt x="10"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54" name="テキスト ボックス 2853"/>
          <p:cNvSpPr txBox="1"/>
          <p:nvPr/>
        </p:nvSpPr>
        <p:spPr>
          <a:xfrm>
            <a:off x="4959000" y="4819680"/>
            <a:ext cx="75060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mode</a:t>
            </a:r>
            <a:endParaRPr lang="en-US" sz="2170" b="0" strike="noStrike" spc="-1">
              <a:solidFill>
                <a:srgbClr val="000000"/>
              </a:solidFill>
              <a:latin typeface="Times New Roman"/>
            </a:endParaRPr>
          </a:p>
        </p:txBody>
      </p:sp>
      <p:sp>
        <p:nvSpPr>
          <p:cNvPr id="2855" name="テキスト ボックス 2854"/>
          <p:cNvSpPr txBox="1"/>
          <p:nvPr/>
        </p:nvSpPr>
        <p:spPr>
          <a:xfrm>
            <a:off x="5840280" y="482688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に</a:t>
            </a:r>
            <a:endParaRPr lang="en-US" sz="2170" b="0" strike="noStrike" spc="-1">
              <a:solidFill>
                <a:srgbClr val="000000"/>
              </a:solidFill>
              <a:latin typeface="Times New Roman"/>
            </a:endParaRPr>
          </a:p>
        </p:txBody>
      </p:sp>
      <p:sp>
        <p:nvSpPr>
          <p:cNvPr id="2856" name="テキスト ボックス 2855"/>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857" name="テキスト ボックス 2856"/>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858" name="テキスト ボックス 2857"/>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859" name="テキスト ボックス 2858"/>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860" name="テキスト ボックス 2859"/>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861" name="テキスト ボックス 2860"/>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862" name="テキスト ボックス 2861"/>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863" name="テキスト ボックス 2862"/>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864" name="テキスト ボックス 2863"/>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32</a:t>
            </a:r>
            <a:endParaRPr lang="en-US" sz="1800" b="0" strike="noStrike" spc="-1">
              <a:solidFill>
                <a:srgbClr val="000000"/>
              </a:solidFill>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5" name="フリーフォーム: 図形 286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66" name="フリーフォーム: 図形 2865"/>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67" name="フリーフォーム: 図形 286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68" name="フリーフォーム: 図形 2867"/>
          <p:cNvSpPr/>
          <p:nvPr/>
        </p:nvSpPr>
        <p:spPr>
          <a:xfrm>
            <a:off x="1047600" y="2533320"/>
            <a:ext cx="95400" cy="95760"/>
          </a:xfrm>
          <a:custGeom>
            <a:avLst/>
            <a:gdLst/>
            <a:ahLst/>
            <a:cxnLst/>
            <a:rect l="0" t="0" r="r" b="b"/>
            <a:pathLst>
              <a:path w="265" h="266">
                <a:moveTo>
                  <a:pt x="265" y="133"/>
                </a:moveTo>
                <a:cubicBezTo>
                  <a:pt x="265" y="150"/>
                  <a:pt x="262" y="167"/>
                  <a:pt x="255" y="183"/>
                </a:cubicBezTo>
                <a:cubicBezTo>
                  <a:pt x="249" y="200"/>
                  <a:pt x="239" y="214"/>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4"/>
                  <a:pt x="17" y="200"/>
                  <a:pt x="10" y="183"/>
                </a:cubicBezTo>
                <a:cubicBezTo>
                  <a:pt x="3" y="167"/>
                  <a:pt x="0" y="150"/>
                  <a:pt x="0" y="133"/>
                </a:cubicBezTo>
                <a:cubicBezTo>
                  <a:pt x="0" y="115"/>
                  <a:pt x="3" y="98"/>
                  <a:pt x="10" y="82"/>
                </a:cubicBezTo>
                <a:cubicBezTo>
                  <a:pt x="17" y="66"/>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69" name="テキスト ボックス 2868"/>
          <p:cNvSpPr txBox="1"/>
          <p:nvPr/>
        </p:nvSpPr>
        <p:spPr>
          <a:xfrm>
            <a:off x="1300320" y="2388600"/>
            <a:ext cx="7724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「いまどの問題をロボットが解いているか」という状態変数が</a:t>
            </a:r>
            <a:endParaRPr lang="en-US" sz="2170" b="0" strike="noStrike" spc="-1">
              <a:solidFill>
                <a:srgbClr val="000000"/>
              </a:solidFill>
              <a:latin typeface="Times New Roman"/>
            </a:endParaRPr>
          </a:p>
        </p:txBody>
      </p:sp>
      <p:sp>
        <p:nvSpPr>
          <p:cNvPr id="2870" name="テキスト ボックス 2869"/>
          <p:cNvSpPr txBox="1"/>
          <p:nvPr/>
        </p:nvSpPr>
        <p:spPr>
          <a:xfrm>
            <a:off x="9034560" y="23814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a:t>
            </a:r>
            <a:endParaRPr lang="en-US" sz="2170" b="0" strike="noStrike" spc="-1">
              <a:solidFill>
                <a:srgbClr val="000000"/>
              </a:solidFill>
              <a:latin typeface="Times New Roman"/>
            </a:endParaRPr>
          </a:p>
        </p:txBody>
      </p:sp>
      <p:sp>
        <p:nvSpPr>
          <p:cNvPr id="2871" name="フリーフォーム: 図形 2870"/>
          <p:cNvSpPr/>
          <p:nvPr/>
        </p:nvSpPr>
        <p:spPr>
          <a:xfrm>
            <a:off x="1599840" y="2943000"/>
            <a:ext cx="95760" cy="95760"/>
          </a:xfrm>
          <a:custGeom>
            <a:avLst/>
            <a:gdLst/>
            <a:ahLst/>
            <a:cxnLst/>
            <a:rect l="0" t="0" r="r" b="b"/>
            <a:pathLst>
              <a:path w="266" h="266">
                <a:moveTo>
                  <a:pt x="266" y="132"/>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2"/>
                </a:cubicBezTo>
                <a:cubicBezTo>
                  <a:pt x="0" y="115"/>
                  <a:pt x="4" y="98"/>
                  <a:pt x="11" y="82"/>
                </a:cubicBezTo>
                <a:cubicBezTo>
                  <a:pt x="17" y="66"/>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6"/>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872" name="テキスト ボックス 2871"/>
          <p:cNvSpPr txBox="1"/>
          <p:nvPr/>
        </p:nvSpPr>
        <p:spPr>
          <a:xfrm>
            <a:off x="9192600" y="238860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つ増える</a:t>
            </a:r>
            <a:endParaRPr lang="en-US" sz="2170" b="0" strike="noStrike" spc="-1">
              <a:solidFill>
                <a:srgbClr val="000000"/>
              </a:solidFill>
              <a:latin typeface="Times New Roman"/>
            </a:endParaRPr>
          </a:p>
        </p:txBody>
      </p:sp>
      <p:sp>
        <p:nvSpPr>
          <p:cNvPr id="2873" name="フリーフォーム: 図形 2872"/>
          <p:cNvSpPr/>
          <p:nvPr/>
        </p:nvSpPr>
        <p:spPr>
          <a:xfrm>
            <a:off x="1047600" y="3428640"/>
            <a:ext cx="95400" cy="95760"/>
          </a:xfrm>
          <a:custGeom>
            <a:avLst/>
            <a:gdLst/>
            <a:ahLst/>
            <a:cxnLst/>
            <a:rect l="0" t="0" r="r" b="b"/>
            <a:pathLst>
              <a:path w="265" h="266">
                <a:moveTo>
                  <a:pt x="265" y="134"/>
                </a:moveTo>
                <a:cubicBezTo>
                  <a:pt x="265" y="151"/>
                  <a:pt x="262" y="168"/>
                  <a:pt x="255" y="184"/>
                </a:cubicBezTo>
                <a:cubicBezTo>
                  <a:pt x="249" y="201"/>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1"/>
                  <a:pt x="10" y="184"/>
                </a:cubicBezTo>
                <a:cubicBezTo>
                  <a:pt x="3" y="168"/>
                  <a:pt x="0" y="151"/>
                  <a:pt x="0" y="134"/>
                </a:cubicBezTo>
                <a:cubicBezTo>
                  <a:pt x="0" y="116"/>
                  <a:pt x="3" y="98"/>
                  <a:pt x="10" y="82"/>
                </a:cubicBezTo>
                <a:cubicBezTo>
                  <a:pt x="17" y="66"/>
                  <a:pt x="26" y="52"/>
                  <a:pt x="39" y="39"/>
                </a:cubicBezTo>
                <a:cubicBezTo>
                  <a:pt x="51" y="27"/>
                  <a:pt x="65" y="17"/>
                  <a:pt x="82" y="11"/>
                </a:cubicBezTo>
                <a:cubicBezTo>
                  <a:pt x="98" y="4"/>
                  <a:pt x="115" y="0"/>
                  <a:pt x="133" y="0"/>
                </a:cubicBezTo>
                <a:cubicBezTo>
                  <a:pt x="151" y="0"/>
                  <a:pt x="168" y="4"/>
                  <a:pt x="184" y="11"/>
                </a:cubicBezTo>
                <a:cubicBezTo>
                  <a:pt x="200" y="17"/>
                  <a:pt x="214" y="27"/>
                  <a:pt x="227" y="39"/>
                </a:cubicBezTo>
                <a:cubicBezTo>
                  <a:pt x="239" y="52"/>
                  <a:pt x="249" y="66"/>
                  <a:pt x="255" y="82"/>
                </a:cubicBezTo>
                <a:cubicBezTo>
                  <a:pt x="262" y="98"/>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74" name="テキスト ボックス 2873"/>
          <p:cNvSpPr txBox="1"/>
          <p:nvPr/>
        </p:nvSpPr>
        <p:spPr>
          <a:xfrm>
            <a:off x="1852560" y="279792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気づきにくいが</a:t>
            </a:r>
            <a:endParaRPr lang="en-US" sz="2170" b="0" strike="noStrike" spc="-1">
              <a:solidFill>
                <a:srgbClr val="000000"/>
              </a:solidFill>
              <a:latin typeface="Times New Roman"/>
            </a:endParaRPr>
          </a:p>
        </p:txBody>
      </p:sp>
      <p:sp>
        <p:nvSpPr>
          <p:cNvPr id="2875" name="フリーフォーム: 図形 2874"/>
          <p:cNvSpPr/>
          <p:nvPr/>
        </p:nvSpPr>
        <p:spPr>
          <a:xfrm>
            <a:off x="1599840" y="3838320"/>
            <a:ext cx="95760" cy="95760"/>
          </a:xfrm>
          <a:custGeom>
            <a:avLst/>
            <a:gdLst/>
            <a:ahLst/>
            <a:cxnLst/>
            <a:rect l="0" t="0" r="r" b="b"/>
            <a:pathLst>
              <a:path w="266" h="266">
                <a:moveTo>
                  <a:pt x="266" y="133"/>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3"/>
                </a:cubicBezTo>
                <a:cubicBezTo>
                  <a:pt x="0" y="116"/>
                  <a:pt x="4" y="99"/>
                  <a:pt x="11" y="83"/>
                </a:cubicBezTo>
                <a:cubicBezTo>
                  <a:pt x="17" y="67"/>
                  <a:pt x="27" y="52"/>
                  <a:pt x="39" y="40"/>
                </a:cubicBezTo>
                <a:cubicBezTo>
                  <a:pt x="52" y="27"/>
                  <a:pt x="66" y="17"/>
                  <a:pt x="82" y="10"/>
                </a:cubicBezTo>
                <a:cubicBezTo>
                  <a:pt x="98" y="4"/>
                  <a:pt x="115" y="0"/>
                  <a:pt x="133" y="0"/>
                </a:cubicBezTo>
                <a:cubicBezTo>
                  <a:pt x="150" y="0"/>
                  <a:pt x="167" y="4"/>
                  <a:pt x="184" y="10"/>
                </a:cubicBezTo>
                <a:cubicBezTo>
                  <a:pt x="201" y="17"/>
                  <a:pt x="215" y="27"/>
                  <a:pt x="227" y="40"/>
                </a:cubicBezTo>
                <a:cubicBezTo>
                  <a:pt x="240" y="52"/>
                  <a:pt x="249" y="67"/>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876" name="テキスト ボックス 2875"/>
          <p:cNvSpPr txBox="1"/>
          <p:nvPr/>
        </p:nvSpPr>
        <p:spPr>
          <a:xfrm>
            <a:off x="1300320" y="328392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軽く考えてはいけない</a:t>
            </a:r>
            <a:endParaRPr lang="en-US" sz="2170" b="0" strike="noStrike" spc="-1">
              <a:solidFill>
                <a:srgbClr val="000000"/>
              </a:solidFill>
              <a:latin typeface="Times New Roman"/>
            </a:endParaRPr>
          </a:p>
        </p:txBody>
      </p:sp>
      <p:sp>
        <p:nvSpPr>
          <p:cNvPr id="2877" name="テキスト ボックス 2876"/>
          <p:cNvSpPr txBox="1"/>
          <p:nvPr/>
        </p:nvSpPr>
        <p:spPr>
          <a:xfrm>
            <a:off x="1852560" y="3693240"/>
            <a:ext cx="9103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航空機事故もこれで結構起こる（オートパイロットとマニュアルの切り替</a:t>
            </a:r>
            <a:endParaRPr lang="en-US" sz="2170" b="0" strike="noStrike" spc="-1">
              <a:solidFill>
                <a:srgbClr val="000000"/>
              </a:solidFill>
              <a:latin typeface="Times New Roman"/>
            </a:endParaRPr>
          </a:p>
        </p:txBody>
      </p:sp>
      <p:sp>
        <p:nvSpPr>
          <p:cNvPr id="2878" name="テキスト ボックス 2877"/>
          <p:cNvSpPr txBox="1"/>
          <p:nvPr/>
        </p:nvSpPr>
        <p:spPr>
          <a:xfrm>
            <a:off x="1852560" y="411228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え）</a:t>
            </a:r>
            <a:endParaRPr lang="en-US" sz="2170" b="0" strike="noStrike" spc="-1">
              <a:solidFill>
                <a:srgbClr val="000000"/>
              </a:solidFill>
              <a:latin typeface="Times New Roman"/>
            </a:endParaRPr>
          </a:p>
        </p:txBody>
      </p:sp>
      <p:sp>
        <p:nvSpPr>
          <p:cNvPr id="2879" name="テキスト ボックス 2878"/>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880" name="テキスト ボックス 2879"/>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881" name="テキスト ボックス 2880"/>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882" name="テキスト ボックス 2881"/>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883" name="テキスト ボックス 2882"/>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884" name="テキスト ボックス 2883"/>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885" name="テキスト ボックス 2884"/>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886" name="テキスト ボックス 2885"/>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887" name="テキスト ボックス 2886"/>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33</a:t>
            </a:r>
            <a:endParaRPr lang="en-US" sz="1800" b="0" strike="noStrike" spc="-1">
              <a:solidFill>
                <a:srgbClr val="000000"/>
              </a:solidFill>
              <a:latin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8" name="フリーフォーム: 図形 288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89" name="フリーフォーム: 図形 2888"/>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90" name="フリーフォーム: 図形 288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91" name="フリーフォーム: 図形 2890"/>
          <p:cNvSpPr/>
          <p:nvPr/>
        </p:nvSpPr>
        <p:spPr>
          <a:xfrm>
            <a:off x="1047600" y="3209760"/>
            <a:ext cx="95400" cy="95760"/>
          </a:xfrm>
          <a:custGeom>
            <a:avLst/>
            <a:gdLst/>
            <a:ahLst/>
            <a:cxnLst/>
            <a:rect l="0" t="0" r="r" b="b"/>
            <a:pathLst>
              <a:path w="265" h="266">
                <a:moveTo>
                  <a:pt x="265" y="132"/>
                </a:moveTo>
                <a:cubicBezTo>
                  <a:pt x="265" y="150"/>
                  <a:pt x="262" y="167"/>
                  <a:pt x="255" y="183"/>
                </a:cubicBezTo>
                <a:cubicBezTo>
                  <a:pt x="249" y="200"/>
                  <a:pt x="239" y="214"/>
                  <a:pt x="227" y="227"/>
                </a:cubicBezTo>
                <a:cubicBezTo>
                  <a:pt x="214" y="239"/>
                  <a:pt x="200" y="249"/>
                  <a:pt x="184" y="255"/>
                </a:cubicBezTo>
                <a:cubicBezTo>
                  <a:pt x="168" y="262"/>
                  <a:pt x="151" y="266"/>
                  <a:pt x="133" y="266"/>
                </a:cubicBezTo>
                <a:cubicBezTo>
                  <a:pt x="115" y="266"/>
                  <a:pt x="98" y="262"/>
                  <a:pt x="82" y="255"/>
                </a:cubicBezTo>
                <a:cubicBezTo>
                  <a:pt x="65" y="249"/>
                  <a:pt x="51" y="239"/>
                  <a:pt x="39" y="227"/>
                </a:cubicBezTo>
                <a:cubicBezTo>
                  <a:pt x="26" y="214"/>
                  <a:pt x="17" y="200"/>
                  <a:pt x="10" y="183"/>
                </a:cubicBezTo>
                <a:cubicBezTo>
                  <a:pt x="3" y="167"/>
                  <a:pt x="0" y="150"/>
                  <a:pt x="0" y="132"/>
                </a:cubicBezTo>
                <a:cubicBezTo>
                  <a:pt x="0" y="115"/>
                  <a:pt x="3" y="98"/>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92" name="テキスト ボックス 2891"/>
          <p:cNvSpPr txBox="1"/>
          <p:nvPr/>
        </p:nvSpPr>
        <p:spPr>
          <a:xfrm>
            <a:off x="747720" y="2493000"/>
            <a:ext cx="42465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探索と制御（本発表の結論？）</a:t>
            </a:r>
            <a:endParaRPr lang="en-US" sz="2390" b="0" strike="noStrike" spc="-1">
              <a:solidFill>
                <a:srgbClr val="000000"/>
              </a:solidFill>
              <a:latin typeface="Times New Roman"/>
            </a:endParaRPr>
          </a:p>
        </p:txBody>
      </p:sp>
      <p:sp>
        <p:nvSpPr>
          <p:cNvPr id="2893" name="テキスト ボックス 2892"/>
          <p:cNvSpPr txBox="1"/>
          <p:nvPr/>
        </p:nvSpPr>
        <p:spPr>
          <a:xfrm>
            <a:off x="1300320" y="306468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各地点のコストの計算</a:t>
            </a:r>
            <a:endParaRPr lang="en-US" sz="2170" b="0" strike="noStrike" spc="-1">
              <a:solidFill>
                <a:srgbClr val="000000"/>
              </a:solidFill>
              <a:latin typeface="Times New Roman"/>
            </a:endParaRPr>
          </a:p>
        </p:txBody>
      </p:sp>
      <p:sp>
        <p:nvSpPr>
          <p:cNvPr id="2894" name="テキスト ボックス 2893"/>
          <p:cNvSpPr txBox="1"/>
          <p:nvPr/>
        </p:nvSpPr>
        <p:spPr>
          <a:xfrm>
            <a:off x="4062240" y="305748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895" name="フリーフォーム: 図形 2894"/>
          <p:cNvSpPr/>
          <p:nvPr/>
        </p:nvSpPr>
        <p:spPr>
          <a:xfrm>
            <a:off x="1047600" y="3695400"/>
            <a:ext cx="95400" cy="95760"/>
          </a:xfrm>
          <a:custGeom>
            <a:avLst/>
            <a:gdLst/>
            <a:ahLst/>
            <a:cxnLst/>
            <a:rect l="0" t="0" r="r" b="b"/>
            <a:pathLst>
              <a:path w="265" h="266">
                <a:moveTo>
                  <a:pt x="265" y="133"/>
                </a:moveTo>
                <a:cubicBezTo>
                  <a:pt x="265" y="150"/>
                  <a:pt x="262" y="168"/>
                  <a:pt x="255" y="184"/>
                </a:cubicBezTo>
                <a:cubicBezTo>
                  <a:pt x="249" y="200"/>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0"/>
                  <a:pt x="10" y="184"/>
                </a:cubicBezTo>
                <a:cubicBezTo>
                  <a:pt x="3" y="168"/>
                  <a:pt x="0" y="150"/>
                  <a:pt x="0" y="133"/>
                </a:cubicBezTo>
                <a:cubicBezTo>
                  <a:pt x="0" y="115"/>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896" name="テキスト ボックス 2895"/>
          <p:cNvSpPr txBox="1"/>
          <p:nvPr/>
        </p:nvSpPr>
        <p:spPr>
          <a:xfrm>
            <a:off x="4208400" y="306468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制御問題</a:t>
            </a:r>
            <a:endParaRPr lang="en-US" sz="2170" b="0" strike="noStrike" spc="-1">
              <a:solidFill>
                <a:srgbClr val="000000"/>
              </a:solidFill>
              <a:latin typeface="Times New Roman"/>
            </a:endParaRPr>
          </a:p>
        </p:txBody>
      </p:sp>
      <p:sp>
        <p:nvSpPr>
          <p:cNvPr id="2897" name="フリーフォーム: 図形 2896"/>
          <p:cNvSpPr/>
          <p:nvPr/>
        </p:nvSpPr>
        <p:spPr>
          <a:xfrm>
            <a:off x="1599840" y="4105080"/>
            <a:ext cx="95760" cy="95760"/>
          </a:xfrm>
          <a:custGeom>
            <a:avLst/>
            <a:gdLst/>
            <a:ahLst/>
            <a:cxnLst/>
            <a:rect l="0" t="0" r="r" b="b"/>
            <a:pathLst>
              <a:path w="266" h="266">
                <a:moveTo>
                  <a:pt x="266" y="133"/>
                </a:moveTo>
                <a:cubicBezTo>
                  <a:pt x="266" y="151"/>
                  <a:pt x="263" y="168"/>
                  <a:pt x="256" y="184"/>
                </a:cubicBezTo>
                <a:cubicBezTo>
                  <a:pt x="249" y="200"/>
                  <a:pt x="240" y="214"/>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4"/>
                  <a:pt x="17" y="200"/>
                  <a:pt x="11" y="184"/>
                </a:cubicBezTo>
                <a:cubicBezTo>
                  <a:pt x="4" y="168"/>
                  <a:pt x="0" y="151"/>
                  <a:pt x="0" y="133"/>
                </a:cubicBezTo>
                <a:cubicBezTo>
                  <a:pt x="0" y="116"/>
                  <a:pt x="4" y="99"/>
                  <a:pt x="11" y="83"/>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898" name="テキスト ボックス 2897"/>
          <p:cNvSpPr txBox="1"/>
          <p:nvPr/>
        </p:nvSpPr>
        <p:spPr>
          <a:xfrm>
            <a:off x="1300320" y="355032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最適制御問題</a:t>
            </a:r>
            <a:endParaRPr lang="en-US" sz="2170" b="0" strike="noStrike" spc="-1">
              <a:solidFill>
                <a:srgbClr val="000000"/>
              </a:solidFill>
              <a:latin typeface="Times New Roman"/>
            </a:endParaRPr>
          </a:p>
        </p:txBody>
      </p:sp>
      <p:sp>
        <p:nvSpPr>
          <p:cNvPr id="2899" name="テキスト ボックス 2898"/>
          <p:cNvSpPr txBox="1"/>
          <p:nvPr/>
        </p:nvSpPr>
        <p:spPr>
          <a:xfrm>
            <a:off x="1852560" y="396000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状態空間と状態を考える</a:t>
            </a:r>
            <a:endParaRPr lang="en-US" sz="2170" b="0" strike="noStrike" spc="-1">
              <a:solidFill>
                <a:srgbClr val="000000"/>
              </a:solidFill>
              <a:latin typeface="Times New Roman"/>
            </a:endParaRPr>
          </a:p>
        </p:txBody>
      </p:sp>
      <p:sp>
        <p:nvSpPr>
          <p:cNvPr id="2900" name="テキスト ボックス 2899"/>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901" name="テキスト ボックス 2900"/>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902" name="テキスト ボックス 2901"/>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903" name="テキスト ボックス 2902"/>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904" name="テキスト ボックス 2903"/>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905" name="テキスト ボックス 2904"/>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906" name="テキスト ボックス 2905"/>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907" name="テキスト ボックス 2906"/>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908" name="テキスト ボックス 2907"/>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34</a:t>
            </a:r>
            <a:endParaRPr lang="en-US" sz="1800" b="0" strike="noStrike" spc="-1">
              <a:solidFill>
                <a:srgbClr val="000000"/>
              </a:solidFill>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9" name="フリーフォーム: 図形 290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10" name="フリーフォーム: 図形 2909"/>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11" name="フリーフォーム: 図形 291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12" name="テキスト ボックス 2911"/>
          <p:cNvSpPr txBox="1"/>
          <p:nvPr/>
        </p:nvSpPr>
        <p:spPr>
          <a:xfrm>
            <a:off x="747720" y="2397600"/>
            <a:ext cx="745920" cy="489600"/>
          </a:xfrm>
          <a:prstGeom prst="rect">
            <a:avLst/>
          </a:prstGeom>
          <a:noFill/>
          <a:ln w="0">
            <a:noFill/>
          </a:ln>
        </p:spPr>
        <p:txBody>
          <a:bodyPr wrap="none" lIns="0" tIns="0" rIns="0" bIns="0" anchor="t">
            <a:noAutofit/>
          </a:bodyPr>
          <a:lstStyle/>
          <a:p>
            <a:r>
              <a:rPr lang="en-US" sz="2830" b="1" strike="noStrike" spc="-1">
                <a:solidFill>
                  <a:srgbClr val="1F2328"/>
                </a:solidFill>
                <a:latin typeface="NotoSans-Semi"/>
                <a:ea typeface="NotoSans-Semi"/>
              </a:rPr>
              <a:t>LLM</a:t>
            </a:r>
            <a:endParaRPr lang="en-US" sz="2830" b="0" strike="noStrike" spc="-1">
              <a:solidFill>
                <a:srgbClr val="000000"/>
              </a:solidFill>
              <a:latin typeface="Times New Roman"/>
            </a:endParaRPr>
          </a:p>
        </p:txBody>
      </p:sp>
      <p:sp>
        <p:nvSpPr>
          <p:cNvPr id="2913" name="フリーフォーム: 図形 2912"/>
          <p:cNvSpPr/>
          <p:nvPr/>
        </p:nvSpPr>
        <p:spPr>
          <a:xfrm>
            <a:off x="1047600" y="3295440"/>
            <a:ext cx="95400" cy="95760"/>
          </a:xfrm>
          <a:custGeom>
            <a:avLst/>
            <a:gdLst/>
            <a:ahLst/>
            <a:cxnLst/>
            <a:rect l="0" t="0" r="r" b="b"/>
            <a:pathLst>
              <a:path w="265" h="266">
                <a:moveTo>
                  <a:pt x="265" y="132"/>
                </a:moveTo>
                <a:cubicBezTo>
                  <a:pt x="265" y="150"/>
                  <a:pt x="262" y="167"/>
                  <a:pt x="255" y="183"/>
                </a:cubicBezTo>
                <a:cubicBezTo>
                  <a:pt x="249" y="199"/>
                  <a:pt x="239" y="214"/>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4"/>
                  <a:pt x="17" y="199"/>
                  <a:pt x="10" y="183"/>
                </a:cubicBezTo>
                <a:cubicBezTo>
                  <a:pt x="3" y="167"/>
                  <a:pt x="0" y="150"/>
                  <a:pt x="0" y="132"/>
                </a:cubicBezTo>
                <a:cubicBezTo>
                  <a:pt x="0" y="115"/>
                  <a:pt x="3" y="98"/>
                  <a:pt x="10" y="82"/>
                </a:cubicBezTo>
                <a:cubicBezTo>
                  <a:pt x="17" y="66"/>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6"/>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14" name="テキスト ボックス 2913"/>
          <p:cNvSpPr txBox="1"/>
          <p:nvPr/>
        </p:nvSpPr>
        <p:spPr>
          <a:xfrm>
            <a:off x="1476000" y="2406600"/>
            <a:ext cx="143928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での制御</a:t>
            </a:r>
            <a:endParaRPr lang="en-US" sz="2830" b="0" strike="noStrike" spc="-1">
              <a:solidFill>
                <a:srgbClr val="000000"/>
              </a:solidFill>
              <a:latin typeface="Times New Roman"/>
            </a:endParaRPr>
          </a:p>
        </p:txBody>
      </p:sp>
      <p:sp>
        <p:nvSpPr>
          <p:cNvPr id="2915" name="フリーフォーム: 図形 2914"/>
          <p:cNvSpPr/>
          <p:nvPr/>
        </p:nvSpPr>
        <p:spPr>
          <a:xfrm>
            <a:off x="1599840" y="371448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5"/>
                  <a:pt x="17" y="200"/>
                  <a:pt x="11" y="184"/>
                </a:cubicBezTo>
                <a:cubicBezTo>
                  <a:pt x="4" y="168"/>
                  <a:pt x="0" y="151"/>
                  <a:pt x="0" y="134"/>
                </a:cubicBezTo>
                <a:cubicBezTo>
                  <a:pt x="0" y="116"/>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916" name="テキスト ボックス 2915"/>
          <p:cNvSpPr txBox="1"/>
          <p:nvPr/>
        </p:nvSpPr>
        <p:spPr>
          <a:xfrm>
            <a:off x="1300320" y="3143160"/>
            <a:ext cx="303948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Robotics Transformer 2</a:t>
            </a:r>
            <a:endParaRPr lang="en-US" sz="2170" b="0" strike="noStrike" spc="-1">
              <a:solidFill>
                <a:srgbClr val="000000"/>
              </a:solidFill>
              <a:latin typeface="Times New Roman"/>
            </a:endParaRPr>
          </a:p>
        </p:txBody>
      </p:sp>
      <p:sp>
        <p:nvSpPr>
          <p:cNvPr id="2917" name="フリーフォーム: 図形 2916"/>
          <p:cNvSpPr/>
          <p:nvPr/>
        </p:nvSpPr>
        <p:spPr>
          <a:xfrm>
            <a:off x="1047600" y="4200480"/>
            <a:ext cx="95400" cy="95400"/>
          </a:xfrm>
          <a:custGeom>
            <a:avLst/>
            <a:gdLst/>
            <a:ahLst/>
            <a:cxnLst/>
            <a:rect l="0" t="0" r="r" b="b"/>
            <a:pathLst>
              <a:path w="265" h="265">
                <a:moveTo>
                  <a:pt x="265" y="133"/>
                </a:moveTo>
                <a:cubicBezTo>
                  <a:pt x="265" y="150"/>
                  <a:pt x="262" y="167"/>
                  <a:pt x="255" y="184"/>
                </a:cubicBezTo>
                <a:cubicBezTo>
                  <a:pt x="249" y="200"/>
                  <a:pt x="239" y="214"/>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4"/>
                  <a:pt x="17" y="200"/>
                  <a:pt x="10" y="184"/>
                </a:cubicBezTo>
                <a:cubicBezTo>
                  <a:pt x="3" y="167"/>
                  <a:pt x="0" y="150"/>
                  <a:pt x="0" y="133"/>
                </a:cubicBezTo>
                <a:cubicBezTo>
                  <a:pt x="0" y="115"/>
                  <a:pt x="3" y="98"/>
                  <a:pt x="10" y="82"/>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18" name="テキスト ボックス 2917"/>
          <p:cNvSpPr txBox="1"/>
          <p:nvPr/>
        </p:nvSpPr>
        <p:spPr>
          <a:xfrm>
            <a:off x="1852560" y="356940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ひとつずつ動きを出力</a:t>
            </a:r>
            <a:endParaRPr lang="en-US" sz="2170" b="0" strike="noStrike" spc="-1">
              <a:solidFill>
                <a:srgbClr val="000000"/>
              </a:solidFill>
              <a:latin typeface="Times New Roman"/>
            </a:endParaRPr>
          </a:p>
        </p:txBody>
      </p:sp>
      <p:sp>
        <p:nvSpPr>
          <p:cNvPr id="2919" name="テキスト ボックス 2918"/>
          <p:cNvSpPr txBox="1"/>
          <p:nvPr/>
        </p:nvSpPr>
        <p:spPr>
          <a:xfrm>
            <a:off x="1300320" y="4055400"/>
            <a:ext cx="99309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とりあえず少しでも価値が上がる行動をしていれば最終的にタスクは達成できる</a:t>
            </a:r>
            <a:endParaRPr lang="en-US" sz="2170" b="0" strike="noStrike" spc="-1">
              <a:solidFill>
                <a:srgbClr val="000000"/>
              </a:solidFill>
              <a:latin typeface="Times New Roman"/>
            </a:endParaRPr>
          </a:p>
        </p:txBody>
      </p:sp>
      <p:sp>
        <p:nvSpPr>
          <p:cNvPr id="2920" name="テキスト ボックス 2919"/>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921" name="テキスト ボックス 2920"/>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922" name="テキスト ボックス 2921"/>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923" name="テキスト ボックス 2922"/>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924" name="テキスト ボックス 2923"/>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925" name="テキスト ボックス 2924"/>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926" name="テキスト ボックス 2925"/>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927" name="テキスト ボックス 2926"/>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928" name="テキスト ボックス 2927"/>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35</a:t>
            </a:r>
            <a:endParaRPr lang="en-US" sz="1800" b="0" strike="noStrike" spc="-1">
              <a:solidFill>
                <a:srgbClr val="000000"/>
              </a:solidFill>
              <a:latin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9" name="フリーフォーム: 図形 292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30" name="フリーフォーム: 図形 2929"/>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31" name="フリーフォーム: 図形 293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32" name="フリーフォーム: 図形 2931"/>
          <p:cNvSpPr/>
          <p:nvPr/>
        </p:nvSpPr>
        <p:spPr>
          <a:xfrm>
            <a:off x="1047600" y="3504960"/>
            <a:ext cx="95400" cy="95760"/>
          </a:xfrm>
          <a:custGeom>
            <a:avLst/>
            <a:gdLst/>
            <a:ahLst/>
            <a:cxnLst/>
            <a:rect l="0" t="0" r="r" b="b"/>
            <a:pathLst>
              <a:path w="265" h="266">
                <a:moveTo>
                  <a:pt x="265" y="132"/>
                </a:moveTo>
                <a:cubicBezTo>
                  <a:pt x="265" y="150"/>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0"/>
                  <a:pt x="0" y="132"/>
                </a:cubicBezTo>
                <a:cubicBezTo>
                  <a:pt x="0" y="115"/>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33" name="テキスト ボックス 2932"/>
          <p:cNvSpPr txBox="1"/>
          <p:nvPr/>
        </p:nvSpPr>
        <p:spPr>
          <a:xfrm>
            <a:off x="747720" y="2616480"/>
            <a:ext cx="179892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その先の話</a:t>
            </a:r>
            <a:endParaRPr lang="en-US" sz="2830" b="0" strike="noStrike" spc="-1">
              <a:solidFill>
                <a:srgbClr val="000000"/>
              </a:solidFill>
              <a:latin typeface="Times New Roman"/>
            </a:endParaRPr>
          </a:p>
        </p:txBody>
      </p:sp>
      <p:sp>
        <p:nvSpPr>
          <p:cNvPr id="2934" name="フリーフォーム: 図形 2933"/>
          <p:cNvSpPr/>
          <p:nvPr/>
        </p:nvSpPr>
        <p:spPr>
          <a:xfrm>
            <a:off x="1047600" y="3990960"/>
            <a:ext cx="95400" cy="95400"/>
          </a:xfrm>
          <a:custGeom>
            <a:avLst/>
            <a:gdLst/>
            <a:ahLst/>
            <a:cxnLst/>
            <a:rect l="0" t="0" r="r" b="b"/>
            <a:pathLst>
              <a:path w="265" h="265">
                <a:moveTo>
                  <a:pt x="265" y="132"/>
                </a:moveTo>
                <a:cubicBezTo>
                  <a:pt x="265" y="150"/>
                  <a:pt x="262" y="167"/>
                  <a:pt x="255" y="183"/>
                </a:cubicBezTo>
                <a:cubicBezTo>
                  <a:pt x="249" y="200"/>
                  <a:pt x="239" y="214"/>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4"/>
                  <a:pt x="17" y="200"/>
                  <a:pt x="10" y="183"/>
                </a:cubicBezTo>
                <a:cubicBezTo>
                  <a:pt x="3" y="167"/>
                  <a:pt x="0" y="150"/>
                  <a:pt x="0" y="132"/>
                </a:cubicBezTo>
                <a:cubicBezTo>
                  <a:pt x="0" y="114"/>
                  <a:pt x="3" y="97"/>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7"/>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35" name="テキスト ボックス 2934"/>
          <p:cNvSpPr txBox="1"/>
          <p:nvPr/>
        </p:nvSpPr>
        <p:spPr>
          <a:xfrm>
            <a:off x="1300320" y="335988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次元の呪いが克服されたら？</a:t>
            </a:r>
            <a:endParaRPr lang="en-US" sz="2170" b="0" strike="noStrike" spc="-1">
              <a:solidFill>
                <a:srgbClr val="000000"/>
              </a:solidFill>
              <a:latin typeface="Times New Roman"/>
            </a:endParaRPr>
          </a:p>
        </p:txBody>
      </p:sp>
      <p:sp>
        <p:nvSpPr>
          <p:cNvPr id="2936" name="テキスト ボックス 2935"/>
          <p:cNvSpPr txBox="1"/>
          <p:nvPr/>
        </p:nvSpPr>
        <p:spPr>
          <a:xfrm>
            <a:off x="1300320" y="384588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現在の計算機と性能のオーダーが違う計算機の登場</a:t>
            </a:r>
            <a:endParaRPr lang="en-US" sz="2170" b="0" strike="noStrike" spc="-1">
              <a:solidFill>
                <a:srgbClr val="000000"/>
              </a:solidFill>
              <a:latin typeface="Times New Roman"/>
            </a:endParaRPr>
          </a:p>
        </p:txBody>
      </p:sp>
      <p:sp>
        <p:nvSpPr>
          <p:cNvPr id="2937" name="テキスト ボックス 2936"/>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938" name="テキスト ボックス 2937"/>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939" name="テキスト ボックス 2938"/>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940" name="テキスト ボックス 2939"/>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941" name="テキスト ボックス 2940"/>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942" name="テキスト ボックス 2941"/>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943" name="テキスト ボックス 2942"/>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944" name="テキスト ボックス 2943"/>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945" name="テキスト ボックス 2944"/>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36</a:t>
            </a:r>
            <a:endParaRPr lang="en-US" sz="1800" b="0" strike="noStrike" spc="-1">
              <a:solidFill>
                <a:srgbClr val="000000"/>
              </a:solidFill>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6" name="フリーフォーム: 図形 2945"/>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47" name="フリーフォーム: 図形 2946"/>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48" name="フリーフォーム: 図形 294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49" name="フリーフォーム: 図形 2948"/>
          <p:cNvSpPr/>
          <p:nvPr/>
        </p:nvSpPr>
        <p:spPr>
          <a:xfrm>
            <a:off x="1047600" y="3390840"/>
            <a:ext cx="95400" cy="95400"/>
          </a:xfrm>
          <a:custGeom>
            <a:avLst/>
            <a:gdLst/>
            <a:ahLst/>
            <a:cxnLst/>
            <a:rect l="0" t="0" r="r" b="b"/>
            <a:pathLst>
              <a:path w="265" h="265">
                <a:moveTo>
                  <a:pt x="265" y="132"/>
                </a:moveTo>
                <a:cubicBezTo>
                  <a:pt x="265" y="150"/>
                  <a:pt x="262" y="166"/>
                  <a:pt x="255" y="183"/>
                </a:cubicBezTo>
                <a:cubicBezTo>
                  <a:pt x="249" y="199"/>
                  <a:pt x="239" y="213"/>
                  <a:pt x="227" y="227"/>
                </a:cubicBezTo>
                <a:cubicBezTo>
                  <a:pt x="214" y="239"/>
                  <a:pt x="200" y="248"/>
                  <a:pt x="184" y="255"/>
                </a:cubicBezTo>
                <a:cubicBezTo>
                  <a:pt x="168" y="262"/>
                  <a:pt x="151" y="265"/>
                  <a:pt x="133" y="265"/>
                </a:cubicBezTo>
                <a:cubicBezTo>
                  <a:pt x="115" y="265"/>
                  <a:pt x="98" y="262"/>
                  <a:pt x="82" y="255"/>
                </a:cubicBezTo>
                <a:cubicBezTo>
                  <a:pt x="65" y="248"/>
                  <a:pt x="51" y="239"/>
                  <a:pt x="39" y="227"/>
                </a:cubicBezTo>
                <a:cubicBezTo>
                  <a:pt x="26" y="213"/>
                  <a:pt x="17" y="199"/>
                  <a:pt x="10" y="183"/>
                </a:cubicBezTo>
                <a:cubicBezTo>
                  <a:pt x="3" y="166"/>
                  <a:pt x="0" y="150"/>
                  <a:pt x="0" y="132"/>
                </a:cubicBezTo>
                <a:cubicBezTo>
                  <a:pt x="0" y="114"/>
                  <a:pt x="3" y="98"/>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8"/>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50" name="テキスト ボックス 2949"/>
          <p:cNvSpPr txBox="1"/>
          <p:nvPr/>
        </p:nvSpPr>
        <p:spPr>
          <a:xfrm>
            <a:off x="1300320" y="324576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コスト</a:t>
            </a:r>
            <a:endParaRPr lang="en-US" sz="2170" b="0" strike="noStrike" spc="-1">
              <a:solidFill>
                <a:srgbClr val="000000"/>
              </a:solidFill>
              <a:latin typeface="Times New Roman"/>
            </a:endParaRPr>
          </a:p>
        </p:txBody>
      </p:sp>
      <p:sp>
        <p:nvSpPr>
          <p:cNvPr id="2951" name="テキスト ボックス 2950"/>
          <p:cNvSpPr txBox="1"/>
          <p:nvPr/>
        </p:nvSpPr>
        <p:spPr>
          <a:xfrm>
            <a:off x="2128680" y="323856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952" name="フリーフォーム: 図形 2951"/>
          <p:cNvSpPr/>
          <p:nvPr/>
        </p:nvSpPr>
        <p:spPr>
          <a:xfrm>
            <a:off x="3948120" y="3381120"/>
            <a:ext cx="186480" cy="154440"/>
          </a:xfrm>
          <a:custGeom>
            <a:avLst/>
            <a:gdLst/>
            <a:ahLst/>
            <a:cxnLst/>
            <a:rect l="0" t="0" r="r" b="b"/>
            <a:pathLst>
              <a:path w="518" h="429">
                <a:moveTo>
                  <a:pt x="29" y="158"/>
                </a:moveTo>
                <a:lnTo>
                  <a:pt x="18" y="158"/>
                </a:lnTo>
                <a:cubicBezTo>
                  <a:pt x="6" y="158"/>
                  <a:pt x="0" y="154"/>
                  <a:pt x="0" y="145"/>
                </a:cubicBezTo>
                <a:cubicBezTo>
                  <a:pt x="0" y="144"/>
                  <a:pt x="0" y="141"/>
                  <a:pt x="2" y="135"/>
                </a:cubicBezTo>
                <a:cubicBezTo>
                  <a:pt x="3" y="130"/>
                  <a:pt x="6" y="122"/>
                  <a:pt x="12" y="112"/>
                </a:cubicBezTo>
                <a:cubicBezTo>
                  <a:pt x="18" y="102"/>
                  <a:pt x="24" y="92"/>
                  <a:pt x="31" y="81"/>
                </a:cubicBezTo>
                <a:cubicBezTo>
                  <a:pt x="37" y="71"/>
                  <a:pt x="48" y="59"/>
                  <a:pt x="62" y="48"/>
                </a:cubicBezTo>
                <a:cubicBezTo>
                  <a:pt x="76" y="36"/>
                  <a:pt x="92" y="26"/>
                  <a:pt x="108" y="18"/>
                </a:cubicBezTo>
                <a:cubicBezTo>
                  <a:pt x="133" y="7"/>
                  <a:pt x="157" y="1"/>
                  <a:pt x="178" y="1"/>
                </a:cubicBezTo>
                <a:lnTo>
                  <a:pt x="180" y="1"/>
                </a:lnTo>
                <a:cubicBezTo>
                  <a:pt x="203" y="1"/>
                  <a:pt x="218" y="1"/>
                  <a:pt x="223" y="2"/>
                </a:cubicBezTo>
                <a:cubicBezTo>
                  <a:pt x="270" y="10"/>
                  <a:pt x="301" y="26"/>
                  <a:pt x="316" y="49"/>
                </a:cubicBezTo>
                <a:lnTo>
                  <a:pt x="325" y="39"/>
                </a:lnTo>
                <a:cubicBezTo>
                  <a:pt x="352" y="13"/>
                  <a:pt x="380" y="0"/>
                  <a:pt x="410" y="0"/>
                </a:cubicBezTo>
                <a:cubicBezTo>
                  <a:pt x="444" y="0"/>
                  <a:pt x="471" y="10"/>
                  <a:pt x="489" y="29"/>
                </a:cubicBezTo>
                <a:cubicBezTo>
                  <a:pt x="508" y="48"/>
                  <a:pt x="517" y="72"/>
                  <a:pt x="518" y="99"/>
                </a:cubicBezTo>
                <a:cubicBezTo>
                  <a:pt x="518" y="125"/>
                  <a:pt x="510" y="146"/>
                  <a:pt x="494" y="160"/>
                </a:cubicBezTo>
                <a:cubicBezTo>
                  <a:pt x="478" y="174"/>
                  <a:pt x="460" y="182"/>
                  <a:pt x="442" y="183"/>
                </a:cubicBezTo>
                <a:cubicBezTo>
                  <a:pt x="427" y="183"/>
                  <a:pt x="415" y="178"/>
                  <a:pt x="405" y="169"/>
                </a:cubicBezTo>
                <a:cubicBezTo>
                  <a:pt x="396" y="161"/>
                  <a:pt x="391" y="149"/>
                  <a:pt x="391" y="134"/>
                </a:cubicBezTo>
                <a:cubicBezTo>
                  <a:pt x="391" y="112"/>
                  <a:pt x="399" y="94"/>
                  <a:pt x="415" y="79"/>
                </a:cubicBezTo>
                <a:cubicBezTo>
                  <a:pt x="423" y="73"/>
                  <a:pt x="433" y="67"/>
                  <a:pt x="445" y="63"/>
                </a:cubicBezTo>
                <a:cubicBezTo>
                  <a:pt x="445" y="62"/>
                  <a:pt x="443" y="61"/>
                  <a:pt x="441" y="59"/>
                </a:cubicBezTo>
                <a:cubicBezTo>
                  <a:pt x="438" y="57"/>
                  <a:pt x="434" y="55"/>
                  <a:pt x="428" y="52"/>
                </a:cubicBezTo>
                <a:cubicBezTo>
                  <a:pt x="422" y="50"/>
                  <a:pt x="415" y="49"/>
                  <a:pt x="407" y="49"/>
                </a:cubicBezTo>
                <a:cubicBezTo>
                  <a:pt x="400" y="49"/>
                  <a:pt x="394" y="49"/>
                  <a:pt x="391" y="50"/>
                </a:cubicBezTo>
                <a:cubicBezTo>
                  <a:pt x="370" y="60"/>
                  <a:pt x="356" y="77"/>
                  <a:pt x="347" y="103"/>
                </a:cubicBezTo>
                <a:cubicBezTo>
                  <a:pt x="309" y="244"/>
                  <a:pt x="290" y="325"/>
                  <a:pt x="290" y="347"/>
                </a:cubicBezTo>
                <a:cubicBezTo>
                  <a:pt x="290" y="370"/>
                  <a:pt x="306" y="381"/>
                  <a:pt x="338" y="381"/>
                </a:cubicBezTo>
                <a:cubicBezTo>
                  <a:pt x="365" y="381"/>
                  <a:pt x="390" y="371"/>
                  <a:pt x="412" y="353"/>
                </a:cubicBezTo>
                <a:cubicBezTo>
                  <a:pt x="434" y="334"/>
                  <a:pt x="450" y="313"/>
                  <a:pt x="458" y="290"/>
                </a:cubicBezTo>
                <a:cubicBezTo>
                  <a:pt x="461" y="281"/>
                  <a:pt x="463" y="276"/>
                  <a:pt x="465" y="274"/>
                </a:cubicBezTo>
                <a:cubicBezTo>
                  <a:pt x="467" y="272"/>
                  <a:pt x="473" y="271"/>
                  <a:pt x="484" y="271"/>
                </a:cubicBezTo>
                <a:lnTo>
                  <a:pt x="489" y="271"/>
                </a:lnTo>
                <a:lnTo>
                  <a:pt x="499" y="271"/>
                </a:lnTo>
                <a:cubicBezTo>
                  <a:pt x="512" y="271"/>
                  <a:pt x="518" y="275"/>
                  <a:pt x="518" y="284"/>
                </a:cubicBezTo>
                <a:cubicBezTo>
                  <a:pt x="518" y="292"/>
                  <a:pt x="514" y="304"/>
                  <a:pt x="506" y="318"/>
                </a:cubicBezTo>
                <a:cubicBezTo>
                  <a:pt x="498" y="333"/>
                  <a:pt x="487" y="349"/>
                  <a:pt x="472" y="366"/>
                </a:cubicBezTo>
                <a:cubicBezTo>
                  <a:pt x="458" y="383"/>
                  <a:pt x="438" y="397"/>
                  <a:pt x="412" y="410"/>
                </a:cubicBezTo>
                <a:cubicBezTo>
                  <a:pt x="386" y="424"/>
                  <a:pt x="359" y="430"/>
                  <a:pt x="330" y="429"/>
                </a:cubicBezTo>
                <a:cubicBezTo>
                  <a:pt x="278" y="429"/>
                  <a:pt x="237" y="416"/>
                  <a:pt x="208" y="389"/>
                </a:cubicBezTo>
                <a:lnTo>
                  <a:pt x="201" y="381"/>
                </a:lnTo>
                <a:cubicBezTo>
                  <a:pt x="174" y="412"/>
                  <a:pt x="143" y="428"/>
                  <a:pt x="110" y="428"/>
                </a:cubicBezTo>
                <a:lnTo>
                  <a:pt x="105" y="428"/>
                </a:lnTo>
                <a:cubicBezTo>
                  <a:pt x="70" y="428"/>
                  <a:pt x="43" y="418"/>
                  <a:pt x="26" y="398"/>
                </a:cubicBezTo>
                <a:cubicBezTo>
                  <a:pt x="9" y="379"/>
                  <a:pt x="0" y="357"/>
                  <a:pt x="0" y="333"/>
                </a:cubicBezTo>
                <a:cubicBezTo>
                  <a:pt x="0" y="304"/>
                  <a:pt x="8" y="282"/>
                  <a:pt x="25" y="268"/>
                </a:cubicBezTo>
                <a:cubicBezTo>
                  <a:pt x="42" y="255"/>
                  <a:pt x="59" y="247"/>
                  <a:pt x="76" y="247"/>
                </a:cubicBezTo>
                <a:cubicBezTo>
                  <a:pt x="90" y="247"/>
                  <a:pt x="102" y="251"/>
                  <a:pt x="112" y="260"/>
                </a:cubicBezTo>
                <a:cubicBezTo>
                  <a:pt x="122" y="268"/>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2"/>
                </a:cubicBezTo>
                <a:cubicBezTo>
                  <a:pt x="123" y="382"/>
                  <a:pt x="135" y="376"/>
                  <a:pt x="146" y="365"/>
                </a:cubicBezTo>
                <a:cubicBezTo>
                  <a:pt x="157" y="354"/>
                  <a:pt x="165" y="341"/>
                  <a:pt x="171" y="326"/>
                </a:cubicBezTo>
                <a:cubicBezTo>
                  <a:pt x="209" y="185"/>
                  <a:pt x="228" y="104"/>
                  <a:pt x="228" y="82"/>
                </a:cubicBezTo>
                <a:cubicBezTo>
                  <a:pt x="228" y="60"/>
                  <a:pt x="212" y="49"/>
                  <a:pt x="180" y="49"/>
                </a:cubicBezTo>
                <a:cubicBezTo>
                  <a:pt x="158" y="49"/>
                  <a:pt x="135" y="56"/>
                  <a:pt x="112" y="70"/>
                </a:cubicBezTo>
                <a:cubicBezTo>
                  <a:pt x="90" y="84"/>
                  <a:pt x="72" y="107"/>
                  <a:pt x="59" y="140"/>
                </a:cubicBezTo>
                <a:cubicBezTo>
                  <a:pt x="57" y="148"/>
                  <a:pt x="55" y="154"/>
                  <a:pt x="53" y="156"/>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53" name="フリーフォーム: 図形 2952"/>
          <p:cNvSpPr/>
          <p:nvPr/>
        </p:nvSpPr>
        <p:spPr>
          <a:xfrm>
            <a:off x="5275080" y="3308400"/>
            <a:ext cx="240480" cy="236520"/>
          </a:xfrm>
          <a:custGeom>
            <a:avLst/>
            <a:gdLst/>
            <a:ahLst/>
            <a:cxnLst/>
            <a:rect l="0" t="0" r="r" b="b"/>
            <a:pathLst>
              <a:path w="668" h="657">
                <a:moveTo>
                  <a:pt x="0" y="33"/>
                </a:moveTo>
                <a:cubicBezTo>
                  <a:pt x="0" y="19"/>
                  <a:pt x="4" y="8"/>
                  <a:pt x="12" y="0"/>
                </a:cubicBezTo>
                <a:lnTo>
                  <a:pt x="23" y="0"/>
                </a:lnTo>
                <a:cubicBezTo>
                  <a:pt x="49" y="2"/>
                  <a:pt x="81" y="3"/>
                  <a:pt x="120" y="3"/>
                </a:cubicBezTo>
                <a:cubicBezTo>
                  <a:pt x="193" y="3"/>
                  <a:pt x="236" y="2"/>
                  <a:pt x="249" y="0"/>
                </a:cubicBezTo>
                <a:lnTo>
                  <a:pt x="259" y="0"/>
                </a:lnTo>
                <a:cubicBezTo>
                  <a:pt x="262" y="4"/>
                  <a:pt x="264" y="6"/>
                  <a:pt x="264" y="8"/>
                </a:cubicBezTo>
                <a:cubicBezTo>
                  <a:pt x="264" y="10"/>
                  <a:pt x="264" y="16"/>
                  <a:pt x="262" y="25"/>
                </a:cubicBezTo>
                <a:cubicBezTo>
                  <a:pt x="259" y="34"/>
                  <a:pt x="257" y="40"/>
                  <a:pt x="254" y="43"/>
                </a:cubicBezTo>
                <a:lnTo>
                  <a:pt x="235" y="43"/>
                </a:lnTo>
                <a:cubicBezTo>
                  <a:pt x="221" y="44"/>
                  <a:pt x="212" y="45"/>
                  <a:pt x="207" y="45"/>
                </a:cubicBezTo>
                <a:cubicBezTo>
                  <a:pt x="189" y="48"/>
                  <a:pt x="179" y="52"/>
                  <a:pt x="177" y="59"/>
                </a:cubicBezTo>
                <a:cubicBezTo>
                  <a:pt x="177" y="60"/>
                  <a:pt x="186" y="138"/>
                  <a:pt x="204" y="292"/>
                </a:cubicBezTo>
                <a:cubicBezTo>
                  <a:pt x="222" y="447"/>
                  <a:pt x="231" y="525"/>
                  <a:pt x="232" y="526"/>
                </a:cubicBezTo>
                <a:lnTo>
                  <a:pt x="300" y="418"/>
                </a:lnTo>
                <a:cubicBezTo>
                  <a:pt x="346" y="345"/>
                  <a:pt x="391" y="271"/>
                  <a:pt x="437" y="197"/>
                </a:cubicBezTo>
                <a:cubicBezTo>
                  <a:pt x="482" y="123"/>
                  <a:pt x="505" y="85"/>
                  <a:pt x="506" y="83"/>
                </a:cubicBezTo>
                <a:cubicBezTo>
                  <a:pt x="509" y="78"/>
                  <a:pt x="510" y="74"/>
                  <a:pt x="510" y="69"/>
                </a:cubicBezTo>
                <a:cubicBezTo>
                  <a:pt x="510" y="54"/>
                  <a:pt x="496" y="45"/>
                  <a:pt x="469" y="43"/>
                </a:cubicBezTo>
                <a:cubicBezTo>
                  <a:pt x="458" y="43"/>
                  <a:pt x="452" y="39"/>
                  <a:pt x="452" y="33"/>
                </a:cubicBezTo>
                <a:cubicBezTo>
                  <a:pt x="452" y="32"/>
                  <a:pt x="453" y="28"/>
                  <a:pt x="454" y="20"/>
                </a:cubicBezTo>
                <a:cubicBezTo>
                  <a:pt x="456" y="12"/>
                  <a:pt x="458" y="6"/>
                  <a:pt x="460" y="4"/>
                </a:cubicBezTo>
                <a:cubicBezTo>
                  <a:pt x="462" y="1"/>
                  <a:pt x="466" y="0"/>
                  <a:pt x="472" y="0"/>
                </a:cubicBezTo>
                <a:cubicBezTo>
                  <a:pt x="473" y="0"/>
                  <a:pt x="477" y="0"/>
                  <a:pt x="483" y="0"/>
                </a:cubicBezTo>
                <a:cubicBezTo>
                  <a:pt x="489" y="0"/>
                  <a:pt x="500" y="0"/>
                  <a:pt x="515" y="1"/>
                </a:cubicBezTo>
                <a:cubicBezTo>
                  <a:pt x="530" y="1"/>
                  <a:pt x="549" y="2"/>
                  <a:pt x="574" y="2"/>
                </a:cubicBezTo>
                <a:cubicBezTo>
                  <a:pt x="617" y="2"/>
                  <a:pt x="644" y="1"/>
                  <a:pt x="655" y="0"/>
                </a:cubicBezTo>
                <a:lnTo>
                  <a:pt x="662" y="0"/>
                </a:lnTo>
                <a:cubicBezTo>
                  <a:pt x="666" y="4"/>
                  <a:pt x="668" y="8"/>
                  <a:pt x="668" y="10"/>
                </a:cubicBezTo>
                <a:cubicBezTo>
                  <a:pt x="668" y="21"/>
                  <a:pt x="665" y="31"/>
                  <a:pt x="660" y="40"/>
                </a:cubicBezTo>
                <a:cubicBezTo>
                  <a:pt x="658" y="42"/>
                  <a:pt x="653" y="43"/>
                  <a:pt x="644" y="43"/>
                </a:cubicBezTo>
                <a:cubicBezTo>
                  <a:pt x="636" y="43"/>
                  <a:pt x="628" y="44"/>
                  <a:pt x="622" y="45"/>
                </a:cubicBezTo>
                <a:cubicBezTo>
                  <a:pt x="615" y="45"/>
                  <a:pt x="608" y="47"/>
                  <a:pt x="602" y="49"/>
                </a:cubicBezTo>
                <a:cubicBezTo>
                  <a:pt x="596" y="52"/>
                  <a:pt x="591" y="54"/>
                  <a:pt x="587" y="56"/>
                </a:cubicBezTo>
                <a:cubicBezTo>
                  <a:pt x="583" y="58"/>
                  <a:pt x="580" y="60"/>
                  <a:pt x="576" y="63"/>
                </a:cubicBezTo>
                <a:cubicBezTo>
                  <a:pt x="572" y="66"/>
                  <a:pt x="569" y="68"/>
                  <a:pt x="567" y="70"/>
                </a:cubicBezTo>
                <a:cubicBezTo>
                  <a:pt x="564" y="71"/>
                  <a:pt x="562" y="74"/>
                  <a:pt x="559" y="78"/>
                </a:cubicBezTo>
                <a:cubicBezTo>
                  <a:pt x="557" y="82"/>
                  <a:pt x="555" y="85"/>
                  <a:pt x="553" y="85"/>
                </a:cubicBezTo>
                <a:lnTo>
                  <a:pt x="373" y="374"/>
                </a:lnTo>
                <a:cubicBezTo>
                  <a:pt x="261" y="554"/>
                  <a:pt x="203" y="647"/>
                  <a:pt x="199" y="651"/>
                </a:cubicBezTo>
                <a:cubicBezTo>
                  <a:pt x="197" y="652"/>
                  <a:pt x="195" y="654"/>
                  <a:pt x="193" y="656"/>
                </a:cubicBezTo>
                <a:lnTo>
                  <a:pt x="176" y="657"/>
                </a:lnTo>
                <a:lnTo>
                  <a:pt x="169" y="657"/>
                </a:lnTo>
                <a:cubicBezTo>
                  <a:pt x="158" y="657"/>
                  <a:pt x="153" y="655"/>
                  <a:pt x="153" y="650"/>
                </a:cubicBezTo>
                <a:cubicBezTo>
                  <a:pt x="151" y="646"/>
                  <a:pt x="139" y="547"/>
                  <a:pt x="116" y="353"/>
                </a:cubicBezTo>
                <a:cubicBezTo>
                  <a:pt x="93" y="154"/>
                  <a:pt x="81" y="55"/>
                  <a:pt x="80" y="53"/>
                </a:cubicBezTo>
                <a:cubicBezTo>
                  <a:pt x="77" y="46"/>
                  <a:pt x="58" y="43"/>
                  <a:pt x="23" y="43"/>
                </a:cubicBezTo>
                <a:lnTo>
                  <a:pt x="7"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54" name="フリーフォーム: 図形 2953"/>
          <p:cNvSpPr/>
          <p:nvPr/>
        </p:nvSpPr>
        <p:spPr>
          <a:xfrm>
            <a:off x="5546880" y="3286080"/>
            <a:ext cx="80280" cy="335160"/>
          </a:xfrm>
          <a:custGeom>
            <a:avLst/>
            <a:gdLst/>
            <a:ahLst/>
            <a:cxnLst/>
            <a:rect l="0" t="0" r="r" b="b"/>
            <a:pathLst>
              <a:path w="223" h="931">
                <a:moveTo>
                  <a:pt x="0" y="465"/>
                </a:moveTo>
                <a:cubicBezTo>
                  <a:pt x="0" y="422"/>
                  <a:pt x="3" y="381"/>
                  <a:pt x="9" y="343"/>
                </a:cubicBezTo>
                <a:cubicBezTo>
                  <a:pt x="15" y="304"/>
                  <a:pt x="23" y="271"/>
                  <a:pt x="31" y="243"/>
                </a:cubicBezTo>
                <a:cubicBezTo>
                  <a:pt x="39" y="215"/>
                  <a:pt x="51" y="188"/>
                  <a:pt x="66" y="161"/>
                </a:cubicBezTo>
                <a:cubicBezTo>
                  <a:pt x="81" y="135"/>
                  <a:pt x="92" y="114"/>
                  <a:pt x="101" y="99"/>
                </a:cubicBezTo>
                <a:cubicBezTo>
                  <a:pt x="110" y="84"/>
                  <a:pt x="123" y="68"/>
                  <a:pt x="140" y="51"/>
                </a:cubicBezTo>
                <a:cubicBezTo>
                  <a:pt x="157" y="33"/>
                  <a:pt x="168" y="23"/>
                  <a:pt x="171" y="19"/>
                </a:cubicBezTo>
                <a:cubicBezTo>
                  <a:pt x="174" y="15"/>
                  <a:pt x="182" y="9"/>
                  <a:pt x="194" y="0"/>
                </a:cubicBezTo>
                <a:lnTo>
                  <a:pt x="206" y="0"/>
                </a:lnTo>
                <a:lnTo>
                  <a:pt x="210" y="0"/>
                </a:lnTo>
                <a:cubicBezTo>
                  <a:pt x="219" y="0"/>
                  <a:pt x="223" y="2"/>
                  <a:pt x="223" y="8"/>
                </a:cubicBezTo>
                <a:cubicBezTo>
                  <a:pt x="223" y="10"/>
                  <a:pt x="218" y="16"/>
                  <a:pt x="207" y="28"/>
                </a:cubicBezTo>
                <a:cubicBezTo>
                  <a:pt x="197" y="39"/>
                  <a:pt x="184" y="55"/>
                  <a:pt x="169" y="77"/>
                </a:cubicBezTo>
                <a:cubicBezTo>
                  <a:pt x="154" y="99"/>
                  <a:pt x="139" y="125"/>
                  <a:pt x="123" y="157"/>
                </a:cubicBezTo>
                <a:cubicBezTo>
                  <a:pt x="108" y="188"/>
                  <a:pt x="95" y="231"/>
                  <a:pt x="84" y="285"/>
                </a:cubicBezTo>
                <a:cubicBezTo>
                  <a:pt x="74" y="339"/>
                  <a:pt x="68" y="399"/>
                  <a:pt x="68" y="465"/>
                </a:cubicBezTo>
                <a:cubicBezTo>
                  <a:pt x="68" y="530"/>
                  <a:pt x="74" y="590"/>
                  <a:pt x="84" y="644"/>
                </a:cubicBezTo>
                <a:cubicBezTo>
                  <a:pt x="95" y="698"/>
                  <a:pt x="108" y="741"/>
                  <a:pt x="122" y="774"/>
                </a:cubicBezTo>
                <a:cubicBezTo>
                  <a:pt x="137" y="806"/>
                  <a:pt x="152" y="833"/>
                  <a:pt x="168" y="854"/>
                </a:cubicBezTo>
                <a:cubicBezTo>
                  <a:pt x="183" y="874"/>
                  <a:pt x="197" y="890"/>
                  <a:pt x="207" y="903"/>
                </a:cubicBezTo>
                <a:cubicBezTo>
                  <a:pt x="218" y="915"/>
                  <a:pt x="223" y="922"/>
                  <a:pt x="223" y="922"/>
                </a:cubicBezTo>
                <a:cubicBezTo>
                  <a:pt x="223" y="928"/>
                  <a:pt x="218" y="931"/>
                  <a:pt x="209" y="931"/>
                </a:cubicBezTo>
                <a:lnTo>
                  <a:pt x="206" y="931"/>
                </a:lnTo>
                <a:lnTo>
                  <a:pt x="194" y="931"/>
                </a:lnTo>
                <a:lnTo>
                  <a:pt x="168" y="908"/>
                </a:lnTo>
                <a:cubicBezTo>
                  <a:pt x="110" y="856"/>
                  <a:pt x="67" y="790"/>
                  <a:pt x="41" y="711"/>
                </a:cubicBezTo>
                <a:cubicBezTo>
                  <a:pt x="13"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55" name="フリーフォーム: 図形 2954"/>
          <p:cNvSpPr/>
          <p:nvPr/>
        </p:nvSpPr>
        <p:spPr>
          <a:xfrm>
            <a:off x="5659920" y="3385800"/>
            <a:ext cx="186480" cy="154440"/>
          </a:xfrm>
          <a:custGeom>
            <a:avLst/>
            <a:gdLst/>
            <a:ahLst/>
            <a:cxnLst/>
            <a:rect l="0" t="0" r="r" b="b"/>
            <a:pathLst>
              <a:path w="518" h="429">
                <a:moveTo>
                  <a:pt x="29" y="158"/>
                </a:moveTo>
                <a:lnTo>
                  <a:pt x="19" y="158"/>
                </a:lnTo>
                <a:cubicBezTo>
                  <a:pt x="6" y="158"/>
                  <a:pt x="0" y="154"/>
                  <a:pt x="0" y="145"/>
                </a:cubicBezTo>
                <a:cubicBezTo>
                  <a:pt x="0" y="144"/>
                  <a:pt x="1" y="140"/>
                  <a:pt x="2" y="135"/>
                </a:cubicBezTo>
                <a:cubicBezTo>
                  <a:pt x="3" y="129"/>
                  <a:pt x="6" y="121"/>
                  <a:pt x="12" y="111"/>
                </a:cubicBezTo>
                <a:cubicBezTo>
                  <a:pt x="18" y="102"/>
                  <a:pt x="24" y="91"/>
                  <a:pt x="31" y="81"/>
                </a:cubicBezTo>
                <a:cubicBezTo>
                  <a:pt x="37" y="70"/>
                  <a:pt x="49" y="59"/>
                  <a:pt x="63" y="47"/>
                </a:cubicBezTo>
                <a:cubicBezTo>
                  <a:pt x="78" y="35"/>
                  <a:pt x="93" y="26"/>
                  <a:pt x="109" y="17"/>
                </a:cubicBezTo>
                <a:cubicBezTo>
                  <a:pt x="134" y="6"/>
                  <a:pt x="157" y="1"/>
                  <a:pt x="178" y="1"/>
                </a:cubicBezTo>
                <a:lnTo>
                  <a:pt x="180" y="1"/>
                </a:lnTo>
                <a:cubicBezTo>
                  <a:pt x="203" y="1"/>
                  <a:pt x="218" y="1"/>
                  <a:pt x="223" y="2"/>
                </a:cubicBezTo>
                <a:cubicBezTo>
                  <a:pt x="270" y="10"/>
                  <a:pt x="301" y="25"/>
                  <a:pt x="316" y="48"/>
                </a:cubicBezTo>
                <a:lnTo>
                  <a:pt x="326" y="39"/>
                </a:lnTo>
                <a:cubicBezTo>
                  <a:pt x="352" y="13"/>
                  <a:pt x="380" y="0"/>
                  <a:pt x="410" y="0"/>
                </a:cubicBezTo>
                <a:cubicBezTo>
                  <a:pt x="444" y="0"/>
                  <a:pt x="471" y="9"/>
                  <a:pt x="489" y="29"/>
                </a:cubicBezTo>
                <a:cubicBezTo>
                  <a:pt x="508" y="48"/>
                  <a:pt x="518" y="71"/>
                  <a:pt x="518" y="98"/>
                </a:cubicBezTo>
                <a:cubicBezTo>
                  <a:pt x="518" y="125"/>
                  <a:pt x="510" y="146"/>
                  <a:pt x="494" y="160"/>
                </a:cubicBezTo>
                <a:cubicBezTo>
                  <a:pt x="478" y="174"/>
                  <a:pt x="460" y="182"/>
                  <a:pt x="442" y="182"/>
                </a:cubicBezTo>
                <a:cubicBezTo>
                  <a:pt x="428" y="182"/>
                  <a:pt x="415" y="178"/>
                  <a:pt x="406" y="169"/>
                </a:cubicBezTo>
                <a:cubicBezTo>
                  <a:pt x="396" y="160"/>
                  <a:pt x="391" y="149"/>
                  <a:pt x="391" y="134"/>
                </a:cubicBezTo>
                <a:cubicBezTo>
                  <a:pt x="391" y="112"/>
                  <a:pt x="399" y="94"/>
                  <a:pt x="415" y="79"/>
                </a:cubicBezTo>
                <a:cubicBezTo>
                  <a:pt x="423" y="73"/>
                  <a:pt x="433" y="67"/>
                  <a:pt x="445" y="62"/>
                </a:cubicBezTo>
                <a:cubicBezTo>
                  <a:pt x="445" y="62"/>
                  <a:pt x="443" y="60"/>
                  <a:pt x="441" y="58"/>
                </a:cubicBezTo>
                <a:cubicBezTo>
                  <a:pt x="438" y="57"/>
                  <a:pt x="434" y="54"/>
                  <a:pt x="428" y="52"/>
                </a:cubicBezTo>
                <a:cubicBezTo>
                  <a:pt x="422" y="49"/>
                  <a:pt x="415" y="48"/>
                  <a:pt x="407" y="48"/>
                </a:cubicBezTo>
                <a:cubicBezTo>
                  <a:pt x="400" y="48"/>
                  <a:pt x="394" y="49"/>
                  <a:pt x="391" y="50"/>
                </a:cubicBezTo>
                <a:cubicBezTo>
                  <a:pt x="370" y="59"/>
                  <a:pt x="356" y="77"/>
                  <a:pt x="347" y="103"/>
                </a:cubicBezTo>
                <a:cubicBezTo>
                  <a:pt x="309" y="244"/>
                  <a:pt x="290" y="325"/>
                  <a:pt x="290" y="347"/>
                </a:cubicBezTo>
                <a:cubicBezTo>
                  <a:pt x="290" y="369"/>
                  <a:pt x="306" y="380"/>
                  <a:pt x="338" y="380"/>
                </a:cubicBezTo>
                <a:cubicBezTo>
                  <a:pt x="365" y="380"/>
                  <a:pt x="390" y="371"/>
                  <a:pt x="412" y="352"/>
                </a:cubicBezTo>
                <a:cubicBezTo>
                  <a:pt x="434" y="334"/>
                  <a:pt x="450" y="313"/>
                  <a:pt x="459" y="289"/>
                </a:cubicBezTo>
                <a:cubicBezTo>
                  <a:pt x="461" y="280"/>
                  <a:pt x="463" y="275"/>
                  <a:pt x="465" y="273"/>
                </a:cubicBezTo>
                <a:cubicBezTo>
                  <a:pt x="467" y="271"/>
                  <a:pt x="473" y="271"/>
                  <a:pt x="484" y="271"/>
                </a:cubicBezTo>
                <a:lnTo>
                  <a:pt x="489" y="271"/>
                </a:lnTo>
                <a:lnTo>
                  <a:pt x="500" y="271"/>
                </a:lnTo>
                <a:cubicBezTo>
                  <a:pt x="512" y="271"/>
                  <a:pt x="518" y="275"/>
                  <a:pt x="518" y="284"/>
                </a:cubicBezTo>
                <a:cubicBezTo>
                  <a:pt x="518" y="292"/>
                  <a:pt x="514" y="303"/>
                  <a:pt x="506" y="318"/>
                </a:cubicBezTo>
                <a:cubicBezTo>
                  <a:pt x="498" y="333"/>
                  <a:pt x="487" y="349"/>
                  <a:pt x="473" y="365"/>
                </a:cubicBezTo>
                <a:cubicBezTo>
                  <a:pt x="458" y="382"/>
                  <a:pt x="438" y="397"/>
                  <a:pt x="412" y="410"/>
                </a:cubicBezTo>
                <a:cubicBezTo>
                  <a:pt x="386" y="423"/>
                  <a:pt x="359" y="429"/>
                  <a:pt x="330" y="429"/>
                </a:cubicBezTo>
                <a:cubicBezTo>
                  <a:pt x="278" y="429"/>
                  <a:pt x="238" y="415"/>
                  <a:pt x="208" y="389"/>
                </a:cubicBezTo>
                <a:lnTo>
                  <a:pt x="201" y="380"/>
                </a:lnTo>
                <a:cubicBezTo>
                  <a:pt x="174" y="412"/>
                  <a:pt x="144" y="428"/>
                  <a:pt x="111" y="428"/>
                </a:cubicBezTo>
                <a:lnTo>
                  <a:pt x="106" y="428"/>
                </a:lnTo>
                <a:cubicBezTo>
                  <a:pt x="71" y="428"/>
                  <a:pt x="43" y="418"/>
                  <a:pt x="26" y="398"/>
                </a:cubicBezTo>
                <a:cubicBezTo>
                  <a:pt x="9" y="378"/>
                  <a:pt x="0" y="356"/>
                  <a:pt x="0" y="333"/>
                </a:cubicBezTo>
                <a:cubicBezTo>
                  <a:pt x="0" y="303"/>
                  <a:pt x="8" y="281"/>
                  <a:pt x="25" y="268"/>
                </a:cubicBezTo>
                <a:cubicBezTo>
                  <a:pt x="42" y="254"/>
                  <a:pt x="60" y="247"/>
                  <a:pt x="77" y="246"/>
                </a:cubicBezTo>
                <a:cubicBezTo>
                  <a:pt x="91" y="246"/>
                  <a:pt x="104" y="251"/>
                  <a:pt x="114" y="259"/>
                </a:cubicBezTo>
                <a:cubicBezTo>
                  <a:pt x="123" y="268"/>
                  <a:pt x="128" y="280"/>
                  <a:pt x="128" y="295"/>
                </a:cubicBezTo>
                <a:cubicBezTo>
                  <a:pt x="128" y="316"/>
                  <a:pt x="120" y="335"/>
                  <a:pt x="104" y="350"/>
                </a:cubicBezTo>
                <a:cubicBezTo>
                  <a:pt x="96" y="356"/>
                  <a:pt x="86" y="361"/>
                  <a:pt x="74" y="366"/>
                </a:cubicBezTo>
                <a:cubicBezTo>
                  <a:pt x="76" y="369"/>
                  <a:pt x="80" y="373"/>
                  <a:pt x="87" y="376"/>
                </a:cubicBezTo>
                <a:cubicBezTo>
                  <a:pt x="95" y="379"/>
                  <a:pt x="103" y="381"/>
                  <a:pt x="111" y="381"/>
                </a:cubicBezTo>
                <a:cubicBezTo>
                  <a:pt x="124" y="381"/>
                  <a:pt x="136" y="376"/>
                  <a:pt x="147" y="365"/>
                </a:cubicBezTo>
                <a:cubicBezTo>
                  <a:pt x="158" y="353"/>
                  <a:pt x="166" y="340"/>
                  <a:pt x="171" y="325"/>
                </a:cubicBezTo>
                <a:cubicBezTo>
                  <a:pt x="209" y="185"/>
                  <a:pt x="228" y="104"/>
                  <a:pt x="228" y="82"/>
                </a:cubicBezTo>
                <a:cubicBezTo>
                  <a:pt x="228" y="59"/>
                  <a:pt x="212" y="48"/>
                  <a:pt x="180" y="48"/>
                </a:cubicBezTo>
                <a:cubicBezTo>
                  <a:pt x="158" y="48"/>
                  <a:pt x="136" y="55"/>
                  <a:pt x="114" y="70"/>
                </a:cubicBezTo>
                <a:cubicBezTo>
                  <a:pt x="91" y="84"/>
                  <a:pt x="74" y="107"/>
                  <a:pt x="60" y="139"/>
                </a:cubicBezTo>
                <a:cubicBezTo>
                  <a:pt x="58" y="148"/>
                  <a:pt x="56" y="153"/>
                  <a:pt x="54" y="155"/>
                </a:cubicBezTo>
                <a:cubicBezTo>
                  <a:pt x="52"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56" name="フリーフォーム: 図形 2955"/>
          <p:cNvSpPr/>
          <p:nvPr/>
        </p:nvSpPr>
        <p:spPr>
          <a:xfrm>
            <a:off x="5884560" y="3286080"/>
            <a:ext cx="80280" cy="335160"/>
          </a:xfrm>
          <a:custGeom>
            <a:avLst/>
            <a:gdLst/>
            <a:ahLst/>
            <a:cxnLst/>
            <a:rect l="0" t="0" r="r" b="b"/>
            <a:pathLst>
              <a:path w="223" h="931">
                <a:moveTo>
                  <a:pt x="5" y="1"/>
                </a:moveTo>
                <a:lnTo>
                  <a:pt x="8" y="0"/>
                </a:lnTo>
                <a:cubicBezTo>
                  <a:pt x="12" y="0"/>
                  <a:pt x="15" y="0"/>
                  <a:pt x="18" y="0"/>
                </a:cubicBezTo>
                <a:lnTo>
                  <a:pt x="29" y="0"/>
                </a:lnTo>
                <a:lnTo>
                  <a:pt x="55" y="22"/>
                </a:lnTo>
                <a:cubicBezTo>
                  <a:pt x="113" y="75"/>
                  <a:pt x="156" y="140"/>
                  <a:pt x="182" y="219"/>
                </a:cubicBezTo>
                <a:cubicBezTo>
                  <a:pt x="210" y="298"/>
                  <a:pt x="223" y="380"/>
                  <a:pt x="223" y="465"/>
                </a:cubicBezTo>
                <a:cubicBezTo>
                  <a:pt x="223" y="507"/>
                  <a:pt x="220" y="547"/>
                  <a:pt x="214" y="587"/>
                </a:cubicBezTo>
                <a:cubicBezTo>
                  <a:pt x="208" y="626"/>
                  <a:pt x="201" y="660"/>
                  <a:pt x="192" y="687"/>
                </a:cubicBezTo>
                <a:cubicBezTo>
                  <a:pt x="184" y="714"/>
                  <a:pt x="172" y="742"/>
                  <a:pt x="157" y="769"/>
                </a:cubicBezTo>
                <a:cubicBezTo>
                  <a:pt x="142" y="796"/>
                  <a:pt x="131" y="817"/>
                  <a:pt x="122" y="831"/>
                </a:cubicBezTo>
                <a:cubicBezTo>
                  <a:pt x="113" y="846"/>
                  <a:pt x="101" y="861"/>
                  <a:pt x="84" y="879"/>
                </a:cubicBezTo>
                <a:cubicBezTo>
                  <a:pt x="67" y="896"/>
                  <a:pt x="57" y="906"/>
                  <a:pt x="54" y="909"/>
                </a:cubicBezTo>
                <a:cubicBezTo>
                  <a:pt x="51" y="913"/>
                  <a:pt x="44" y="918"/>
                  <a:pt x="33" y="927"/>
                </a:cubicBezTo>
                <a:cubicBezTo>
                  <a:pt x="31" y="929"/>
                  <a:pt x="30" y="930"/>
                  <a:pt x="29" y="931"/>
                </a:cubicBezTo>
                <a:lnTo>
                  <a:pt x="18" y="931"/>
                </a:lnTo>
                <a:cubicBezTo>
                  <a:pt x="13" y="931"/>
                  <a:pt x="9" y="931"/>
                  <a:pt x="8" y="931"/>
                </a:cubicBezTo>
                <a:cubicBezTo>
                  <a:pt x="6" y="931"/>
                  <a:pt x="4" y="930"/>
                  <a:pt x="3" y="928"/>
                </a:cubicBezTo>
                <a:cubicBezTo>
                  <a:pt x="2" y="926"/>
                  <a:pt x="1" y="923"/>
                  <a:pt x="0" y="920"/>
                </a:cubicBezTo>
                <a:cubicBezTo>
                  <a:pt x="1" y="919"/>
                  <a:pt x="4" y="915"/>
                  <a:pt x="10" y="908"/>
                </a:cubicBezTo>
                <a:cubicBezTo>
                  <a:pt x="106" y="808"/>
                  <a:pt x="155" y="660"/>
                  <a:pt x="155" y="465"/>
                </a:cubicBezTo>
                <a:cubicBezTo>
                  <a:pt x="155" y="270"/>
                  <a:pt x="106" y="123"/>
                  <a:pt x="10" y="23"/>
                </a:cubicBezTo>
                <a:cubicBezTo>
                  <a:pt x="4" y="15"/>
                  <a:pt x="1" y="11"/>
                  <a:pt x="0" y="11"/>
                </a:cubicBezTo>
                <a:cubicBezTo>
                  <a:pt x="0" y="6"/>
                  <a:pt x="2" y="2"/>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57" name="テキスト ボックス 2956"/>
          <p:cNvSpPr txBox="1"/>
          <p:nvPr/>
        </p:nvSpPr>
        <p:spPr>
          <a:xfrm>
            <a:off x="2274840" y="3245760"/>
            <a:ext cx="2830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状態（位置） に対して</a:t>
            </a:r>
            <a:endParaRPr lang="en-US" sz="2170" b="0" strike="noStrike" spc="-1">
              <a:solidFill>
                <a:srgbClr val="000000"/>
              </a:solidFill>
              <a:latin typeface="Times New Roman"/>
            </a:endParaRPr>
          </a:p>
        </p:txBody>
      </p:sp>
      <p:sp>
        <p:nvSpPr>
          <p:cNvPr id="2958" name="テキスト ボックス 2957"/>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959" name="テキスト ボックス 2958"/>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960" name="テキスト ボックス 2959"/>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961" name="テキスト ボックス 2960"/>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962" name="テキスト ボックス 2961"/>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963" name="テキスト ボックス 2962"/>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964" name="テキスト ボックス 2963"/>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965" name="テキスト ボックス 2964"/>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966" name="テキスト ボックス 2965"/>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37</a:t>
            </a:r>
            <a:endParaRPr lang="en-US" sz="1800" b="0" strike="noStrike" spc="-1">
              <a:solidFill>
                <a:srgbClr val="000000"/>
              </a:solidFill>
              <a:latin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7" name="フリーフォーム: 図形 296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68" name="フリーフォーム: 図形 2967"/>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69" name="フリーフォーム: 図形 296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70" name="テキスト ボックス 2969"/>
          <p:cNvSpPr txBox="1"/>
          <p:nvPr/>
        </p:nvSpPr>
        <p:spPr>
          <a:xfrm>
            <a:off x="747720" y="768960"/>
            <a:ext cx="758268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最適制御問題の解の性質（どう解くかという話とは別）</a:t>
            </a:r>
            <a:endParaRPr lang="en-US" sz="2390" b="0" strike="noStrike" spc="-1">
              <a:solidFill>
                <a:srgbClr val="000000"/>
              </a:solidFill>
              <a:latin typeface="Times New Roman"/>
            </a:endParaRPr>
          </a:p>
        </p:txBody>
      </p:sp>
      <p:sp>
        <p:nvSpPr>
          <p:cNvPr id="2971" name="フリーフォーム: 図形 2970"/>
          <p:cNvSpPr/>
          <p:nvPr/>
        </p:nvSpPr>
        <p:spPr>
          <a:xfrm>
            <a:off x="5462640" y="1476360"/>
            <a:ext cx="186480" cy="154080"/>
          </a:xfrm>
          <a:custGeom>
            <a:avLst/>
            <a:gdLst/>
            <a:ahLst/>
            <a:cxnLst/>
            <a:rect l="0" t="0" r="r" b="b"/>
            <a:pathLst>
              <a:path w="518" h="428">
                <a:moveTo>
                  <a:pt x="29" y="158"/>
                </a:moveTo>
                <a:lnTo>
                  <a:pt x="18" y="158"/>
                </a:lnTo>
                <a:cubicBezTo>
                  <a:pt x="6" y="158"/>
                  <a:pt x="0" y="153"/>
                  <a:pt x="0" y="145"/>
                </a:cubicBezTo>
                <a:cubicBezTo>
                  <a:pt x="0" y="143"/>
                  <a:pt x="0" y="140"/>
                  <a:pt x="2" y="134"/>
                </a:cubicBezTo>
                <a:cubicBezTo>
                  <a:pt x="3" y="129"/>
                  <a:pt x="6" y="121"/>
                  <a:pt x="12" y="111"/>
                </a:cubicBezTo>
                <a:cubicBezTo>
                  <a:pt x="17" y="101"/>
                  <a:pt x="24" y="91"/>
                  <a:pt x="30" y="80"/>
                </a:cubicBezTo>
                <a:cubicBezTo>
                  <a:pt x="37" y="70"/>
                  <a:pt x="48" y="59"/>
                  <a:pt x="62" y="47"/>
                </a:cubicBezTo>
                <a:cubicBezTo>
                  <a:pt x="76" y="35"/>
                  <a:pt x="92" y="25"/>
                  <a:pt x="109" y="17"/>
                </a:cubicBezTo>
                <a:cubicBezTo>
                  <a:pt x="134" y="6"/>
                  <a:pt x="157" y="0"/>
                  <a:pt x="177" y="0"/>
                </a:cubicBezTo>
                <a:lnTo>
                  <a:pt x="180" y="0"/>
                </a:lnTo>
                <a:cubicBezTo>
                  <a:pt x="203" y="0"/>
                  <a:pt x="217" y="1"/>
                  <a:pt x="223" y="1"/>
                </a:cubicBezTo>
                <a:cubicBezTo>
                  <a:pt x="270" y="9"/>
                  <a:pt x="301" y="25"/>
                  <a:pt x="316" y="48"/>
                </a:cubicBezTo>
                <a:lnTo>
                  <a:pt x="325" y="39"/>
                </a:lnTo>
                <a:cubicBezTo>
                  <a:pt x="351" y="13"/>
                  <a:pt x="380" y="0"/>
                  <a:pt x="410" y="0"/>
                </a:cubicBezTo>
                <a:cubicBezTo>
                  <a:pt x="444" y="0"/>
                  <a:pt x="470" y="9"/>
                  <a:pt x="489" y="28"/>
                </a:cubicBezTo>
                <a:cubicBezTo>
                  <a:pt x="508" y="48"/>
                  <a:pt x="517" y="71"/>
                  <a:pt x="518" y="98"/>
                </a:cubicBezTo>
                <a:cubicBezTo>
                  <a:pt x="518" y="125"/>
                  <a:pt x="510" y="145"/>
                  <a:pt x="494" y="160"/>
                </a:cubicBezTo>
                <a:cubicBezTo>
                  <a:pt x="478" y="174"/>
                  <a:pt x="460" y="181"/>
                  <a:pt x="442" y="182"/>
                </a:cubicBezTo>
                <a:cubicBezTo>
                  <a:pt x="427" y="182"/>
                  <a:pt x="415" y="178"/>
                  <a:pt x="405" y="169"/>
                </a:cubicBezTo>
                <a:cubicBezTo>
                  <a:pt x="395" y="160"/>
                  <a:pt x="390" y="148"/>
                  <a:pt x="390" y="133"/>
                </a:cubicBezTo>
                <a:cubicBezTo>
                  <a:pt x="390" y="112"/>
                  <a:pt x="399" y="93"/>
                  <a:pt x="415" y="79"/>
                </a:cubicBezTo>
                <a:cubicBezTo>
                  <a:pt x="423" y="72"/>
                  <a:pt x="433" y="67"/>
                  <a:pt x="444" y="62"/>
                </a:cubicBezTo>
                <a:cubicBezTo>
                  <a:pt x="444" y="61"/>
                  <a:pt x="443" y="60"/>
                  <a:pt x="441" y="58"/>
                </a:cubicBezTo>
                <a:cubicBezTo>
                  <a:pt x="438" y="56"/>
                  <a:pt x="434" y="54"/>
                  <a:pt x="428" y="52"/>
                </a:cubicBezTo>
                <a:cubicBezTo>
                  <a:pt x="421" y="49"/>
                  <a:pt x="415" y="48"/>
                  <a:pt x="407" y="48"/>
                </a:cubicBezTo>
                <a:cubicBezTo>
                  <a:pt x="400" y="48"/>
                  <a:pt x="394" y="49"/>
                  <a:pt x="390" y="50"/>
                </a:cubicBezTo>
                <a:cubicBezTo>
                  <a:pt x="370" y="59"/>
                  <a:pt x="355" y="77"/>
                  <a:pt x="347" y="103"/>
                </a:cubicBezTo>
                <a:cubicBezTo>
                  <a:pt x="309" y="242"/>
                  <a:pt x="290" y="323"/>
                  <a:pt x="290" y="346"/>
                </a:cubicBezTo>
                <a:cubicBezTo>
                  <a:pt x="290" y="368"/>
                  <a:pt x="306" y="379"/>
                  <a:pt x="337" y="379"/>
                </a:cubicBezTo>
                <a:cubicBezTo>
                  <a:pt x="365" y="379"/>
                  <a:pt x="390" y="370"/>
                  <a:pt x="412" y="351"/>
                </a:cubicBezTo>
                <a:cubicBezTo>
                  <a:pt x="434" y="333"/>
                  <a:pt x="450" y="311"/>
                  <a:pt x="458" y="288"/>
                </a:cubicBezTo>
                <a:cubicBezTo>
                  <a:pt x="461" y="279"/>
                  <a:pt x="463" y="274"/>
                  <a:pt x="465" y="272"/>
                </a:cubicBezTo>
                <a:cubicBezTo>
                  <a:pt x="467" y="270"/>
                  <a:pt x="473" y="269"/>
                  <a:pt x="483" y="269"/>
                </a:cubicBezTo>
                <a:lnTo>
                  <a:pt x="489" y="269"/>
                </a:lnTo>
                <a:lnTo>
                  <a:pt x="499" y="269"/>
                </a:lnTo>
                <a:cubicBezTo>
                  <a:pt x="512" y="269"/>
                  <a:pt x="518" y="274"/>
                  <a:pt x="518" y="282"/>
                </a:cubicBezTo>
                <a:cubicBezTo>
                  <a:pt x="518" y="290"/>
                  <a:pt x="514" y="302"/>
                  <a:pt x="506" y="317"/>
                </a:cubicBezTo>
                <a:cubicBezTo>
                  <a:pt x="498" y="332"/>
                  <a:pt x="487" y="347"/>
                  <a:pt x="472" y="364"/>
                </a:cubicBezTo>
                <a:cubicBezTo>
                  <a:pt x="458" y="381"/>
                  <a:pt x="438" y="397"/>
                  <a:pt x="412" y="410"/>
                </a:cubicBezTo>
                <a:cubicBezTo>
                  <a:pt x="386" y="423"/>
                  <a:pt x="359" y="429"/>
                  <a:pt x="330" y="428"/>
                </a:cubicBezTo>
                <a:cubicBezTo>
                  <a:pt x="278" y="428"/>
                  <a:pt x="237" y="415"/>
                  <a:pt x="208" y="388"/>
                </a:cubicBezTo>
                <a:lnTo>
                  <a:pt x="201" y="379"/>
                </a:lnTo>
                <a:cubicBezTo>
                  <a:pt x="174" y="412"/>
                  <a:pt x="144" y="427"/>
                  <a:pt x="110" y="427"/>
                </a:cubicBezTo>
                <a:lnTo>
                  <a:pt x="106" y="427"/>
                </a:lnTo>
                <a:cubicBezTo>
                  <a:pt x="69" y="427"/>
                  <a:pt x="43" y="418"/>
                  <a:pt x="26" y="398"/>
                </a:cubicBezTo>
                <a:cubicBezTo>
                  <a:pt x="8" y="377"/>
                  <a:pt x="0" y="355"/>
                  <a:pt x="0" y="332"/>
                </a:cubicBezTo>
                <a:cubicBezTo>
                  <a:pt x="0" y="302"/>
                  <a:pt x="8" y="280"/>
                  <a:pt x="25" y="267"/>
                </a:cubicBezTo>
                <a:cubicBezTo>
                  <a:pt x="42" y="253"/>
                  <a:pt x="59" y="246"/>
                  <a:pt x="76" y="245"/>
                </a:cubicBezTo>
                <a:cubicBezTo>
                  <a:pt x="91" y="245"/>
                  <a:pt x="103" y="249"/>
                  <a:pt x="113" y="258"/>
                </a:cubicBezTo>
                <a:cubicBezTo>
                  <a:pt x="123" y="267"/>
                  <a:pt x="128" y="279"/>
                  <a:pt x="128" y="293"/>
                </a:cubicBezTo>
                <a:cubicBezTo>
                  <a:pt x="128" y="315"/>
                  <a:pt x="120" y="333"/>
                  <a:pt x="104" y="348"/>
                </a:cubicBezTo>
                <a:cubicBezTo>
                  <a:pt x="96" y="355"/>
                  <a:pt x="86" y="360"/>
                  <a:pt x="73" y="365"/>
                </a:cubicBezTo>
                <a:cubicBezTo>
                  <a:pt x="74" y="368"/>
                  <a:pt x="80" y="371"/>
                  <a:pt x="87" y="374"/>
                </a:cubicBezTo>
                <a:cubicBezTo>
                  <a:pt x="95" y="378"/>
                  <a:pt x="102" y="379"/>
                  <a:pt x="110" y="380"/>
                </a:cubicBezTo>
                <a:cubicBezTo>
                  <a:pt x="124" y="380"/>
                  <a:pt x="136" y="374"/>
                  <a:pt x="147" y="363"/>
                </a:cubicBezTo>
                <a:cubicBezTo>
                  <a:pt x="157" y="352"/>
                  <a:pt x="165" y="339"/>
                  <a:pt x="171" y="324"/>
                </a:cubicBezTo>
                <a:cubicBezTo>
                  <a:pt x="209" y="185"/>
                  <a:pt x="228" y="104"/>
                  <a:pt x="228" y="81"/>
                </a:cubicBezTo>
                <a:cubicBezTo>
                  <a:pt x="228" y="59"/>
                  <a:pt x="212" y="48"/>
                  <a:pt x="180" y="48"/>
                </a:cubicBezTo>
                <a:cubicBezTo>
                  <a:pt x="158" y="48"/>
                  <a:pt x="136" y="55"/>
                  <a:pt x="113" y="69"/>
                </a:cubicBezTo>
                <a:cubicBezTo>
                  <a:pt x="91"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72" name="フリーフォーム: 図形 2971"/>
          <p:cNvSpPr/>
          <p:nvPr/>
        </p:nvSpPr>
        <p:spPr>
          <a:xfrm>
            <a:off x="1047600" y="2057040"/>
            <a:ext cx="95400" cy="95760"/>
          </a:xfrm>
          <a:custGeom>
            <a:avLst/>
            <a:gdLst/>
            <a:ahLst/>
            <a:cxnLst/>
            <a:rect l="0" t="0" r="r" b="b"/>
            <a:pathLst>
              <a:path w="265" h="266">
                <a:moveTo>
                  <a:pt x="265" y="133"/>
                </a:moveTo>
                <a:cubicBezTo>
                  <a:pt x="265" y="150"/>
                  <a:pt x="262" y="167"/>
                  <a:pt x="255" y="183"/>
                </a:cubicBezTo>
                <a:cubicBezTo>
                  <a:pt x="249" y="200"/>
                  <a:pt x="239" y="214"/>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4"/>
                  <a:pt x="17" y="200"/>
                  <a:pt x="10" y="183"/>
                </a:cubicBezTo>
                <a:cubicBezTo>
                  <a:pt x="3" y="167"/>
                  <a:pt x="0" y="150"/>
                  <a:pt x="0" y="133"/>
                </a:cubicBezTo>
                <a:cubicBezTo>
                  <a:pt x="0" y="115"/>
                  <a:pt x="3" y="98"/>
                  <a:pt x="10" y="82"/>
                </a:cubicBezTo>
                <a:cubicBezTo>
                  <a:pt x="17" y="66"/>
                  <a:pt x="26" y="52"/>
                  <a:pt x="39" y="39"/>
                </a:cubicBezTo>
                <a:cubicBezTo>
                  <a:pt x="51" y="27"/>
                  <a:pt x="65" y="17"/>
                  <a:pt x="82" y="11"/>
                </a:cubicBezTo>
                <a:cubicBezTo>
                  <a:pt x="98" y="4"/>
                  <a:pt x="115" y="0"/>
                  <a:pt x="133" y="0"/>
                </a:cubicBezTo>
                <a:cubicBezTo>
                  <a:pt x="151" y="0"/>
                  <a:pt x="168" y="4"/>
                  <a:pt x="184" y="11"/>
                </a:cubicBezTo>
                <a:cubicBezTo>
                  <a:pt x="200" y="17"/>
                  <a:pt x="214" y="27"/>
                  <a:pt x="227" y="39"/>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73" name="テキスト ボックス 2972"/>
          <p:cNvSpPr txBox="1"/>
          <p:nvPr/>
        </p:nvSpPr>
        <p:spPr>
          <a:xfrm>
            <a:off x="747720" y="1340640"/>
            <a:ext cx="7520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最大原理で解くような問題でもうまく を設計すればこうなる</a:t>
            </a:r>
            <a:endParaRPr lang="en-US" sz="2170" b="0" strike="noStrike" spc="-1">
              <a:solidFill>
                <a:srgbClr val="000000"/>
              </a:solidFill>
              <a:latin typeface="Times New Roman"/>
            </a:endParaRPr>
          </a:p>
        </p:txBody>
      </p:sp>
      <p:sp>
        <p:nvSpPr>
          <p:cNvPr id="2974" name="フリーフォーム: 図形 2973"/>
          <p:cNvSpPr/>
          <p:nvPr/>
        </p:nvSpPr>
        <p:spPr>
          <a:xfrm>
            <a:off x="4351320" y="2042640"/>
            <a:ext cx="211680" cy="154440"/>
          </a:xfrm>
          <a:custGeom>
            <a:avLst/>
            <a:gdLst/>
            <a:ahLst/>
            <a:cxnLst/>
            <a:rect l="0" t="0" r="r" b="b"/>
            <a:pathLst>
              <a:path w="588" h="429">
                <a:moveTo>
                  <a:pt x="154" y="59"/>
                </a:moveTo>
                <a:cubicBezTo>
                  <a:pt x="154" y="54"/>
                  <a:pt x="153" y="51"/>
                  <a:pt x="152" y="49"/>
                </a:cubicBezTo>
                <a:cubicBezTo>
                  <a:pt x="151" y="48"/>
                  <a:pt x="147" y="48"/>
                  <a:pt x="142" y="48"/>
                </a:cubicBezTo>
                <a:cubicBezTo>
                  <a:pt x="126" y="49"/>
                  <a:pt x="110" y="58"/>
                  <a:pt x="95" y="75"/>
                </a:cubicBezTo>
                <a:cubicBezTo>
                  <a:pt x="80" y="91"/>
                  <a:pt x="69" y="113"/>
                  <a:pt x="61" y="139"/>
                </a:cubicBezTo>
                <a:cubicBezTo>
                  <a:pt x="58" y="149"/>
                  <a:pt x="55" y="155"/>
                  <a:pt x="53" y="157"/>
                </a:cubicBezTo>
                <a:cubicBezTo>
                  <a:pt x="51" y="158"/>
                  <a:pt x="45" y="159"/>
                  <a:pt x="35" y="159"/>
                </a:cubicBezTo>
                <a:lnTo>
                  <a:pt x="29" y="159"/>
                </a:lnTo>
                <a:lnTo>
                  <a:pt x="19" y="159"/>
                </a:lnTo>
                <a:cubicBezTo>
                  <a:pt x="7" y="159"/>
                  <a:pt x="0" y="155"/>
                  <a:pt x="0" y="146"/>
                </a:cubicBezTo>
                <a:cubicBezTo>
                  <a:pt x="0" y="139"/>
                  <a:pt x="4" y="129"/>
                  <a:pt x="11" y="114"/>
                </a:cubicBezTo>
                <a:cubicBezTo>
                  <a:pt x="17" y="98"/>
                  <a:pt x="27" y="82"/>
                  <a:pt x="38" y="64"/>
                </a:cubicBezTo>
                <a:cubicBezTo>
                  <a:pt x="50" y="47"/>
                  <a:pt x="66" y="32"/>
                  <a:pt x="87" y="20"/>
                </a:cubicBezTo>
                <a:cubicBezTo>
                  <a:pt x="107" y="7"/>
                  <a:pt x="129" y="1"/>
                  <a:pt x="152" y="0"/>
                </a:cubicBezTo>
                <a:cubicBezTo>
                  <a:pt x="183" y="0"/>
                  <a:pt x="209" y="8"/>
                  <a:pt x="231" y="23"/>
                </a:cubicBezTo>
                <a:cubicBezTo>
                  <a:pt x="253" y="39"/>
                  <a:pt x="264" y="59"/>
                  <a:pt x="264" y="84"/>
                </a:cubicBezTo>
                <a:cubicBezTo>
                  <a:pt x="264" y="93"/>
                  <a:pt x="254" y="128"/>
                  <a:pt x="232" y="185"/>
                </a:cubicBezTo>
                <a:cubicBezTo>
                  <a:pt x="210" y="243"/>
                  <a:pt x="199" y="287"/>
                  <a:pt x="199" y="318"/>
                </a:cubicBezTo>
                <a:cubicBezTo>
                  <a:pt x="199" y="361"/>
                  <a:pt x="216" y="382"/>
                  <a:pt x="249" y="382"/>
                </a:cubicBezTo>
                <a:cubicBezTo>
                  <a:pt x="266" y="382"/>
                  <a:pt x="282" y="377"/>
                  <a:pt x="298" y="368"/>
                </a:cubicBezTo>
                <a:cubicBezTo>
                  <a:pt x="313" y="358"/>
                  <a:pt x="325" y="350"/>
                  <a:pt x="331" y="342"/>
                </a:cubicBezTo>
                <a:cubicBezTo>
                  <a:pt x="338" y="334"/>
                  <a:pt x="342" y="328"/>
                  <a:pt x="342" y="326"/>
                </a:cubicBezTo>
                <a:cubicBezTo>
                  <a:pt x="342" y="323"/>
                  <a:pt x="353" y="279"/>
                  <a:pt x="374" y="192"/>
                </a:cubicBezTo>
                <a:cubicBezTo>
                  <a:pt x="396" y="105"/>
                  <a:pt x="408" y="58"/>
                  <a:pt x="410" y="52"/>
                </a:cubicBezTo>
                <a:cubicBezTo>
                  <a:pt x="415" y="41"/>
                  <a:pt x="423" y="31"/>
                  <a:pt x="435" y="22"/>
                </a:cubicBezTo>
                <a:cubicBezTo>
                  <a:pt x="446" y="12"/>
                  <a:pt x="460" y="8"/>
                  <a:pt x="476" y="8"/>
                </a:cubicBezTo>
                <a:cubicBezTo>
                  <a:pt x="491" y="8"/>
                  <a:pt x="503" y="12"/>
                  <a:pt x="512" y="22"/>
                </a:cubicBezTo>
                <a:cubicBezTo>
                  <a:pt x="522" y="31"/>
                  <a:pt x="526" y="41"/>
                  <a:pt x="526" y="51"/>
                </a:cubicBezTo>
                <a:cubicBezTo>
                  <a:pt x="526" y="56"/>
                  <a:pt x="520" y="81"/>
                  <a:pt x="508" y="129"/>
                </a:cubicBezTo>
                <a:cubicBezTo>
                  <a:pt x="497" y="175"/>
                  <a:pt x="486" y="221"/>
                  <a:pt x="475" y="265"/>
                </a:cubicBezTo>
                <a:lnTo>
                  <a:pt x="458" y="331"/>
                </a:lnTo>
                <a:cubicBezTo>
                  <a:pt x="457" y="336"/>
                  <a:pt x="456" y="344"/>
                  <a:pt x="456" y="355"/>
                </a:cubicBezTo>
                <a:cubicBezTo>
                  <a:pt x="456" y="373"/>
                  <a:pt x="461" y="383"/>
                  <a:pt x="472" y="383"/>
                </a:cubicBezTo>
                <a:cubicBezTo>
                  <a:pt x="480" y="383"/>
                  <a:pt x="488" y="378"/>
                  <a:pt x="495" y="370"/>
                </a:cubicBezTo>
                <a:cubicBezTo>
                  <a:pt x="506" y="357"/>
                  <a:pt x="518" y="333"/>
                  <a:pt x="527" y="297"/>
                </a:cubicBezTo>
                <a:cubicBezTo>
                  <a:pt x="530" y="284"/>
                  <a:pt x="533" y="277"/>
                  <a:pt x="535" y="275"/>
                </a:cubicBezTo>
                <a:cubicBezTo>
                  <a:pt x="538" y="273"/>
                  <a:pt x="544" y="272"/>
                  <a:pt x="555" y="271"/>
                </a:cubicBezTo>
                <a:lnTo>
                  <a:pt x="559" y="271"/>
                </a:lnTo>
                <a:lnTo>
                  <a:pt x="570" y="271"/>
                </a:lnTo>
                <a:cubicBezTo>
                  <a:pt x="582" y="271"/>
                  <a:pt x="588" y="275"/>
                  <a:pt x="588" y="284"/>
                </a:cubicBezTo>
                <a:cubicBezTo>
                  <a:pt x="588" y="288"/>
                  <a:pt x="587" y="293"/>
                  <a:pt x="585" y="299"/>
                </a:cubicBezTo>
                <a:cubicBezTo>
                  <a:pt x="584" y="305"/>
                  <a:pt x="580" y="317"/>
                  <a:pt x="572" y="334"/>
                </a:cubicBezTo>
                <a:cubicBezTo>
                  <a:pt x="565" y="352"/>
                  <a:pt x="558" y="366"/>
                  <a:pt x="550" y="378"/>
                </a:cubicBezTo>
                <a:cubicBezTo>
                  <a:pt x="543" y="390"/>
                  <a:pt x="531" y="401"/>
                  <a:pt x="514" y="413"/>
                </a:cubicBezTo>
                <a:cubicBezTo>
                  <a:pt x="496" y="425"/>
                  <a:pt x="479" y="430"/>
                  <a:pt x="462" y="429"/>
                </a:cubicBezTo>
                <a:cubicBezTo>
                  <a:pt x="455" y="429"/>
                  <a:pt x="448" y="429"/>
                  <a:pt x="441" y="428"/>
                </a:cubicBezTo>
                <a:cubicBezTo>
                  <a:pt x="434" y="428"/>
                  <a:pt x="428" y="426"/>
                  <a:pt x="423" y="424"/>
                </a:cubicBezTo>
                <a:cubicBezTo>
                  <a:pt x="417" y="423"/>
                  <a:pt x="412" y="421"/>
                  <a:pt x="407" y="420"/>
                </a:cubicBezTo>
                <a:cubicBezTo>
                  <a:pt x="402" y="419"/>
                  <a:pt x="397" y="417"/>
                  <a:pt x="393" y="414"/>
                </a:cubicBezTo>
                <a:cubicBezTo>
                  <a:pt x="389" y="412"/>
                  <a:pt x="385" y="409"/>
                  <a:pt x="382" y="407"/>
                </a:cubicBezTo>
                <a:cubicBezTo>
                  <a:pt x="379" y="404"/>
                  <a:pt x="375" y="402"/>
                  <a:pt x="372" y="400"/>
                </a:cubicBezTo>
                <a:cubicBezTo>
                  <a:pt x="369" y="398"/>
                  <a:pt x="367" y="397"/>
                  <a:pt x="365" y="395"/>
                </a:cubicBezTo>
                <a:cubicBezTo>
                  <a:pt x="363" y="393"/>
                  <a:pt x="361" y="391"/>
                  <a:pt x="359" y="389"/>
                </a:cubicBezTo>
                <a:cubicBezTo>
                  <a:pt x="358" y="387"/>
                  <a:pt x="356" y="386"/>
                  <a:pt x="356" y="385"/>
                </a:cubicBezTo>
                <a:lnTo>
                  <a:pt x="355" y="383"/>
                </a:lnTo>
                <a:lnTo>
                  <a:pt x="347" y="390"/>
                </a:lnTo>
                <a:cubicBezTo>
                  <a:pt x="316" y="415"/>
                  <a:pt x="282" y="428"/>
                  <a:pt x="246" y="428"/>
                </a:cubicBezTo>
                <a:lnTo>
                  <a:pt x="239" y="428"/>
                </a:lnTo>
                <a:cubicBezTo>
                  <a:pt x="157" y="428"/>
                  <a:pt x="108" y="402"/>
                  <a:pt x="91" y="349"/>
                </a:cubicBezTo>
                <a:cubicBezTo>
                  <a:pt x="88" y="339"/>
                  <a:pt x="86" y="324"/>
                  <a:pt x="86" y="305"/>
                </a:cubicBezTo>
                <a:lnTo>
                  <a:pt x="86" y="295"/>
                </a:lnTo>
                <a:cubicBezTo>
                  <a:pt x="86" y="272"/>
                  <a:pt x="97" y="229"/>
                  <a:pt x="119" y="168"/>
                </a:cubicBezTo>
                <a:cubicBezTo>
                  <a:pt x="142" y="106"/>
                  <a:pt x="153" y="69"/>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75" name="フリーフォーム: 図形 2974"/>
          <p:cNvSpPr/>
          <p:nvPr/>
        </p:nvSpPr>
        <p:spPr>
          <a:xfrm>
            <a:off x="4683240" y="2071080"/>
            <a:ext cx="223200" cy="78840"/>
          </a:xfrm>
          <a:custGeom>
            <a:avLst/>
            <a:gdLst/>
            <a:ahLst/>
            <a:cxnLst/>
            <a:rect l="0" t="0" r="r" b="b"/>
            <a:pathLst>
              <a:path w="620" h="219">
                <a:moveTo>
                  <a:pt x="0" y="19"/>
                </a:moveTo>
                <a:cubicBezTo>
                  <a:pt x="0" y="11"/>
                  <a:pt x="4" y="5"/>
                  <a:pt x="13" y="0"/>
                </a:cubicBezTo>
                <a:lnTo>
                  <a:pt x="606" y="0"/>
                </a:lnTo>
                <a:cubicBezTo>
                  <a:pt x="616" y="5"/>
                  <a:pt x="620" y="11"/>
                  <a:pt x="620" y="19"/>
                </a:cubicBezTo>
                <a:cubicBezTo>
                  <a:pt x="620" y="26"/>
                  <a:pt x="616" y="32"/>
                  <a:pt x="607" y="37"/>
                </a:cubicBezTo>
                <a:lnTo>
                  <a:pt x="312" y="37"/>
                </a:lnTo>
                <a:lnTo>
                  <a:pt x="15" y="37"/>
                </a:lnTo>
                <a:cubicBezTo>
                  <a:pt x="5" y="34"/>
                  <a:pt x="0" y="28"/>
                  <a:pt x="0" y="19"/>
                </a:cubicBezTo>
                <a:moveTo>
                  <a:pt x="0" y="199"/>
                </a:moveTo>
                <a:cubicBezTo>
                  <a:pt x="0" y="190"/>
                  <a:pt x="5" y="184"/>
                  <a:pt x="15" y="181"/>
                </a:cubicBezTo>
                <a:lnTo>
                  <a:pt x="607" y="181"/>
                </a:lnTo>
                <a:cubicBezTo>
                  <a:pt x="616" y="187"/>
                  <a:pt x="620" y="193"/>
                  <a:pt x="620" y="199"/>
                </a:cubicBezTo>
                <a:cubicBezTo>
                  <a:pt x="620" y="207"/>
                  <a:pt x="616" y="214"/>
                  <a:pt x="606" y="219"/>
                </a:cubicBezTo>
                <a:lnTo>
                  <a:pt x="13" y="219"/>
                </a:lnTo>
                <a:cubicBezTo>
                  <a:pt x="4" y="214"/>
                  <a:pt x="0" y="207"/>
                  <a:pt x="0" y="19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76" name="フリーフォーム: 図形 2975"/>
          <p:cNvSpPr/>
          <p:nvPr/>
        </p:nvSpPr>
        <p:spPr>
          <a:xfrm>
            <a:off x="5025600" y="2045520"/>
            <a:ext cx="218520" cy="151560"/>
          </a:xfrm>
          <a:custGeom>
            <a:avLst/>
            <a:gdLst/>
            <a:ahLst/>
            <a:cxnLst/>
            <a:rect l="0" t="0" r="r" b="b"/>
            <a:pathLst>
              <a:path w="607" h="421">
                <a:moveTo>
                  <a:pt x="30" y="144"/>
                </a:moveTo>
                <a:lnTo>
                  <a:pt x="19" y="144"/>
                </a:lnTo>
                <a:cubicBezTo>
                  <a:pt x="7" y="144"/>
                  <a:pt x="0" y="139"/>
                  <a:pt x="0" y="131"/>
                </a:cubicBezTo>
                <a:cubicBezTo>
                  <a:pt x="0" y="128"/>
                  <a:pt x="3" y="122"/>
                  <a:pt x="10" y="113"/>
                </a:cubicBezTo>
                <a:cubicBezTo>
                  <a:pt x="61" y="44"/>
                  <a:pt x="113" y="6"/>
                  <a:pt x="164" y="1"/>
                </a:cubicBezTo>
                <a:cubicBezTo>
                  <a:pt x="165" y="0"/>
                  <a:pt x="233" y="0"/>
                  <a:pt x="369" y="0"/>
                </a:cubicBezTo>
                <a:cubicBezTo>
                  <a:pt x="476" y="0"/>
                  <a:pt x="538" y="0"/>
                  <a:pt x="554" y="0"/>
                </a:cubicBezTo>
                <a:cubicBezTo>
                  <a:pt x="570" y="0"/>
                  <a:pt x="581" y="1"/>
                  <a:pt x="586" y="4"/>
                </a:cubicBezTo>
                <a:cubicBezTo>
                  <a:pt x="600" y="12"/>
                  <a:pt x="607" y="24"/>
                  <a:pt x="607" y="41"/>
                </a:cubicBezTo>
                <a:cubicBezTo>
                  <a:pt x="607" y="54"/>
                  <a:pt x="603" y="67"/>
                  <a:pt x="595" y="78"/>
                </a:cubicBezTo>
                <a:cubicBezTo>
                  <a:pt x="587" y="89"/>
                  <a:pt x="576" y="97"/>
                  <a:pt x="561" y="101"/>
                </a:cubicBezTo>
                <a:cubicBezTo>
                  <a:pt x="559" y="102"/>
                  <a:pt x="535" y="102"/>
                  <a:pt x="491" y="103"/>
                </a:cubicBezTo>
                <a:lnTo>
                  <a:pt x="425" y="103"/>
                </a:lnTo>
                <a:lnTo>
                  <a:pt x="424" y="114"/>
                </a:lnTo>
                <a:cubicBezTo>
                  <a:pt x="423" y="120"/>
                  <a:pt x="423" y="133"/>
                  <a:pt x="423" y="153"/>
                </a:cubicBezTo>
                <a:cubicBezTo>
                  <a:pt x="423" y="190"/>
                  <a:pt x="427" y="223"/>
                  <a:pt x="437" y="251"/>
                </a:cubicBezTo>
                <a:cubicBezTo>
                  <a:pt x="446" y="279"/>
                  <a:pt x="455" y="300"/>
                  <a:pt x="465" y="316"/>
                </a:cubicBezTo>
                <a:cubicBezTo>
                  <a:pt x="474" y="331"/>
                  <a:pt x="479" y="343"/>
                  <a:pt x="479" y="352"/>
                </a:cubicBezTo>
                <a:cubicBezTo>
                  <a:pt x="479" y="369"/>
                  <a:pt x="471" y="384"/>
                  <a:pt x="455" y="399"/>
                </a:cubicBezTo>
                <a:cubicBezTo>
                  <a:pt x="440" y="414"/>
                  <a:pt x="423" y="421"/>
                  <a:pt x="405" y="421"/>
                </a:cubicBezTo>
                <a:cubicBezTo>
                  <a:pt x="372" y="421"/>
                  <a:pt x="350" y="388"/>
                  <a:pt x="339" y="325"/>
                </a:cubicBezTo>
                <a:cubicBezTo>
                  <a:pt x="338" y="315"/>
                  <a:pt x="337" y="301"/>
                  <a:pt x="337" y="283"/>
                </a:cubicBezTo>
                <a:cubicBezTo>
                  <a:pt x="337" y="257"/>
                  <a:pt x="339" y="229"/>
                  <a:pt x="344" y="200"/>
                </a:cubicBezTo>
                <a:cubicBezTo>
                  <a:pt x="348" y="170"/>
                  <a:pt x="353" y="147"/>
                  <a:pt x="358" y="130"/>
                </a:cubicBezTo>
                <a:lnTo>
                  <a:pt x="364" y="105"/>
                </a:lnTo>
                <a:cubicBezTo>
                  <a:pt x="364" y="104"/>
                  <a:pt x="349" y="103"/>
                  <a:pt x="319" y="103"/>
                </a:cubicBezTo>
                <a:lnTo>
                  <a:pt x="274" y="103"/>
                </a:lnTo>
                <a:lnTo>
                  <a:pt x="273" y="107"/>
                </a:lnTo>
                <a:cubicBezTo>
                  <a:pt x="273" y="107"/>
                  <a:pt x="272" y="112"/>
                  <a:pt x="270" y="121"/>
                </a:cubicBezTo>
                <a:cubicBezTo>
                  <a:pt x="268" y="129"/>
                  <a:pt x="265" y="142"/>
                  <a:pt x="260" y="160"/>
                </a:cubicBezTo>
                <a:cubicBezTo>
                  <a:pt x="254" y="177"/>
                  <a:pt x="250" y="193"/>
                  <a:pt x="247" y="208"/>
                </a:cubicBezTo>
                <a:cubicBezTo>
                  <a:pt x="238" y="241"/>
                  <a:pt x="229" y="277"/>
                  <a:pt x="219" y="317"/>
                </a:cubicBezTo>
                <a:cubicBezTo>
                  <a:pt x="210" y="350"/>
                  <a:pt x="205" y="370"/>
                  <a:pt x="202" y="377"/>
                </a:cubicBezTo>
                <a:cubicBezTo>
                  <a:pt x="200" y="384"/>
                  <a:pt x="196" y="390"/>
                  <a:pt x="191" y="396"/>
                </a:cubicBezTo>
                <a:cubicBezTo>
                  <a:pt x="189" y="397"/>
                  <a:pt x="188" y="398"/>
                  <a:pt x="187" y="400"/>
                </a:cubicBezTo>
                <a:cubicBezTo>
                  <a:pt x="172" y="414"/>
                  <a:pt x="156" y="421"/>
                  <a:pt x="139" y="421"/>
                </a:cubicBezTo>
                <a:cubicBezTo>
                  <a:pt x="123" y="421"/>
                  <a:pt x="110" y="416"/>
                  <a:pt x="102" y="406"/>
                </a:cubicBezTo>
                <a:cubicBezTo>
                  <a:pt x="93" y="397"/>
                  <a:pt x="89" y="385"/>
                  <a:pt x="89" y="372"/>
                </a:cubicBezTo>
                <a:cubicBezTo>
                  <a:pt x="89" y="366"/>
                  <a:pt x="90" y="360"/>
                  <a:pt x="91" y="356"/>
                </a:cubicBezTo>
                <a:cubicBezTo>
                  <a:pt x="92" y="353"/>
                  <a:pt x="99" y="341"/>
                  <a:pt x="111" y="318"/>
                </a:cubicBezTo>
                <a:cubicBezTo>
                  <a:pt x="123" y="295"/>
                  <a:pt x="138" y="266"/>
                  <a:pt x="156" y="231"/>
                </a:cubicBezTo>
                <a:cubicBezTo>
                  <a:pt x="173" y="197"/>
                  <a:pt x="187" y="166"/>
                  <a:pt x="198" y="140"/>
                </a:cubicBezTo>
                <a:cubicBezTo>
                  <a:pt x="207" y="118"/>
                  <a:pt x="211" y="105"/>
                  <a:pt x="211" y="103"/>
                </a:cubicBezTo>
                <a:cubicBezTo>
                  <a:pt x="166" y="103"/>
                  <a:pt x="140" y="103"/>
                  <a:pt x="133" y="104"/>
                </a:cubicBezTo>
                <a:cubicBezTo>
                  <a:pt x="102" y="106"/>
                  <a:pt x="78" y="116"/>
                  <a:pt x="61" y="133"/>
                </a:cubicBezTo>
                <a:lnTo>
                  <a:pt x="51"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77" name="フリーフォーム: 図形 2976"/>
          <p:cNvSpPr/>
          <p:nvPr/>
        </p:nvSpPr>
        <p:spPr>
          <a:xfrm>
            <a:off x="5277960" y="1942920"/>
            <a:ext cx="80280" cy="335160"/>
          </a:xfrm>
          <a:custGeom>
            <a:avLst/>
            <a:gdLst/>
            <a:ahLst/>
            <a:cxnLst/>
            <a:rect l="0" t="0" r="r" b="b"/>
            <a:pathLst>
              <a:path w="223" h="931">
                <a:moveTo>
                  <a:pt x="0" y="465"/>
                </a:moveTo>
                <a:cubicBezTo>
                  <a:pt x="0" y="422"/>
                  <a:pt x="3" y="382"/>
                  <a:pt x="9" y="343"/>
                </a:cubicBezTo>
                <a:cubicBezTo>
                  <a:pt x="15" y="305"/>
                  <a:pt x="22" y="272"/>
                  <a:pt x="30" y="244"/>
                </a:cubicBezTo>
                <a:cubicBezTo>
                  <a:pt x="39" y="216"/>
                  <a:pt x="50" y="189"/>
                  <a:pt x="65" y="162"/>
                </a:cubicBezTo>
                <a:cubicBezTo>
                  <a:pt x="80" y="135"/>
                  <a:pt x="92" y="114"/>
                  <a:pt x="100" y="100"/>
                </a:cubicBezTo>
                <a:cubicBezTo>
                  <a:pt x="110" y="85"/>
                  <a:pt x="123" y="69"/>
                  <a:pt x="140" y="51"/>
                </a:cubicBezTo>
                <a:cubicBezTo>
                  <a:pt x="158" y="34"/>
                  <a:pt x="168" y="23"/>
                  <a:pt x="171" y="20"/>
                </a:cubicBezTo>
                <a:cubicBezTo>
                  <a:pt x="174" y="16"/>
                  <a:pt x="182" y="9"/>
                  <a:pt x="194" y="0"/>
                </a:cubicBezTo>
                <a:lnTo>
                  <a:pt x="206" y="0"/>
                </a:lnTo>
                <a:lnTo>
                  <a:pt x="210" y="0"/>
                </a:lnTo>
                <a:cubicBezTo>
                  <a:pt x="219" y="0"/>
                  <a:pt x="223" y="3"/>
                  <a:pt x="223" y="8"/>
                </a:cubicBezTo>
                <a:cubicBezTo>
                  <a:pt x="223" y="10"/>
                  <a:pt x="218" y="17"/>
                  <a:pt x="207" y="28"/>
                </a:cubicBezTo>
                <a:cubicBezTo>
                  <a:pt x="197" y="39"/>
                  <a:pt x="184" y="56"/>
                  <a:pt x="169" y="77"/>
                </a:cubicBezTo>
                <a:cubicBezTo>
                  <a:pt x="154" y="99"/>
                  <a:pt x="139" y="126"/>
                  <a:pt x="124" y="157"/>
                </a:cubicBezTo>
                <a:cubicBezTo>
                  <a:pt x="108" y="189"/>
                  <a:pt x="94" y="232"/>
                  <a:pt x="83" y="286"/>
                </a:cubicBezTo>
                <a:cubicBezTo>
                  <a:pt x="73" y="340"/>
                  <a:pt x="68" y="399"/>
                  <a:pt x="68" y="465"/>
                </a:cubicBezTo>
                <a:cubicBezTo>
                  <a:pt x="68" y="531"/>
                  <a:pt x="73" y="590"/>
                  <a:pt x="83" y="644"/>
                </a:cubicBezTo>
                <a:cubicBezTo>
                  <a:pt x="94" y="698"/>
                  <a:pt x="108" y="741"/>
                  <a:pt x="123" y="774"/>
                </a:cubicBezTo>
                <a:cubicBezTo>
                  <a:pt x="137" y="807"/>
                  <a:pt x="153" y="834"/>
                  <a:pt x="168" y="854"/>
                </a:cubicBezTo>
                <a:cubicBezTo>
                  <a:pt x="184" y="874"/>
                  <a:pt x="197" y="891"/>
                  <a:pt x="207" y="903"/>
                </a:cubicBezTo>
                <a:cubicBezTo>
                  <a:pt x="218" y="916"/>
                  <a:pt x="223" y="922"/>
                  <a:pt x="223" y="923"/>
                </a:cubicBezTo>
                <a:cubicBezTo>
                  <a:pt x="223" y="928"/>
                  <a:pt x="218" y="931"/>
                  <a:pt x="209" y="931"/>
                </a:cubicBezTo>
                <a:lnTo>
                  <a:pt x="206" y="931"/>
                </a:lnTo>
                <a:lnTo>
                  <a:pt x="194" y="931"/>
                </a:lnTo>
                <a:lnTo>
                  <a:pt x="168" y="909"/>
                </a:lnTo>
                <a:cubicBezTo>
                  <a:pt x="110" y="856"/>
                  <a:pt x="66" y="790"/>
                  <a:pt x="40" y="712"/>
                </a:cubicBezTo>
                <a:cubicBezTo>
                  <a:pt x="13"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78" name="フリーフォーム: 図形 2977"/>
          <p:cNvSpPr/>
          <p:nvPr/>
        </p:nvSpPr>
        <p:spPr>
          <a:xfrm>
            <a:off x="5391000" y="2042640"/>
            <a:ext cx="186480" cy="154440"/>
          </a:xfrm>
          <a:custGeom>
            <a:avLst/>
            <a:gdLst/>
            <a:ahLst/>
            <a:cxnLst/>
            <a:rect l="0" t="0" r="r" b="b"/>
            <a:pathLst>
              <a:path w="518" h="429">
                <a:moveTo>
                  <a:pt x="29" y="159"/>
                </a:moveTo>
                <a:lnTo>
                  <a:pt x="19" y="159"/>
                </a:lnTo>
                <a:cubicBezTo>
                  <a:pt x="6" y="159"/>
                  <a:pt x="0" y="155"/>
                  <a:pt x="0" y="146"/>
                </a:cubicBezTo>
                <a:cubicBezTo>
                  <a:pt x="0" y="145"/>
                  <a:pt x="1" y="142"/>
                  <a:pt x="2" y="136"/>
                </a:cubicBezTo>
                <a:cubicBezTo>
                  <a:pt x="3" y="130"/>
                  <a:pt x="7" y="123"/>
                  <a:pt x="12" y="113"/>
                </a:cubicBezTo>
                <a:cubicBezTo>
                  <a:pt x="18" y="103"/>
                  <a:pt x="24" y="93"/>
                  <a:pt x="31" y="81"/>
                </a:cubicBezTo>
                <a:cubicBezTo>
                  <a:pt x="38" y="71"/>
                  <a:pt x="48" y="59"/>
                  <a:pt x="62" y="48"/>
                </a:cubicBezTo>
                <a:cubicBezTo>
                  <a:pt x="77" y="36"/>
                  <a:pt x="92" y="26"/>
                  <a:pt x="108" y="18"/>
                </a:cubicBezTo>
                <a:cubicBezTo>
                  <a:pt x="133" y="7"/>
                  <a:pt x="156" y="1"/>
                  <a:pt x="177" y="1"/>
                </a:cubicBezTo>
                <a:lnTo>
                  <a:pt x="180" y="1"/>
                </a:lnTo>
                <a:cubicBezTo>
                  <a:pt x="203" y="1"/>
                  <a:pt x="217" y="1"/>
                  <a:pt x="222" y="2"/>
                </a:cubicBezTo>
                <a:cubicBezTo>
                  <a:pt x="270" y="10"/>
                  <a:pt x="302" y="26"/>
                  <a:pt x="316" y="49"/>
                </a:cubicBezTo>
                <a:lnTo>
                  <a:pt x="326" y="39"/>
                </a:lnTo>
                <a:cubicBezTo>
                  <a:pt x="352" y="13"/>
                  <a:pt x="380" y="0"/>
                  <a:pt x="410" y="0"/>
                </a:cubicBezTo>
                <a:cubicBezTo>
                  <a:pt x="445" y="0"/>
                  <a:pt x="471" y="10"/>
                  <a:pt x="489" y="29"/>
                </a:cubicBezTo>
                <a:cubicBezTo>
                  <a:pt x="508" y="48"/>
                  <a:pt x="518" y="72"/>
                  <a:pt x="518" y="100"/>
                </a:cubicBezTo>
                <a:cubicBezTo>
                  <a:pt x="518" y="126"/>
                  <a:pt x="510" y="147"/>
                  <a:pt x="494" y="161"/>
                </a:cubicBezTo>
                <a:cubicBezTo>
                  <a:pt x="478" y="175"/>
                  <a:pt x="461" y="183"/>
                  <a:pt x="442" y="184"/>
                </a:cubicBezTo>
                <a:cubicBezTo>
                  <a:pt x="428" y="184"/>
                  <a:pt x="416" y="179"/>
                  <a:pt x="406" y="170"/>
                </a:cubicBezTo>
                <a:cubicBezTo>
                  <a:pt x="396" y="162"/>
                  <a:pt x="391" y="150"/>
                  <a:pt x="391" y="135"/>
                </a:cubicBezTo>
                <a:cubicBezTo>
                  <a:pt x="391" y="113"/>
                  <a:pt x="399" y="95"/>
                  <a:pt x="415" y="79"/>
                </a:cubicBezTo>
                <a:cubicBezTo>
                  <a:pt x="423" y="73"/>
                  <a:pt x="433" y="67"/>
                  <a:pt x="445" y="63"/>
                </a:cubicBezTo>
                <a:cubicBezTo>
                  <a:pt x="445" y="62"/>
                  <a:pt x="444" y="61"/>
                  <a:pt x="441" y="59"/>
                </a:cubicBezTo>
                <a:cubicBezTo>
                  <a:pt x="439" y="57"/>
                  <a:pt x="434" y="55"/>
                  <a:pt x="428" y="52"/>
                </a:cubicBezTo>
                <a:cubicBezTo>
                  <a:pt x="422" y="50"/>
                  <a:pt x="415" y="49"/>
                  <a:pt x="408" y="49"/>
                </a:cubicBezTo>
                <a:cubicBezTo>
                  <a:pt x="400" y="49"/>
                  <a:pt x="395" y="49"/>
                  <a:pt x="391" y="50"/>
                </a:cubicBezTo>
                <a:cubicBezTo>
                  <a:pt x="370" y="60"/>
                  <a:pt x="356" y="77"/>
                  <a:pt x="347" y="104"/>
                </a:cubicBezTo>
                <a:cubicBezTo>
                  <a:pt x="309" y="244"/>
                  <a:pt x="290" y="325"/>
                  <a:pt x="290" y="347"/>
                </a:cubicBezTo>
                <a:cubicBezTo>
                  <a:pt x="290" y="370"/>
                  <a:pt x="306" y="381"/>
                  <a:pt x="338" y="381"/>
                </a:cubicBezTo>
                <a:cubicBezTo>
                  <a:pt x="365" y="381"/>
                  <a:pt x="390" y="371"/>
                  <a:pt x="412" y="353"/>
                </a:cubicBezTo>
                <a:cubicBezTo>
                  <a:pt x="435" y="334"/>
                  <a:pt x="450" y="313"/>
                  <a:pt x="459" y="290"/>
                </a:cubicBezTo>
                <a:cubicBezTo>
                  <a:pt x="461" y="281"/>
                  <a:pt x="463" y="276"/>
                  <a:pt x="465" y="274"/>
                </a:cubicBezTo>
                <a:cubicBezTo>
                  <a:pt x="467" y="272"/>
                  <a:pt x="473" y="271"/>
                  <a:pt x="484" y="271"/>
                </a:cubicBezTo>
                <a:lnTo>
                  <a:pt x="489" y="271"/>
                </a:lnTo>
                <a:lnTo>
                  <a:pt x="500" y="271"/>
                </a:lnTo>
                <a:cubicBezTo>
                  <a:pt x="512" y="271"/>
                  <a:pt x="518" y="275"/>
                  <a:pt x="518" y="284"/>
                </a:cubicBezTo>
                <a:cubicBezTo>
                  <a:pt x="518" y="292"/>
                  <a:pt x="514" y="303"/>
                  <a:pt x="506" y="318"/>
                </a:cubicBezTo>
                <a:cubicBezTo>
                  <a:pt x="498" y="333"/>
                  <a:pt x="487" y="349"/>
                  <a:pt x="473" y="366"/>
                </a:cubicBezTo>
                <a:cubicBezTo>
                  <a:pt x="458" y="383"/>
                  <a:pt x="438" y="397"/>
                  <a:pt x="412" y="410"/>
                </a:cubicBezTo>
                <a:cubicBezTo>
                  <a:pt x="386" y="423"/>
                  <a:pt x="359" y="430"/>
                  <a:pt x="330" y="429"/>
                </a:cubicBezTo>
                <a:cubicBezTo>
                  <a:pt x="278" y="429"/>
                  <a:pt x="237" y="416"/>
                  <a:pt x="208" y="389"/>
                </a:cubicBezTo>
                <a:lnTo>
                  <a:pt x="200" y="381"/>
                </a:lnTo>
                <a:cubicBezTo>
                  <a:pt x="173" y="412"/>
                  <a:pt x="143" y="428"/>
                  <a:pt x="110" y="428"/>
                </a:cubicBezTo>
                <a:lnTo>
                  <a:pt x="105" y="428"/>
                </a:lnTo>
                <a:cubicBezTo>
                  <a:pt x="70" y="428"/>
                  <a:pt x="44" y="418"/>
                  <a:pt x="26" y="398"/>
                </a:cubicBezTo>
                <a:cubicBezTo>
                  <a:pt x="9" y="379"/>
                  <a:pt x="0" y="357"/>
                  <a:pt x="0" y="333"/>
                </a:cubicBezTo>
                <a:cubicBezTo>
                  <a:pt x="0" y="303"/>
                  <a:pt x="9" y="282"/>
                  <a:pt x="25" y="268"/>
                </a:cubicBezTo>
                <a:cubicBezTo>
                  <a:pt x="42" y="255"/>
                  <a:pt x="59" y="247"/>
                  <a:pt x="76" y="247"/>
                </a:cubicBezTo>
                <a:cubicBezTo>
                  <a:pt x="91" y="247"/>
                  <a:pt x="103" y="251"/>
                  <a:pt x="113" y="260"/>
                </a:cubicBezTo>
                <a:cubicBezTo>
                  <a:pt x="123" y="268"/>
                  <a:pt x="128" y="280"/>
                  <a:pt x="128" y="295"/>
                </a:cubicBezTo>
                <a:cubicBezTo>
                  <a:pt x="128" y="317"/>
                  <a:pt x="120" y="335"/>
                  <a:pt x="103" y="350"/>
                </a:cubicBezTo>
                <a:cubicBezTo>
                  <a:pt x="95" y="356"/>
                  <a:pt x="85" y="362"/>
                  <a:pt x="74" y="367"/>
                </a:cubicBezTo>
                <a:cubicBezTo>
                  <a:pt x="75" y="370"/>
                  <a:pt x="79" y="373"/>
                  <a:pt x="87" y="376"/>
                </a:cubicBezTo>
                <a:cubicBezTo>
                  <a:pt x="94" y="379"/>
                  <a:pt x="102" y="381"/>
                  <a:pt x="110" y="382"/>
                </a:cubicBezTo>
                <a:cubicBezTo>
                  <a:pt x="124" y="382"/>
                  <a:pt x="136" y="376"/>
                  <a:pt x="146" y="365"/>
                </a:cubicBezTo>
                <a:cubicBezTo>
                  <a:pt x="157" y="354"/>
                  <a:pt x="165" y="341"/>
                  <a:pt x="170" y="326"/>
                </a:cubicBezTo>
                <a:cubicBezTo>
                  <a:pt x="208" y="186"/>
                  <a:pt x="227" y="105"/>
                  <a:pt x="227" y="82"/>
                </a:cubicBezTo>
                <a:cubicBezTo>
                  <a:pt x="227" y="60"/>
                  <a:pt x="211" y="49"/>
                  <a:pt x="180" y="49"/>
                </a:cubicBezTo>
                <a:cubicBezTo>
                  <a:pt x="157" y="49"/>
                  <a:pt x="135" y="56"/>
                  <a:pt x="113" y="70"/>
                </a:cubicBezTo>
                <a:cubicBezTo>
                  <a:pt x="90" y="84"/>
                  <a:pt x="73" y="108"/>
                  <a:pt x="60" y="141"/>
                </a:cubicBezTo>
                <a:cubicBezTo>
                  <a:pt x="57" y="149"/>
                  <a:pt x="55" y="155"/>
                  <a:pt x="53" y="157"/>
                </a:cubicBezTo>
                <a:cubicBezTo>
                  <a:pt x="51" y="158"/>
                  <a:pt x="45" y="159"/>
                  <a:pt x="35"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79" name="フリーフォーム: 図形 2978"/>
          <p:cNvSpPr/>
          <p:nvPr/>
        </p:nvSpPr>
        <p:spPr>
          <a:xfrm>
            <a:off x="5615640" y="1942920"/>
            <a:ext cx="80640" cy="335160"/>
          </a:xfrm>
          <a:custGeom>
            <a:avLst/>
            <a:gdLst/>
            <a:ahLst/>
            <a:cxnLst/>
            <a:rect l="0" t="0" r="r" b="b"/>
            <a:pathLst>
              <a:path w="224" h="931">
                <a:moveTo>
                  <a:pt x="5" y="1"/>
                </a:moveTo>
                <a:lnTo>
                  <a:pt x="9" y="0"/>
                </a:lnTo>
                <a:cubicBezTo>
                  <a:pt x="12" y="0"/>
                  <a:pt x="15" y="0"/>
                  <a:pt x="18" y="0"/>
                </a:cubicBezTo>
                <a:lnTo>
                  <a:pt x="29" y="0"/>
                </a:lnTo>
                <a:lnTo>
                  <a:pt x="56" y="22"/>
                </a:lnTo>
                <a:cubicBezTo>
                  <a:pt x="114" y="75"/>
                  <a:pt x="157" y="141"/>
                  <a:pt x="184" y="220"/>
                </a:cubicBezTo>
                <a:cubicBezTo>
                  <a:pt x="210" y="298"/>
                  <a:pt x="224" y="380"/>
                  <a:pt x="224" y="465"/>
                </a:cubicBezTo>
                <a:cubicBezTo>
                  <a:pt x="224" y="507"/>
                  <a:pt x="221" y="548"/>
                  <a:pt x="214" y="587"/>
                </a:cubicBezTo>
                <a:cubicBezTo>
                  <a:pt x="208" y="626"/>
                  <a:pt x="201" y="660"/>
                  <a:pt x="193" y="687"/>
                </a:cubicBezTo>
                <a:cubicBezTo>
                  <a:pt x="185" y="715"/>
                  <a:pt x="173" y="742"/>
                  <a:pt x="158" y="769"/>
                </a:cubicBezTo>
                <a:cubicBezTo>
                  <a:pt x="144" y="797"/>
                  <a:pt x="132" y="817"/>
                  <a:pt x="123" y="832"/>
                </a:cubicBezTo>
                <a:cubicBezTo>
                  <a:pt x="114" y="846"/>
                  <a:pt x="102" y="862"/>
                  <a:pt x="85" y="879"/>
                </a:cubicBezTo>
                <a:cubicBezTo>
                  <a:pt x="68" y="896"/>
                  <a:pt x="58" y="907"/>
                  <a:pt x="55" y="910"/>
                </a:cubicBezTo>
                <a:cubicBezTo>
                  <a:pt x="51" y="913"/>
                  <a:pt x="44" y="919"/>
                  <a:pt x="33" y="927"/>
                </a:cubicBezTo>
                <a:cubicBezTo>
                  <a:pt x="31" y="929"/>
                  <a:pt x="30" y="931"/>
                  <a:pt x="29" y="931"/>
                </a:cubicBezTo>
                <a:lnTo>
                  <a:pt x="18" y="931"/>
                </a:lnTo>
                <a:cubicBezTo>
                  <a:pt x="13" y="931"/>
                  <a:pt x="10" y="931"/>
                  <a:pt x="8" y="931"/>
                </a:cubicBezTo>
                <a:cubicBezTo>
                  <a:pt x="6" y="931"/>
                  <a:pt x="4" y="930"/>
                  <a:pt x="3" y="928"/>
                </a:cubicBezTo>
                <a:cubicBezTo>
                  <a:pt x="2" y="927"/>
                  <a:pt x="1" y="924"/>
                  <a:pt x="0" y="920"/>
                </a:cubicBezTo>
                <a:cubicBezTo>
                  <a:pt x="1" y="919"/>
                  <a:pt x="4" y="915"/>
                  <a:pt x="11" y="908"/>
                </a:cubicBezTo>
                <a:cubicBezTo>
                  <a:pt x="108" y="808"/>
                  <a:pt x="156" y="661"/>
                  <a:pt x="156" y="465"/>
                </a:cubicBezTo>
                <a:cubicBezTo>
                  <a:pt x="156" y="270"/>
                  <a:pt x="108" y="123"/>
                  <a:pt x="11"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80" name="テキスト ボックス 2979"/>
          <p:cNvSpPr txBox="1"/>
          <p:nvPr/>
        </p:nvSpPr>
        <p:spPr>
          <a:xfrm>
            <a:off x="1300320" y="191232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ある制御則の解（方策）</a:t>
            </a:r>
            <a:endParaRPr lang="en-US" sz="2170" b="0" strike="noStrike" spc="-1">
              <a:solidFill>
                <a:srgbClr val="000000"/>
              </a:solidFill>
              <a:latin typeface="Times New Roman"/>
            </a:endParaRPr>
          </a:p>
        </p:txBody>
      </p:sp>
      <p:sp>
        <p:nvSpPr>
          <p:cNvPr id="2981" name="テキスト ボックス 2980"/>
          <p:cNvSpPr txBox="1"/>
          <p:nvPr/>
        </p:nvSpPr>
        <p:spPr>
          <a:xfrm>
            <a:off x="5723280" y="1912320"/>
            <a:ext cx="55177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に対し、ひとつひとつの状態から終端状態ま</a:t>
            </a:r>
            <a:endParaRPr lang="en-US" sz="2170" b="0" strike="noStrike" spc="-1">
              <a:solidFill>
                <a:srgbClr val="000000"/>
              </a:solidFill>
              <a:latin typeface="Times New Roman"/>
            </a:endParaRPr>
          </a:p>
        </p:txBody>
      </p:sp>
      <p:sp>
        <p:nvSpPr>
          <p:cNvPr id="2982" name="フリーフォーム: 図形 2981"/>
          <p:cNvSpPr/>
          <p:nvPr/>
        </p:nvSpPr>
        <p:spPr>
          <a:xfrm>
            <a:off x="1599840" y="288576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4"/>
                </a:cubicBezTo>
                <a:cubicBezTo>
                  <a:pt x="4" y="168"/>
                  <a:pt x="0" y="151"/>
                  <a:pt x="0" y="134"/>
                </a:cubicBezTo>
                <a:cubicBezTo>
                  <a:pt x="0" y="116"/>
                  <a:pt x="4" y="99"/>
                  <a:pt x="11" y="83"/>
                </a:cubicBezTo>
                <a:cubicBezTo>
                  <a:pt x="17" y="67"/>
                  <a:pt x="27" y="53"/>
                  <a:pt x="39" y="40"/>
                </a:cubicBezTo>
                <a:cubicBezTo>
                  <a:pt x="52" y="27"/>
                  <a:pt x="66" y="17"/>
                  <a:pt x="82" y="10"/>
                </a:cubicBezTo>
                <a:cubicBezTo>
                  <a:pt x="98" y="4"/>
                  <a:pt x="115" y="0"/>
                  <a:pt x="133" y="0"/>
                </a:cubicBezTo>
                <a:cubicBezTo>
                  <a:pt x="150" y="0"/>
                  <a:pt x="167" y="4"/>
                  <a:pt x="184" y="10"/>
                </a:cubicBezTo>
                <a:cubicBezTo>
                  <a:pt x="201" y="17"/>
                  <a:pt x="215" y="27"/>
                  <a:pt x="227" y="40"/>
                </a:cubicBezTo>
                <a:cubicBezTo>
                  <a:pt x="240" y="53"/>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983" name="テキスト ボックス 2982"/>
          <p:cNvSpPr txBox="1"/>
          <p:nvPr/>
        </p:nvSpPr>
        <p:spPr>
          <a:xfrm>
            <a:off x="1300320" y="232164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でのコストの期待値が計算できる</a:t>
            </a:r>
            <a:endParaRPr lang="en-US" sz="2170" b="0" strike="noStrike" spc="-1">
              <a:solidFill>
                <a:srgbClr val="000000"/>
              </a:solidFill>
              <a:latin typeface="Times New Roman"/>
            </a:endParaRPr>
          </a:p>
        </p:txBody>
      </p:sp>
      <p:sp>
        <p:nvSpPr>
          <p:cNvPr id="2984" name="フリーフォーム: 図形 2983"/>
          <p:cNvSpPr/>
          <p:nvPr/>
        </p:nvSpPr>
        <p:spPr>
          <a:xfrm>
            <a:off x="3808440" y="2793960"/>
            <a:ext cx="240480" cy="236520"/>
          </a:xfrm>
          <a:custGeom>
            <a:avLst/>
            <a:gdLst/>
            <a:ahLst/>
            <a:cxnLst/>
            <a:rect l="0" t="0" r="r" b="b"/>
            <a:pathLst>
              <a:path w="668" h="657">
                <a:moveTo>
                  <a:pt x="0" y="33"/>
                </a:moveTo>
                <a:cubicBezTo>
                  <a:pt x="0" y="19"/>
                  <a:pt x="4" y="8"/>
                  <a:pt x="12" y="0"/>
                </a:cubicBezTo>
                <a:lnTo>
                  <a:pt x="22" y="0"/>
                </a:lnTo>
                <a:cubicBezTo>
                  <a:pt x="48" y="2"/>
                  <a:pt x="80" y="3"/>
                  <a:pt x="120" y="3"/>
                </a:cubicBezTo>
                <a:cubicBezTo>
                  <a:pt x="193" y="3"/>
                  <a:pt x="236" y="2"/>
                  <a:pt x="249" y="0"/>
                </a:cubicBezTo>
                <a:lnTo>
                  <a:pt x="258" y="0"/>
                </a:lnTo>
                <a:cubicBezTo>
                  <a:pt x="262" y="4"/>
                  <a:pt x="264" y="7"/>
                  <a:pt x="264" y="9"/>
                </a:cubicBezTo>
                <a:cubicBezTo>
                  <a:pt x="264" y="10"/>
                  <a:pt x="263" y="16"/>
                  <a:pt x="262" y="25"/>
                </a:cubicBezTo>
                <a:cubicBezTo>
                  <a:pt x="259" y="35"/>
                  <a:pt x="256" y="41"/>
                  <a:pt x="254" y="43"/>
                </a:cubicBezTo>
                <a:lnTo>
                  <a:pt x="234" y="43"/>
                </a:lnTo>
                <a:cubicBezTo>
                  <a:pt x="220" y="44"/>
                  <a:pt x="211" y="45"/>
                  <a:pt x="206" y="45"/>
                </a:cubicBezTo>
                <a:cubicBezTo>
                  <a:pt x="188" y="48"/>
                  <a:pt x="178" y="53"/>
                  <a:pt x="176" y="59"/>
                </a:cubicBezTo>
                <a:cubicBezTo>
                  <a:pt x="176" y="60"/>
                  <a:pt x="185" y="138"/>
                  <a:pt x="203" y="292"/>
                </a:cubicBezTo>
                <a:cubicBezTo>
                  <a:pt x="221" y="448"/>
                  <a:pt x="231" y="526"/>
                  <a:pt x="231" y="527"/>
                </a:cubicBezTo>
                <a:lnTo>
                  <a:pt x="299" y="417"/>
                </a:lnTo>
                <a:cubicBezTo>
                  <a:pt x="344" y="344"/>
                  <a:pt x="390" y="271"/>
                  <a:pt x="436" y="197"/>
                </a:cubicBezTo>
                <a:cubicBezTo>
                  <a:pt x="481" y="124"/>
                  <a:pt x="504" y="85"/>
                  <a:pt x="506" y="83"/>
                </a:cubicBezTo>
                <a:cubicBezTo>
                  <a:pt x="508" y="79"/>
                  <a:pt x="509" y="74"/>
                  <a:pt x="509" y="69"/>
                </a:cubicBezTo>
                <a:cubicBezTo>
                  <a:pt x="509" y="54"/>
                  <a:pt x="496" y="45"/>
                  <a:pt x="468" y="43"/>
                </a:cubicBezTo>
                <a:cubicBezTo>
                  <a:pt x="457" y="43"/>
                  <a:pt x="452" y="40"/>
                  <a:pt x="452" y="33"/>
                </a:cubicBezTo>
                <a:cubicBezTo>
                  <a:pt x="452" y="32"/>
                  <a:pt x="452" y="28"/>
                  <a:pt x="454" y="21"/>
                </a:cubicBezTo>
                <a:cubicBezTo>
                  <a:pt x="455" y="12"/>
                  <a:pt x="457" y="6"/>
                  <a:pt x="459" y="4"/>
                </a:cubicBezTo>
                <a:cubicBezTo>
                  <a:pt x="461" y="1"/>
                  <a:pt x="465" y="0"/>
                  <a:pt x="471" y="0"/>
                </a:cubicBezTo>
                <a:cubicBezTo>
                  <a:pt x="472" y="0"/>
                  <a:pt x="476" y="0"/>
                  <a:pt x="482" y="0"/>
                </a:cubicBezTo>
                <a:cubicBezTo>
                  <a:pt x="489" y="0"/>
                  <a:pt x="499" y="1"/>
                  <a:pt x="514" y="1"/>
                </a:cubicBezTo>
                <a:cubicBezTo>
                  <a:pt x="529" y="2"/>
                  <a:pt x="549" y="2"/>
                  <a:pt x="574" y="2"/>
                </a:cubicBezTo>
                <a:cubicBezTo>
                  <a:pt x="616" y="2"/>
                  <a:pt x="643" y="1"/>
                  <a:pt x="654" y="0"/>
                </a:cubicBezTo>
                <a:lnTo>
                  <a:pt x="661" y="0"/>
                </a:lnTo>
                <a:cubicBezTo>
                  <a:pt x="665" y="5"/>
                  <a:pt x="668" y="8"/>
                  <a:pt x="668" y="10"/>
                </a:cubicBezTo>
                <a:cubicBezTo>
                  <a:pt x="668" y="21"/>
                  <a:pt x="665" y="31"/>
                  <a:pt x="659" y="40"/>
                </a:cubicBezTo>
                <a:cubicBezTo>
                  <a:pt x="657" y="42"/>
                  <a:pt x="652" y="43"/>
                  <a:pt x="643" y="43"/>
                </a:cubicBezTo>
                <a:cubicBezTo>
                  <a:pt x="635" y="44"/>
                  <a:pt x="628" y="44"/>
                  <a:pt x="621" y="45"/>
                </a:cubicBezTo>
                <a:cubicBezTo>
                  <a:pt x="614" y="45"/>
                  <a:pt x="608" y="47"/>
                  <a:pt x="601" y="49"/>
                </a:cubicBezTo>
                <a:cubicBezTo>
                  <a:pt x="595" y="52"/>
                  <a:pt x="590" y="54"/>
                  <a:pt x="587" y="56"/>
                </a:cubicBezTo>
                <a:cubicBezTo>
                  <a:pt x="583" y="58"/>
                  <a:pt x="579" y="60"/>
                  <a:pt x="575" y="63"/>
                </a:cubicBezTo>
                <a:cubicBezTo>
                  <a:pt x="572" y="67"/>
                  <a:pt x="569" y="69"/>
                  <a:pt x="566" y="70"/>
                </a:cubicBezTo>
                <a:cubicBezTo>
                  <a:pt x="564" y="71"/>
                  <a:pt x="561" y="74"/>
                  <a:pt x="559" y="78"/>
                </a:cubicBezTo>
                <a:cubicBezTo>
                  <a:pt x="556" y="83"/>
                  <a:pt x="554" y="85"/>
                  <a:pt x="552" y="85"/>
                </a:cubicBezTo>
                <a:lnTo>
                  <a:pt x="372" y="373"/>
                </a:lnTo>
                <a:cubicBezTo>
                  <a:pt x="260" y="555"/>
                  <a:pt x="202" y="647"/>
                  <a:pt x="199" y="651"/>
                </a:cubicBezTo>
                <a:cubicBezTo>
                  <a:pt x="197" y="653"/>
                  <a:pt x="195" y="654"/>
                  <a:pt x="192" y="656"/>
                </a:cubicBezTo>
                <a:lnTo>
                  <a:pt x="175" y="657"/>
                </a:lnTo>
                <a:lnTo>
                  <a:pt x="169" y="657"/>
                </a:lnTo>
                <a:cubicBezTo>
                  <a:pt x="158" y="657"/>
                  <a:pt x="152" y="655"/>
                  <a:pt x="152" y="650"/>
                </a:cubicBezTo>
                <a:cubicBezTo>
                  <a:pt x="150" y="647"/>
                  <a:pt x="138" y="548"/>
                  <a:pt x="116" y="352"/>
                </a:cubicBezTo>
                <a:cubicBezTo>
                  <a:pt x="92" y="155"/>
                  <a:pt x="80" y="55"/>
                  <a:pt x="80" y="53"/>
                </a:cubicBezTo>
                <a:cubicBezTo>
                  <a:pt x="76" y="46"/>
                  <a:pt x="57" y="43"/>
                  <a:pt x="22" y="43"/>
                </a:cubicBezTo>
                <a:lnTo>
                  <a:pt x="6"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85" name="フリーフォーム: 図形 2984"/>
          <p:cNvSpPr/>
          <p:nvPr/>
        </p:nvSpPr>
        <p:spPr>
          <a:xfrm>
            <a:off x="4084560" y="2796120"/>
            <a:ext cx="154800" cy="107280"/>
          </a:xfrm>
          <a:custGeom>
            <a:avLst/>
            <a:gdLst/>
            <a:ahLst/>
            <a:cxnLst/>
            <a:rect l="0" t="0" r="r" b="b"/>
            <a:pathLst>
              <a:path w="430" h="298">
                <a:moveTo>
                  <a:pt x="22" y="102"/>
                </a:moveTo>
                <a:lnTo>
                  <a:pt x="14" y="102"/>
                </a:lnTo>
                <a:cubicBezTo>
                  <a:pt x="5" y="102"/>
                  <a:pt x="0" y="99"/>
                  <a:pt x="0" y="93"/>
                </a:cubicBezTo>
                <a:cubicBezTo>
                  <a:pt x="0" y="90"/>
                  <a:pt x="3" y="86"/>
                  <a:pt x="7" y="80"/>
                </a:cubicBezTo>
                <a:cubicBezTo>
                  <a:pt x="43" y="31"/>
                  <a:pt x="80" y="4"/>
                  <a:pt x="116" y="1"/>
                </a:cubicBezTo>
                <a:cubicBezTo>
                  <a:pt x="117" y="0"/>
                  <a:pt x="165" y="0"/>
                  <a:pt x="260" y="0"/>
                </a:cubicBezTo>
                <a:cubicBezTo>
                  <a:pt x="336" y="0"/>
                  <a:pt x="380" y="0"/>
                  <a:pt x="391" y="0"/>
                </a:cubicBezTo>
                <a:cubicBezTo>
                  <a:pt x="403" y="0"/>
                  <a:pt x="410" y="1"/>
                  <a:pt x="414" y="3"/>
                </a:cubicBezTo>
                <a:cubicBezTo>
                  <a:pt x="425" y="9"/>
                  <a:pt x="430" y="17"/>
                  <a:pt x="430" y="29"/>
                </a:cubicBezTo>
                <a:cubicBezTo>
                  <a:pt x="430" y="38"/>
                  <a:pt x="427" y="47"/>
                  <a:pt x="420" y="55"/>
                </a:cubicBezTo>
                <a:cubicBezTo>
                  <a:pt x="414" y="63"/>
                  <a:pt x="406" y="68"/>
                  <a:pt x="396" y="72"/>
                </a:cubicBezTo>
                <a:cubicBezTo>
                  <a:pt x="395" y="72"/>
                  <a:pt x="378" y="72"/>
                  <a:pt x="346" y="73"/>
                </a:cubicBezTo>
                <a:lnTo>
                  <a:pt x="300" y="73"/>
                </a:lnTo>
                <a:lnTo>
                  <a:pt x="299" y="81"/>
                </a:lnTo>
                <a:cubicBezTo>
                  <a:pt x="299" y="85"/>
                  <a:pt x="298" y="94"/>
                  <a:pt x="298" y="109"/>
                </a:cubicBezTo>
                <a:cubicBezTo>
                  <a:pt x="298" y="136"/>
                  <a:pt x="302" y="159"/>
                  <a:pt x="308" y="178"/>
                </a:cubicBezTo>
                <a:cubicBezTo>
                  <a:pt x="315" y="198"/>
                  <a:pt x="321" y="213"/>
                  <a:pt x="328" y="224"/>
                </a:cubicBezTo>
                <a:cubicBezTo>
                  <a:pt x="335" y="235"/>
                  <a:pt x="338" y="244"/>
                  <a:pt x="338" y="250"/>
                </a:cubicBezTo>
                <a:cubicBezTo>
                  <a:pt x="338" y="262"/>
                  <a:pt x="332" y="273"/>
                  <a:pt x="321" y="283"/>
                </a:cubicBezTo>
                <a:cubicBezTo>
                  <a:pt x="310" y="293"/>
                  <a:pt x="299" y="298"/>
                  <a:pt x="286" y="298"/>
                </a:cubicBezTo>
                <a:cubicBezTo>
                  <a:pt x="262" y="298"/>
                  <a:pt x="247" y="276"/>
                  <a:pt x="239" y="231"/>
                </a:cubicBezTo>
                <a:cubicBezTo>
                  <a:pt x="238" y="224"/>
                  <a:pt x="238" y="214"/>
                  <a:pt x="238" y="201"/>
                </a:cubicBezTo>
                <a:cubicBezTo>
                  <a:pt x="238" y="183"/>
                  <a:pt x="239" y="163"/>
                  <a:pt x="242" y="142"/>
                </a:cubicBezTo>
                <a:cubicBezTo>
                  <a:pt x="246" y="121"/>
                  <a:pt x="249" y="105"/>
                  <a:pt x="252" y="92"/>
                </a:cubicBezTo>
                <a:lnTo>
                  <a:pt x="257" y="74"/>
                </a:lnTo>
                <a:cubicBezTo>
                  <a:pt x="257" y="73"/>
                  <a:pt x="246" y="73"/>
                  <a:pt x="225" y="73"/>
                </a:cubicBezTo>
                <a:lnTo>
                  <a:pt x="193" y="73"/>
                </a:lnTo>
                <a:lnTo>
                  <a:pt x="193" y="75"/>
                </a:lnTo>
                <a:cubicBezTo>
                  <a:pt x="193" y="76"/>
                  <a:pt x="192" y="79"/>
                  <a:pt x="191" y="85"/>
                </a:cubicBezTo>
                <a:cubicBezTo>
                  <a:pt x="189" y="91"/>
                  <a:pt x="187" y="101"/>
                  <a:pt x="183" y="114"/>
                </a:cubicBezTo>
                <a:cubicBezTo>
                  <a:pt x="180" y="126"/>
                  <a:pt x="177" y="138"/>
                  <a:pt x="175" y="148"/>
                </a:cubicBezTo>
                <a:cubicBezTo>
                  <a:pt x="169" y="171"/>
                  <a:pt x="162" y="197"/>
                  <a:pt x="155" y="225"/>
                </a:cubicBezTo>
                <a:cubicBezTo>
                  <a:pt x="149" y="249"/>
                  <a:pt x="145" y="263"/>
                  <a:pt x="143" y="268"/>
                </a:cubicBezTo>
                <a:cubicBezTo>
                  <a:pt x="141" y="273"/>
                  <a:pt x="139" y="277"/>
                  <a:pt x="135" y="281"/>
                </a:cubicBezTo>
                <a:cubicBezTo>
                  <a:pt x="134" y="282"/>
                  <a:pt x="133" y="283"/>
                  <a:pt x="133" y="284"/>
                </a:cubicBezTo>
                <a:cubicBezTo>
                  <a:pt x="122" y="293"/>
                  <a:pt x="111" y="298"/>
                  <a:pt x="98" y="298"/>
                </a:cubicBezTo>
                <a:cubicBezTo>
                  <a:pt x="87" y="298"/>
                  <a:pt x="78" y="295"/>
                  <a:pt x="72" y="288"/>
                </a:cubicBezTo>
                <a:cubicBezTo>
                  <a:pt x="66" y="282"/>
                  <a:pt x="63" y="274"/>
                  <a:pt x="63" y="264"/>
                </a:cubicBezTo>
                <a:cubicBezTo>
                  <a:pt x="63" y="260"/>
                  <a:pt x="64" y="256"/>
                  <a:pt x="65" y="253"/>
                </a:cubicBezTo>
                <a:cubicBezTo>
                  <a:pt x="65" y="251"/>
                  <a:pt x="70" y="242"/>
                  <a:pt x="79" y="226"/>
                </a:cubicBezTo>
                <a:cubicBezTo>
                  <a:pt x="88" y="210"/>
                  <a:pt x="98" y="189"/>
                  <a:pt x="110" y="165"/>
                </a:cubicBezTo>
                <a:cubicBezTo>
                  <a:pt x="123" y="140"/>
                  <a:pt x="132" y="119"/>
                  <a:pt x="140" y="99"/>
                </a:cubicBezTo>
                <a:cubicBezTo>
                  <a:pt x="146" y="83"/>
                  <a:pt x="150" y="75"/>
                  <a:pt x="150" y="73"/>
                </a:cubicBezTo>
                <a:cubicBezTo>
                  <a:pt x="118" y="73"/>
                  <a:pt x="99" y="73"/>
                  <a:pt x="95" y="74"/>
                </a:cubicBezTo>
                <a:cubicBezTo>
                  <a:pt x="72" y="75"/>
                  <a:pt x="55" y="82"/>
                  <a:pt x="43" y="94"/>
                </a:cubicBezTo>
                <a:lnTo>
                  <a:pt x="36" y="101"/>
                </a:lnTo>
                <a:lnTo>
                  <a:pt x="22"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86" name="フリーフォーム: 図形 2985"/>
          <p:cNvSpPr/>
          <p:nvPr/>
        </p:nvSpPr>
        <p:spPr>
          <a:xfrm>
            <a:off x="4289040" y="2771640"/>
            <a:ext cx="80280" cy="335160"/>
          </a:xfrm>
          <a:custGeom>
            <a:avLst/>
            <a:gdLst/>
            <a:ahLst/>
            <a:cxnLst/>
            <a:rect l="0" t="0" r="r" b="b"/>
            <a:pathLst>
              <a:path w="223" h="931">
                <a:moveTo>
                  <a:pt x="0" y="466"/>
                </a:moveTo>
                <a:cubicBezTo>
                  <a:pt x="0" y="423"/>
                  <a:pt x="3" y="383"/>
                  <a:pt x="9" y="344"/>
                </a:cubicBezTo>
                <a:cubicBezTo>
                  <a:pt x="15" y="306"/>
                  <a:pt x="22" y="272"/>
                  <a:pt x="31" y="245"/>
                </a:cubicBezTo>
                <a:cubicBezTo>
                  <a:pt x="39" y="217"/>
                  <a:pt x="50" y="188"/>
                  <a:pt x="65" y="162"/>
                </a:cubicBezTo>
                <a:cubicBezTo>
                  <a:pt x="80" y="135"/>
                  <a:pt x="92" y="114"/>
                  <a:pt x="100" y="99"/>
                </a:cubicBezTo>
                <a:cubicBezTo>
                  <a:pt x="109" y="85"/>
                  <a:pt x="122" y="68"/>
                  <a:pt x="139" y="51"/>
                </a:cubicBezTo>
                <a:cubicBezTo>
                  <a:pt x="157" y="34"/>
                  <a:pt x="167" y="23"/>
                  <a:pt x="170" y="19"/>
                </a:cubicBezTo>
                <a:cubicBezTo>
                  <a:pt x="173" y="16"/>
                  <a:pt x="181" y="9"/>
                  <a:pt x="194" y="0"/>
                </a:cubicBezTo>
                <a:lnTo>
                  <a:pt x="206" y="0"/>
                </a:lnTo>
                <a:lnTo>
                  <a:pt x="210" y="0"/>
                </a:lnTo>
                <a:cubicBezTo>
                  <a:pt x="219" y="0"/>
                  <a:pt x="223" y="3"/>
                  <a:pt x="223" y="8"/>
                </a:cubicBezTo>
                <a:cubicBezTo>
                  <a:pt x="223" y="10"/>
                  <a:pt x="218" y="17"/>
                  <a:pt x="207" y="28"/>
                </a:cubicBezTo>
                <a:cubicBezTo>
                  <a:pt x="197" y="39"/>
                  <a:pt x="183" y="55"/>
                  <a:pt x="168" y="77"/>
                </a:cubicBezTo>
                <a:cubicBezTo>
                  <a:pt x="153" y="99"/>
                  <a:pt x="138" y="125"/>
                  <a:pt x="123" y="157"/>
                </a:cubicBezTo>
                <a:cubicBezTo>
                  <a:pt x="107" y="189"/>
                  <a:pt x="94" y="232"/>
                  <a:pt x="84" y="286"/>
                </a:cubicBezTo>
                <a:cubicBezTo>
                  <a:pt x="73" y="340"/>
                  <a:pt x="68" y="400"/>
                  <a:pt x="68" y="466"/>
                </a:cubicBezTo>
                <a:cubicBezTo>
                  <a:pt x="68" y="532"/>
                  <a:pt x="73" y="591"/>
                  <a:pt x="84" y="645"/>
                </a:cubicBezTo>
                <a:cubicBezTo>
                  <a:pt x="94" y="698"/>
                  <a:pt x="107" y="741"/>
                  <a:pt x="122" y="774"/>
                </a:cubicBezTo>
                <a:cubicBezTo>
                  <a:pt x="137" y="807"/>
                  <a:pt x="152" y="833"/>
                  <a:pt x="167" y="854"/>
                </a:cubicBezTo>
                <a:cubicBezTo>
                  <a:pt x="183" y="874"/>
                  <a:pt x="197" y="891"/>
                  <a:pt x="207" y="903"/>
                </a:cubicBezTo>
                <a:cubicBezTo>
                  <a:pt x="218" y="916"/>
                  <a:pt x="223" y="922"/>
                  <a:pt x="223" y="923"/>
                </a:cubicBezTo>
                <a:cubicBezTo>
                  <a:pt x="223" y="928"/>
                  <a:pt x="218" y="931"/>
                  <a:pt x="209" y="931"/>
                </a:cubicBezTo>
                <a:lnTo>
                  <a:pt x="206" y="931"/>
                </a:lnTo>
                <a:lnTo>
                  <a:pt x="194" y="931"/>
                </a:lnTo>
                <a:lnTo>
                  <a:pt x="167" y="909"/>
                </a:lnTo>
                <a:cubicBezTo>
                  <a:pt x="109" y="856"/>
                  <a:pt x="66" y="790"/>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87" name="フリーフォーム: 図形 2986"/>
          <p:cNvSpPr/>
          <p:nvPr/>
        </p:nvSpPr>
        <p:spPr>
          <a:xfrm>
            <a:off x="4402080" y="2871360"/>
            <a:ext cx="186480" cy="154440"/>
          </a:xfrm>
          <a:custGeom>
            <a:avLst/>
            <a:gdLst/>
            <a:ahLst/>
            <a:cxnLst/>
            <a:rect l="0" t="0" r="r" b="b"/>
            <a:pathLst>
              <a:path w="518" h="429">
                <a:moveTo>
                  <a:pt x="29" y="158"/>
                </a:moveTo>
                <a:lnTo>
                  <a:pt x="19" y="158"/>
                </a:lnTo>
                <a:cubicBezTo>
                  <a:pt x="6" y="158"/>
                  <a:pt x="0" y="154"/>
                  <a:pt x="0" y="145"/>
                </a:cubicBezTo>
                <a:cubicBezTo>
                  <a:pt x="0" y="144"/>
                  <a:pt x="1" y="141"/>
                  <a:pt x="2" y="135"/>
                </a:cubicBezTo>
                <a:cubicBezTo>
                  <a:pt x="3" y="129"/>
                  <a:pt x="7" y="122"/>
                  <a:pt x="12" y="112"/>
                </a:cubicBezTo>
                <a:cubicBezTo>
                  <a:pt x="18" y="102"/>
                  <a:pt x="24" y="92"/>
                  <a:pt x="31" y="81"/>
                </a:cubicBezTo>
                <a:cubicBezTo>
                  <a:pt x="38" y="70"/>
                  <a:pt x="48" y="59"/>
                  <a:pt x="63" y="48"/>
                </a:cubicBezTo>
                <a:cubicBezTo>
                  <a:pt x="77" y="36"/>
                  <a:pt x="92" y="26"/>
                  <a:pt x="108" y="18"/>
                </a:cubicBezTo>
                <a:cubicBezTo>
                  <a:pt x="134" y="7"/>
                  <a:pt x="157" y="1"/>
                  <a:pt x="177" y="1"/>
                </a:cubicBezTo>
                <a:lnTo>
                  <a:pt x="180" y="1"/>
                </a:lnTo>
                <a:cubicBezTo>
                  <a:pt x="203" y="1"/>
                  <a:pt x="217" y="1"/>
                  <a:pt x="223" y="2"/>
                </a:cubicBezTo>
                <a:cubicBezTo>
                  <a:pt x="270" y="10"/>
                  <a:pt x="301" y="25"/>
                  <a:pt x="316" y="48"/>
                </a:cubicBezTo>
                <a:lnTo>
                  <a:pt x="325" y="39"/>
                </a:lnTo>
                <a:cubicBezTo>
                  <a:pt x="351" y="13"/>
                  <a:pt x="379" y="0"/>
                  <a:pt x="410" y="0"/>
                </a:cubicBezTo>
                <a:cubicBezTo>
                  <a:pt x="445" y="0"/>
                  <a:pt x="471" y="10"/>
                  <a:pt x="490" y="29"/>
                </a:cubicBezTo>
                <a:cubicBezTo>
                  <a:pt x="508" y="48"/>
                  <a:pt x="518" y="71"/>
                  <a:pt x="518" y="99"/>
                </a:cubicBezTo>
                <a:cubicBezTo>
                  <a:pt x="518" y="125"/>
                  <a:pt x="510" y="146"/>
                  <a:pt x="494" y="160"/>
                </a:cubicBezTo>
                <a:cubicBezTo>
                  <a:pt x="478" y="174"/>
                  <a:pt x="461" y="182"/>
                  <a:pt x="442" y="182"/>
                </a:cubicBezTo>
                <a:cubicBezTo>
                  <a:pt x="427" y="182"/>
                  <a:pt x="415" y="178"/>
                  <a:pt x="405" y="169"/>
                </a:cubicBezTo>
                <a:cubicBezTo>
                  <a:pt x="395" y="161"/>
                  <a:pt x="390" y="149"/>
                  <a:pt x="390" y="134"/>
                </a:cubicBezTo>
                <a:cubicBezTo>
                  <a:pt x="390" y="112"/>
                  <a:pt x="398" y="94"/>
                  <a:pt x="414" y="79"/>
                </a:cubicBezTo>
                <a:cubicBezTo>
                  <a:pt x="422" y="73"/>
                  <a:pt x="432" y="67"/>
                  <a:pt x="445" y="62"/>
                </a:cubicBezTo>
                <a:cubicBezTo>
                  <a:pt x="445" y="62"/>
                  <a:pt x="444" y="61"/>
                  <a:pt x="441" y="59"/>
                </a:cubicBezTo>
                <a:cubicBezTo>
                  <a:pt x="438" y="57"/>
                  <a:pt x="433" y="55"/>
                  <a:pt x="427" y="52"/>
                </a:cubicBezTo>
                <a:cubicBezTo>
                  <a:pt x="421" y="50"/>
                  <a:pt x="414" y="48"/>
                  <a:pt x="407" y="48"/>
                </a:cubicBezTo>
                <a:cubicBezTo>
                  <a:pt x="399" y="48"/>
                  <a:pt x="394" y="49"/>
                  <a:pt x="390" y="50"/>
                </a:cubicBezTo>
                <a:cubicBezTo>
                  <a:pt x="370" y="60"/>
                  <a:pt x="355" y="77"/>
                  <a:pt x="346" y="103"/>
                </a:cubicBezTo>
                <a:cubicBezTo>
                  <a:pt x="308" y="243"/>
                  <a:pt x="290" y="324"/>
                  <a:pt x="290" y="346"/>
                </a:cubicBezTo>
                <a:cubicBezTo>
                  <a:pt x="290" y="369"/>
                  <a:pt x="305" y="381"/>
                  <a:pt x="337" y="381"/>
                </a:cubicBezTo>
                <a:cubicBezTo>
                  <a:pt x="364" y="381"/>
                  <a:pt x="389" y="371"/>
                  <a:pt x="411" y="353"/>
                </a:cubicBezTo>
                <a:cubicBezTo>
                  <a:pt x="434" y="333"/>
                  <a:pt x="450" y="312"/>
                  <a:pt x="459" y="288"/>
                </a:cubicBezTo>
                <a:cubicBezTo>
                  <a:pt x="461" y="280"/>
                  <a:pt x="464" y="274"/>
                  <a:pt x="465" y="273"/>
                </a:cubicBezTo>
                <a:cubicBezTo>
                  <a:pt x="467" y="271"/>
                  <a:pt x="473" y="270"/>
                  <a:pt x="484" y="270"/>
                </a:cubicBezTo>
                <a:lnTo>
                  <a:pt x="490" y="270"/>
                </a:lnTo>
                <a:lnTo>
                  <a:pt x="500" y="270"/>
                </a:lnTo>
                <a:cubicBezTo>
                  <a:pt x="512" y="270"/>
                  <a:pt x="518" y="274"/>
                  <a:pt x="518" y="283"/>
                </a:cubicBezTo>
                <a:cubicBezTo>
                  <a:pt x="518" y="291"/>
                  <a:pt x="514" y="302"/>
                  <a:pt x="506" y="317"/>
                </a:cubicBezTo>
                <a:cubicBezTo>
                  <a:pt x="498" y="332"/>
                  <a:pt x="487" y="348"/>
                  <a:pt x="473" y="366"/>
                </a:cubicBezTo>
                <a:cubicBezTo>
                  <a:pt x="459" y="382"/>
                  <a:pt x="437" y="397"/>
                  <a:pt x="411" y="410"/>
                </a:cubicBezTo>
                <a:cubicBezTo>
                  <a:pt x="385" y="423"/>
                  <a:pt x="358" y="430"/>
                  <a:pt x="330" y="429"/>
                </a:cubicBezTo>
                <a:cubicBezTo>
                  <a:pt x="277" y="429"/>
                  <a:pt x="237" y="416"/>
                  <a:pt x="208" y="389"/>
                </a:cubicBezTo>
                <a:lnTo>
                  <a:pt x="200" y="381"/>
                </a:lnTo>
                <a:cubicBezTo>
                  <a:pt x="174" y="412"/>
                  <a:pt x="143" y="428"/>
                  <a:pt x="110" y="428"/>
                </a:cubicBezTo>
                <a:lnTo>
                  <a:pt x="105" y="428"/>
                </a:lnTo>
                <a:cubicBezTo>
                  <a:pt x="70" y="428"/>
                  <a:pt x="44" y="418"/>
                  <a:pt x="26" y="398"/>
                </a:cubicBezTo>
                <a:cubicBezTo>
                  <a:pt x="9" y="378"/>
                  <a:pt x="0" y="357"/>
                  <a:pt x="0" y="332"/>
                </a:cubicBezTo>
                <a:cubicBezTo>
                  <a:pt x="0" y="302"/>
                  <a:pt x="9" y="281"/>
                  <a:pt x="25" y="267"/>
                </a:cubicBezTo>
                <a:cubicBezTo>
                  <a:pt x="42" y="253"/>
                  <a:pt x="59" y="246"/>
                  <a:pt x="77" y="246"/>
                </a:cubicBezTo>
                <a:cubicBezTo>
                  <a:pt x="91" y="246"/>
                  <a:pt x="103" y="250"/>
                  <a:pt x="113" y="259"/>
                </a:cubicBezTo>
                <a:cubicBezTo>
                  <a:pt x="123" y="267"/>
                  <a:pt x="128" y="279"/>
                  <a:pt x="128" y="294"/>
                </a:cubicBezTo>
                <a:cubicBezTo>
                  <a:pt x="128" y="316"/>
                  <a:pt x="120" y="334"/>
                  <a:pt x="103" y="349"/>
                </a:cubicBezTo>
                <a:cubicBezTo>
                  <a:pt x="95" y="356"/>
                  <a:pt x="86" y="362"/>
                  <a:pt x="74" y="367"/>
                </a:cubicBezTo>
                <a:cubicBezTo>
                  <a:pt x="75" y="370"/>
                  <a:pt x="79" y="373"/>
                  <a:pt x="87" y="376"/>
                </a:cubicBezTo>
                <a:cubicBezTo>
                  <a:pt x="94" y="379"/>
                  <a:pt x="102" y="381"/>
                  <a:pt x="110" y="382"/>
                </a:cubicBezTo>
                <a:cubicBezTo>
                  <a:pt x="124" y="382"/>
                  <a:pt x="136" y="376"/>
                  <a:pt x="146" y="365"/>
                </a:cubicBezTo>
                <a:cubicBezTo>
                  <a:pt x="157" y="354"/>
                  <a:pt x="165" y="340"/>
                  <a:pt x="170" y="325"/>
                </a:cubicBezTo>
                <a:cubicBezTo>
                  <a:pt x="208" y="185"/>
                  <a:pt x="227" y="104"/>
                  <a:pt x="227" y="82"/>
                </a:cubicBezTo>
                <a:cubicBezTo>
                  <a:pt x="227" y="60"/>
                  <a:pt x="211" y="48"/>
                  <a:pt x="180" y="48"/>
                </a:cubicBezTo>
                <a:cubicBezTo>
                  <a:pt x="157" y="48"/>
                  <a:pt x="135" y="56"/>
                  <a:pt x="113" y="70"/>
                </a:cubicBezTo>
                <a:cubicBezTo>
                  <a:pt x="90" y="84"/>
                  <a:pt x="73" y="107"/>
                  <a:pt x="60" y="140"/>
                </a:cubicBezTo>
                <a:cubicBezTo>
                  <a:pt x="57" y="148"/>
                  <a:pt x="55" y="154"/>
                  <a:pt x="53" y="155"/>
                </a:cubicBezTo>
                <a:cubicBezTo>
                  <a:pt x="51"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88" name="フリーフォーム: 図形 2987"/>
          <p:cNvSpPr/>
          <p:nvPr/>
        </p:nvSpPr>
        <p:spPr>
          <a:xfrm>
            <a:off x="4626720" y="277164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4" y="75"/>
                  <a:pt x="157" y="141"/>
                  <a:pt x="184" y="220"/>
                </a:cubicBezTo>
                <a:cubicBezTo>
                  <a:pt x="210" y="299"/>
                  <a:pt x="224" y="381"/>
                  <a:pt x="224" y="466"/>
                </a:cubicBezTo>
                <a:cubicBezTo>
                  <a:pt x="224" y="508"/>
                  <a:pt x="221" y="549"/>
                  <a:pt x="214" y="588"/>
                </a:cubicBezTo>
                <a:cubicBezTo>
                  <a:pt x="208" y="627"/>
                  <a:pt x="201" y="660"/>
                  <a:pt x="193" y="687"/>
                </a:cubicBezTo>
                <a:cubicBezTo>
                  <a:pt x="185" y="715"/>
                  <a:pt x="173" y="742"/>
                  <a:pt x="159" y="769"/>
                </a:cubicBezTo>
                <a:cubicBezTo>
                  <a:pt x="144" y="796"/>
                  <a:pt x="131" y="817"/>
                  <a:pt x="122" y="832"/>
                </a:cubicBezTo>
                <a:cubicBezTo>
                  <a:pt x="114" y="846"/>
                  <a:pt x="101" y="862"/>
                  <a:pt x="84" y="879"/>
                </a:cubicBezTo>
                <a:cubicBezTo>
                  <a:pt x="67" y="896"/>
                  <a:pt x="57" y="907"/>
                  <a:pt x="54" y="910"/>
                </a:cubicBezTo>
                <a:cubicBezTo>
                  <a:pt x="51" y="913"/>
                  <a:pt x="44" y="919"/>
                  <a:pt x="33" y="927"/>
                </a:cubicBezTo>
                <a:cubicBezTo>
                  <a:pt x="31" y="929"/>
                  <a:pt x="30" y="930"/>
                  <a:pt x="29" y="931"/>
                </a:cubicBezTo>
                <a:lnTo>
                  <a:pt x="18" y="931"/>
                </a:lnTo>
                <a:cubicBezTo>
                  <a:pt x="13" y="931"/>
                  <a:pt x="10" y="931"/>
                  <a:pt x="8" y="931"/>
                </a:cubicBezTo>
                <a:cubicBezTo>
                  <a:pt x="6" y="931"/>
                  <a:pt x="4" y="930"/>
                  <a:pt x="3" y="928"/>
                </a:cubicBezTo>
                <a:cubicBezTo>
                  <a:pt x="2" y="926"/>
                  <a:pt x="1" y="924"/>
                  <a:pt x="0" y="920"/>
                </a:cubicBezTo>
                <a:cubicBezTo>
                  <a:pt x="1" y="919"/>
                  <a:pt x="4" y="915"/>
                  <a:pt x="11" y="908"/>
                </a:cubicBezTo>
                <a:cubicBezTo>
                  <a:pt x="107" y="808"/>
                  <a:pt x="156" y="661"/>
                  <a:pt x="156" y="466"/>
                </a:cubicBezTo>
                <a:cubicBezTo>
                  <a:pt x="156" y="271"/>
                  <a:pt x="107" y="123"/>
                  <a:pt x="11"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89" name="テキスト ボックス 2988"/>
          <p:cNvSpPr txBox="1"/>
          <p:nvPr/>
        </p:nvSpPr>
        <p:spPr>
          <a:xfrm>
            <a:off x="1852560" y="274068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実数を返す関数</a:t>
            </a:r>
            <a:endParaRPr lang="en-US" sz="2170" b="0" strike="noStrike" spc="-1">
              <a:solidFill>
                <a:srgbClr val="000000"/>
              </a:solidFill>
              <a:latin typeface="Times New Roman"/>
            </a:endParaRPr>
          </a:p>
        </p:txBody>
      </p:sp>
      <p:sp>
        <p:nvSpPr>
          <p:cNvPr id="2990" name="テキスト ボックス 2989"/>
          <p:cNvSpPr txBox="1"/>
          <p:nvPr/>
        </p:nvSpPr>
        <p:spPr>
          <a:xfrm>
            <a:off x="4734360" y="27338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2991" name="フリーフォーム: 図形 2990"/>
          <p:cNvSpPr/>
          <p:nvPr/>
        </p:nvSpPr>
        <p:spPr>
          <a:xfrm>
            <a:off x="1047600" y="336204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0"/>
                  <a:pt x="10" y="184"/>
                </a:cubicBezTo>
                <a:cubicBezTo>
                  <a:pt x="3" y="168"/>
                  <a:pt x="0" y="151"/>
                  <a:pt x="0" y="134"/>
                </a:cubicBezTo>
                <a:cubicBezTo>
                  <a:pt x="0" y="116"/>
                  <a:pt x="3" y="99"/>
                  <a:pt x="10" y="83"/>
                </a:cubicBezTo>
                <a:cubicBezTo>
                  <a:pt x="17" y="67"/>
                  <a:pt x="26" y="52"/>
                  <a:pt x="39" y="40"/>
                </a:cubicBezTo>
                <a:cubicBezTo>
                  <a:pt x="51" y="27"/>
                  <a:pt x="65" y="17"/>
                  <a:pt x="82" y="10"/>
                </a:cubicBezTo>
                <a:cubicBezTo>
                  <a:pt x="98" y="4"/>
                  <a:pt x="115" y="0"/>
                  <a:pt x="133" y="0"/>
                </a:cubicBezTo>
                <a:cubicBezTo>
                  <a:pt x="151" y="0"/>
                  <a:pt x="168" y="4"/>
                  <a:pt x="184" y="10"/>
                </a:cubicBezTo>
                <a:cubicBezTo>
                  <a:pt x="200" y="17"/>
                  <a:pt x="214" y="27"/>
                  <a:pt x="227" y="40"/>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92" name="テキスト ボックス 2991"/>
          <p:cNvSpPr txBox="1"/>
          <p:nvPr/>
        </p:nvSpPr>
        <p:spPr>
          <a:xfrm>
            <a:off x="4880160" y="274068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状態価値関数（値関数）</a:t>
            </a:r>
            <a:endParaRPr lang="en-US" sz="2170" b="0" strike="noStrike" spc="-1">
              <a:solidFill>
                <a:srgbClr val="000000"/>
              </a:solidFill>
              <a:latin typeface="Times New Roman"/>
            </a:endParaRPr>
          </a:p>
        </p:txBody>
      </p:sp>
      <p:sp>
        <p:nvSpPr>
          <p:cNvPr id="2993" name="フリーフォーム: 図形 2992"/>
          <p:cNvSpPr/>
          <p:nvPr/>
        </p:nvSpPr>
        <p:spPr>
          <a:xfrm>
            <a:off x="1599840" y="3781080"/>
            <a:ext cx="95760" cy="95760"/>
          </a:xfrm>
          <a:custGeom>
            <a:avLst/>
            <a:gdLst/>
            <a:ahLst/>
            <a:cxnLst/>
            <a:rect l="0" t="0" r="r" b="b"/>
            <a:pathLst>
              <a:path w="266" h="266">
                <a:moveTo>
                  <a:pt x="266" y="133"/>
                </a:moveTo>
                <a:cubicBezTo>
                  <a:pt x="266" y="150"/>
                  <a:pt x="263" y="167"/>
                  <a:pt x="256" y="183"/>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3"/>
                </a:cubicBezTo>
                <a:cubicBezTo>
                  <a:pt x="4" y="167"/>
                  <a:pt x="0" y="150"/>
                  <a:pt x="0" y="133"/>
                </a:cubicBezTo>
                <a:cubicBezTo>
                  <a:pt x="0" y="115"/>
                  <a:pt x="4" y="98"/>
                  <a:pt x="11" y="82"/>
                </a:cubicBezTo>
                <a:cubicBezTo>
                  <a:pt x="17" y="66"/>
                  <a:pt x="27" y="52"/>
                  <a:pt x="39" y="39"/>
                </a:cubicBezTo>
                <a:cubicBezTo>
                  <a:pt x="52" y="27"/>
                  <a:pt x="66" y="17"/>
                  <a:pt x="82" y="11"/>
                </a:cubicBezTo>
                <a:cubicBezTo>
                  <a:pt x="98" y="4"/>
                  <a:pt x="115" y="0"/>
                  <a:pt x="133" y="0"/>
                </a:cubicBezTo>
                <a:cubicBezTo>
                  <a:pt x="150" y="0"/>
                  <a:pt x="167" y="4"/>
                  <a:pt x="184" y="11"/>
                </a:cubicBezTo>
                <a:cubicBezTo>
                  <a:pt x="201" y="17"/>
                  <a:pt x="215" y="27"/>
                  <a:pt x="227" y="39"/>
                </a:cubicBezTo>
                <a:cubicBezTo>
                  <a:pt x="240" y="52"/>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994" name="テキスト ボックス 2993"/>
          <p:cNvSpPr txBox="1"/>
          <p:nvPr/>
        </p:nvSpPr>
        <p:spPr>
          <a:xfrm>
            <a:off x="1300320" y="321696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大域計画の問題で考えると、別に難しい話ではない</a:t>
            </a:r>
            <a:endParaRPr lang="en-US" sz="2170" b="0" strike="noStrike" spc="-1">
              <a:solidFill>
                <a:srgbClr val="000000"/>
              </a:solidFill>
              <a:latin typeface="Times New Roman"/>
            </a:endParaRPr>
          </a:p>
        </p:txBody>
      </p:sp>
      <p:sp>
        <p:nvSpPr>
          <p:cNvPr id="2995" name="フリーフォーム: 図形 2994"/>
          <p:cNvSpPr/>
          <p:nvPr/>
        </p:nvSpPr>
        <p:spPr>
          <a:xfrm>
            <a:off x="2976480" y="3771720"/>
            <a:ext cx="186480" cy="154440"/>
          </a:xfrm>
          <a:custGeom>
            <a:avLst/>
            <a:gdLst/>
            <a:ahLst/>
            <a:cxnLst/>
            <a:rect l="0" t="0" r="r" b="b"/>
            <a:pathLst>
              <a:path w="518" h="429">
                <a:moveTo>
                  <a:pt x="29" y="158"/>
                </a:moveTo>
                <a:lnTo>
                  <a:pt x="19" y="158"/>
                </a:lnTo>
                <a:cubicBezTo>
                  <a:pt x="6" y="158"/>
                  <a:pt x="0" y="154"/>
                  <a:pt x="0" y="145"/>
                </a:cubicBezTo>
                <a:cubicBezTo>
                  <a:pt x="0" y="144"/>
                  <a:pt x="1" y="140"/>
                  <a:pt x="2" y="135"/>
                </a:cubicBezTo>
                <a:cubicBezTo>
                  <a:pt x="3" y="129"/>
                  <a:pt x="7" y="122"/>
                  <a:pt x="12" y="112"/>
                </a:cubicBezTo>
                <a:cubicBezTo>
                  <a:pt x="18" y="102"/>
                  <a:pt x="24" y="91"/>
                  <a:pt x="31" y="81"/>
                </a:cubicBezTo>
                <a:cubicBezTo>
                  <a:pt x="38" y="70"/>
                  <a:pt x="48" y="59"/>
                  <a:pt x="62" y="47"/>
                </a:cubicBezTo>
                <a:cubicBezTo>
                  <a:pt x="77" y="36"/>
                  <a:pt x="92" y="26"/>
                  <a:pt x="108" y="18"/>
                </a:cubicBezTo>
                <a:cubicBezTo>
                  <a:pt x="133" y="7"/>
                  <a:pt x="156" y="1"/>
                  <a:pt x="177" y="1"/>
                </a:cubicBezTo>
                <a:lnTo>
                  <a:pt x="180" y="1"/>
                </a:lnTo>
                <a:cubicBezTo>
                  <a:pt x="203" y="1"/>
                  <a:pt x="217" y="1"/>
                  <a:pt x="222" y="2"/>
                </a:cubicBezTo>
                <a:cubicBezTo>
                  <a:pt x="271" y="10"/>
                  <a:pt x="302" y="25"/>
                  <a:pt x="316" y="48"/>
                </a:cubicBezTo>
                <a:lnTo>
                  <a:pt x="326" y="39"/>
                </a:lnTo>
                <a:cubicBezTo>
                  <a:pt x="352" y="13"/>
                  <a:pt x="380" y="0"/>
                  <a:pt x="410" y="0"/>
                </a:cubicBezTo>
                <a:cubicBezTo>
                  <a:pt x="444" y="0"/>
                  <a:pt x="471" y="10"/>
                  <a:pt x="489" y="29"/>
                </a:cubicBezTo>
                <a:cubicBezTo>
                  <a:pt x="508" y="48"/>
                  <a:pt x="518" y="71"/>
                  <a:pt x="518" y="99"/>
                </a:cubicBezTo>
                <a:cubicBezTo>
                  <a:pt x="518" y="125"/>
                  <a:pt x="510" y="146"/>
                  <a:pt x="494" y="160"/>
                </a:cubicBezTo>
                <a:cubicBezTo>
                  <a:pt x="478" y="174"/>
                  <a:pt x="461" y="182"/>
                  <a:pt x="442" y="182"/>
                </a:cubicBezTo>
                <a:cubicBezTo>
                  <a:pt x="428" y="182"/>
                  <a:pt x="416" y="178"/>
                  <a:pt x="406" y="169"/>
                </a:cubicBezTo>
                <a:cubicBezTo>
                  <a:pt x="396" y="161"/>
                  <a:pt x="391" y="149"/>
                  <a:pt x="391" y="134"/>
                </a:cubicBezTo>
                <a:cubicBezTo>
                  <a:pt x="391" y="112"/>
                  <a:pt x="399" y="94"/>
                  <a:pt x="415" y="79"/>
                </a:cubicBezTo>
                <a:cubicBezTo>
                  <a:pt x="423" y="73"/>
                  <a:pt x="433" y="67"/>
                  <a:pt x="445" y="62"/>
                </a:cubicBezTo>
                <a:cubicBezTo>
                  <a:pt x="445" y="62"/>
                  <a:pt x="444" y="60"/>
                  <a:pt x="441" y="59"/>
                </a:cubicBezTo>
                <a:cubicBezTo>
                  <a:pt x="439" y="57"/>
                  <a:pt x="434" y="55"/>
                  <a:pt x="428" y="52"/>
                </a:cubicBezTo>
                <a:cubicBezTo>
                  <a:pt x="422" y="50"/>
                  <a:pt x="415" y="48"/>
                  <a:pt x="408" y="48"/>
                </a:cubicBezTo>
                <a:cubicBezTo>
                  <a:pt x="400" y="48"/>
                  <a:pt x="395" y="49"/>
                  <a:pt x="391" y="50"/>
                </a:cubicBezTo>
                <a:cubicBezTo>
                  <a:pt x="370" y="60"/>
                  <a:pt x="356" y="77"/>
                  <a:pt x="347" y="103"/>
                </a:cubicBezTo>
                <a:cubicBezTo>
                  <a:pt x="309" y="243"/>
                  <a:pt x="290" y="324"/>
                  <a:pt x="290" y="346"/>
                </a:cubicBezTo>
                <a:cubicBezTo>
                  <a:pt x="290" y="368"/>
                  <a:pt x="306" y="380"/>
                  <a:pt x="338" y="380"/>
                </a:cubicBezTo>
                <a:cubicBezTo>
                  <a:pt x="365" y="380"/>
                  <a:pt x="390" y="370"/>
                  <a:pt x="412" y="352"/>
                </a:cubicBezTo>
                <a:cubicBezTo>
                  <a:pt x="435" y="333"/>
                  <a:pt x="450" y="312"/>
                  <a:pt x="459" y="288"/>
                </a:cubicBezTo>
                <a:cubicBezTo>
                  <a:pt x="461" y="280"/>
                  <a:pt x="463" y="274"/>
                  <a:pt x="465" y="273"/>
                </a:cubicBezTo>
                <a:cubicBezTo>
                  <a:pt x="467" y="271"/>
                  <a:pt x="473" y="270"/>
                  <a:pt x="484" y="270"/>
                </a:cubicBezTo>
                <a:lnTo>
                  <a:pt x="489" y="270"/>
                </a:lnTo>
                <a:lnTo>
                  <a:pt x="500" y="270"/>
                </a:lnTo>
                <a:cubicBezTo>
                  <a:pt x="512" y="270"/>
                  <a:pt x="518" y="274"/>
                  <a:pt x="518" y="283"/>
                </a:cubicBezTo>
                <a:cubicBezTo>
                  <a:pt x="518" y="291"/>
                  <a:pt x="514" y="302"/>
                  <a:pt x="506" y="317"/>
                </a:cubicBezTo>
                <a:cubicBezTo>
                  <a:pt x="498" y="332"/>
                  <a:pt x="487" y="348"/>
                  <a:pt x="473" y="365"/>
                </a:cubicBezTo>
                <a:cubicBezTo>
                  <a:pt x="458" y="381"/>
                  <a:pt x="438" y="396"/>
                  <a:pt x="412" y="409"/>
                </a:cubicBezTo>
                <a:cubicBezTo>
                  <a:pt x="386" y="423"/>
                  <a:pt x="359" y="430"/>
                  <a:pt x="330" y="429"/>
                </a:cubicBezTo>
                <a:cubicBezTo>
                  <a:pt x="278" y="429"/>
                  <a:pt x="237" y="416"/>
                  <a:pt x="208" y="388"/>
                </a:cubicBezTo>
                <a:lnTo>
                  <a:pt x="200" y="380"/>
                </a:lnTo>
                <a:cubicBezTo>
                  <a:pt x="173" y="411"/>
                  <a:pt x="143" y="428"/>
                  <a:pt x="110" y="428"/>
                </a:cubicBezTo>
                <a:lnTo>
                  <a:pt x="105" y="428"/>
                </a:lnTo>
                <a:cubicBezTo>
                  <a:pt x="70" y="428"/>
                  <a:pt x="43" y="418"/>
                  <a:pt x="26" y="397"/>
                </a:cubicBezTo>
                <a:cubicBezTo>
                  <a:pt x="9" y="377"/>
                  <a:pt x="0" y="356"/>
                  <a:pt x="0" y="332"/>
                </a:cubicBezTo>
                <a:cubicBezTo>
                  <a:pt x="0" y="302"/>
                  <a:pt x="8" y="281"/>
                  <a:pt x="25" y="267"/>
                </a:cubicBezTo>
                <a:cubicBezTo>
                  <a:pt x="42" y="253"/>
                  <a:pt x="59" y="246"/>
                  <a:pt x="76" y="246"/>
                </a:cubicBezTo>
                <a:cubicBezTo>
                  <a:pt x="91" y="246"/>
                  <a:pt x="103" y="250"/>
                  <a:pt x="113" y="259"/>
                </a:cubicBezTo>
                <a:cubicBezTo>
                  <a:pt x="123" y="267"/>
                  <a:pt x="128" y="279"/>
                  <a:pt x="128" y="294"/>
                </a:cubicBezTo>
                <a:cubicBezTo>
                  <a:pt x="128" y="316"/>
                  <a:pt x="119" y="334"/>
                  <a:pt x="103" y="349"/>
                </a:cubicBezTo>
                <a:cubicBezTo>
                  <a:pt x="95" y="355"/>
                  <a:pt x="85" y="361"/>
                  <a:pt x="74" y="366"/>
                </a:cubicBezTo>
                <a:cubicBezTo>
                  <a:pt x="75" y="369"/>
                  <a:pt x="79" y="372"/>
                  <a:pt x="87" y="375"/>
                </a:cubicBezTo>
                <a:cubicBezTo>
                  <a:pt x="94" y="378"/>
                  <a:pt x="102" y="380"/>
                  <a:pt x="110" y="380"/>
                </a:cubicBezTo>
                <a:cubicBezTo>
                  <a:pt x="123" y="380"/>
                  <a:pt x="136" y="375"/>
                  <a:pt x="146" y="364"/>
                </a:cubicBezTo>
                <a:cubicBezTo>
                  <a:pt x="157" y="353"/>
                  <a:pt x="165" y="340"/>
                  <a:pt x="170" y="325"/>
                </a:cubicBezTo>
                <a:cubicBezTo>
                  <a:pt x="208" y="185"/>
                  <a:pt x="227" y="104"/>
                  <a:pt x="227" y="82"/>
                </a:cubicBezTo>
                <a:cubicBezTo>
                  <a:pt x="227" y="60"/>
                  <a:pt x="211" y="48"/>
                  <a:pt x="180" y="48"/>
                </a:cubicBezTo>
                <a:cubicBezTo>
                  <a:pt x="157" y="48"/>
                  <a:pt x="135" y="55"/>
                  <a:pt x="113" y="70"/>
                </a:cubicBezTo>
                <a:cubicBezTo>
                  <a:pt x="90" y="84"/>
                  <a:pt x="73" y="107"/>
                  <a:pt x="60" y="140"/>
                </a:cubicBezTo>
                <a:cubicBezTo>
                  <a:pt x="57" y="148"/>
                  <a:pt x="55" y="153"/>
                  <a:pt x="53" y="155"/>
                </a:cubicBezTo>
                <a:cubicBezTo>
                  <a:pt x="51"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96" name="フリーフォーム: 図形 2995"/>
          <p:cNvSpPr/>
          <p:nvPr/>
        </p:nvSpPr>
        <p:spPr>
          <a:xfrm>
            <a:off x="5675040" y="3778920"/>
            <a:ext cx="218160" cy="151560"/>
          </a:xfrm>
          <a:custGeom>
            <a:avLst/>
            <a:gdLst/>
            <a:ahLst/>
            <a:cxnLst/>
            <a:rect l="0" t="0" r="r" b="b"/>
            <a:pathLst>
              <a:path w="606" h="421">
                <a:moveTo>
                  <a:pt x="30" y="144"/>
                </a:moveTo>
                <a:lnTo>
                  <a:pt x="18" y="144"/>
                </a:lnTo>
                <a:cubicBezTo>
                  <a:pt x="6" y="144"/>
                  <a:pt x="0" y="140"/>
                  <a:pt x="0" y="131"/>
                </a:cubicBezTo>
                <a:cubicBezTo>
                  <a:pt x="0" y="128"/>
                  <a:pt x="3" y="122"/>
                  <a:pt x="9" y="114"/>
                </a:cubicBezTo>
                <a:cubicBezTo>
                  <a:pt x="61" y="44"/>
                  <a:pt x="112" y="7"/>
                  <a:pt x="164" y="1"/>
                </a:cubicBezTo>
                <a:cubicBezTo>
                  <a:pt x="164" y="0"/>
                  <a:pt x="232" y="0"/>
                  <a:pt x="368" y="0"/>
                </a:cubicBezTo>
                <a:cubicBezTo>
                  <a:pt x="476" y="0"/>
                  <a:pt x="537" y="0"/>
                  <a:pt x="553" y="0"/>
                </a:cubicBezTo>
                <a:cubicBezTo>
                  <a:pt x="570" y="0"/>
                  <a:pt x="580" y="2"/>
                  <a:pt x="586" y="5"/>
                </a:cubicBezTo>
                <a:cubicBezTo>
                  <a:pt x="600" y="13"/>
                  <a:pt x="606" y="25"/>
                  <a:pt x="606" y="41"/>
                </a:cubicBezTo>
                <a:cubicBezTo>
                  <a:pt x="606" y="55"/>
                  <a:pt x="602" y="67"/>
                  <a:pt x="594" y="78"/>
                </a:cubicBezTo>
                <a:cubicBezTo>
                  <a:pt x="586" y="89"/>
                  <a:pt x="575" y="97"/>
                  <a:pt x="561" y="101"/>
                </a:cubicBezTo>
                <a:cubicBezTo>
                  <a:pt x="558" y="102"/>
                  <a:pt x="535" y="103"/>
                  <a:pt x="490" y="103"/>
                </a:cubicBezTo>
                <a:lnTo>
                  <a:pt x="425" y="103"/>
                </a:lnTo>
                <a:lnTo>
                  <a:pt x="423" y="114"/>
                </a:lnTo>
                <a:cubicBezTo>
                  <a:pt x="423" y="120"/>
                  <a:pt x="422" y="133"/>
                  <a:pt x="422" y="154"/>
                </a:cubicBezTo>
                <a:cubicBezTo>
                  <a:pt x="422" y="191"/>
                  <a:pt x="427" y="224"/>
                  <a:pt x="436" y="252"/>
                </a:cubicBezTo>
                <a:cubicBezTo>
                  <a:pt x="445" y="280"/>
                  <a:pt x="455" y="302"/>
                  <a:pt x="464" y="317"/>
                </a:cubicBezTo>
                <a:cubicBezTo>
                  <a:pt x="473" y="333"/>
                  <a:pt x="478" y="345"/>
                  <a:pt x="478" y="354"/>
                </a:cubicBezTo>
                <a:cubicBezTo>
                  <a:pt x="478" y="370"/>
                  <a:pt x="470" y="386"/>
                  <a:pt x="455" y="400"/>
                </a:cubicBezTo>
                <a:cubicBezTo>
                  <a:pt x="439" y="414"/>
                  <a:pt x="423" y="421"/>
                  <a:pt x="405" y="421"/>
                </a:cubicBezTo>
                <a:cubicBezTo>
                  <a:pt x="371" y="421"/>
                  <a:pt x="349" y="390"/>
                  <a:pt x="339" y="327"/>
                </a:cubicBezTo>
                <a:cubicBezTo>
                  <a:pt x="337" y="317"/>
                  <a:pt x="337" y="303"/>
                  <a:pt x="337" y="285"/>
                </a:cubicBezTo>
                <a:cubicBezTo>
                  <a:pt x="337" y="259"/>
                  <a:pt x="339" y="231"/>
                  <a:pt x="343" y="200"/>
                </a:cubicBezTo>
                <a:cubicBezTo>
                  <a:pt x="348" y="170"/>
                  <a:pt x="352" y="147"/>
                  <a:pt x="357" y="130"/>
                </a:cubicBezTo>
                <a:lnTo>
                  <a:pt x="364" y="105"/>
                </a:lnTo>
                <a:cubicBezTo>
                  <a:pt x="364" y="104"/>
                  <a:pt x="349" y="103"/>
                  <a:pt x="319" y="103"/>
                </a:cubicBezTo>
                <a:lnTo>
                  <a:pt x="273" y="103"/>
                </a:lnTo>
                <a:lnTo>
                  <a:pt x="272" y="107"/>
                </a:lnTo>
                <a:cubicBezTo>
                  <a:pt x="272" y="108"/>
                  <a:pt x="272" y="112"/>
                  <a:pt x="270" y="121"/>
                </a:cubicBezTo>
                <a:cubicBezTo>
                  <a:pt x="267" y="130"/>
                  <a:pt x="263" y="143"/>
                  <a:pt x="258" y="160"/>
                </a:cubicBezTo>
                <a:cubicBezTo>
                  <a:pt x="253" y="177"/>
                  <a:pt x="249" y="194"/>
                  <a:pt x="246" y="208"/>
                </a:cubicBezTo>
                <a:cubicBezTo>
                  <a:pt x="238" y="242"/>
                  <a:pt x="228" y="279"/>
                  <a:pt x="218" y="318"/>
                </a:cubicBezTo>
                <a:cubicBezTo>
                  <a:pt x="210" y="352"/>
                  <a:pt x="204" y="372"/>
                  <a:pt x="202" y="379"/>
                </a:cubicBezTo>
                <a:cubicBezTo>
                  <a:pt x="199" y="386"/>
                  <a:pt x="196" y="392"/>
                  <a:pt x="191" y="397"/>
                </a:cubicBezTo>
                <a:cubicBezTo>
                  <a:pt x="189" y="399"/>
                  <a:pt x="187" y="400"/>
                  <a:pt x="187" y="401"/>
                </a:cubicBezTo>
                <a:cubicBezTo>
                  <a:pt x="172" y="415"/>
                  <a:pt x="156" y="421"/>
                  <a:pt x="138" y="421"/>
                </a:cubicBezTo>
                <a:cubicBezTo>
                  <a:pt x="122" y="421"/>
                  <a:pt x="110" y="417"/>
                  <a:pt x="101" y="408"/>
                </a:cubicBezTo>
                <a:cubicBezTo>
                  <a:pt x="93" y="398"/>
                  <a:pt x="88" y="387"/>
                  <a:pt x="88" y="373"/>
                </a:cubicBezTo>
                <a:cubicBezTo>
                  <a:pt x="88" y="367"/>
                  <a:pt x="89" y="362"/>
                  <a:pt x="91" y="357"/>
                </a:cubicBezTo>
                <a:cubicBezTo>
                  <a:pt x="92" y="355"/>
                  <a:pt x="98" y="342"/>
                  <a:pt x="111" y="319"/>
                </a:cubicBezTo>
                <a:cubicBezTo>
                  <a:pt x="123" y="296"/>
                  <a:pt x="138" y="267"/>
                  <a:pt x="155" y="233"/>
                </a:cubicBezTo>
                <a:cubicBezTo>
                  <a:pt x="173" y="197"/>
                  <a:pt x="187" y="167"/>
                  <a:pt x="197" y="141"/>
                </a:cubicBezTo>
                <a:cubicBezTo>
                  <a:pt x="206" y="118"/>
                  <a:pt x="211" y="106"/>
                  <a:pt x="211" y="103"/>
                </a:cubicBezTo>
                <a:cubicBezTo>
                  <a:pt x="166" y="103"/>
                  <a:pt x="140" y="104"/>
                  <a:pt x="133" y="104"/>
                </a:cubicBezTo>
                <a:cubicBezTo>
                  <a:pt x="101" y="107"/>
                  <a:pt x="77" y="116"/>
                  <a:pt x="60" y="133"/>
                </a:cubicBezTo>
                <a:lnTo>
                  <a:pt x="50"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97" name="フリーフォーム: 図形 2996"/>
          <p:cNvSpPr/>
          <p:nvPr/>
        </p:nvSpPr>
        <p:spPr>
          <a:xfrm>
            <a:off x="5927040" y="3676320"/>
            <a:ext cx="80640" cy="335520"/>
          </a:xfrm>
          <a:custGeom>
            <a:avLst/>
            <a:gdLst/>
            <a:ahLst/>
            <a:cxnLst/>
            <a:rect l="0" t="0" r="r" b="b"/>
            <a:pathLst>
              <a:path w="224" h="932">
                <a:moveTo>
                  <a:pt x="0" y="466"/>
                </a:moveTo>
                <a:cubicBezTo>
                  <a:pt x="0" y="423"/>
                  <a:pt x="3" y="382"/>
                  <a:pt x="10" y="344"/>
                </a:cubicBezTo>
                <a:cubicBezTo>
                  <a:pt x="16" y="305"/>
                  <a:pt x="23" y="272"/>
                  <a:pt x="31" y="244"/>
                </a:cubicBezTo>
                <a:cubicBezTo>
                  <a:pt x="39" y="216"/>
                  <a:pt x="51" y="189"/>
                  <a:pt x="65" y="162"/>
                </a:cubicBezTo>
                <a:cubicBezTo>
                  <a:pt x="81" y="136"/>
                  <a:pt x="93" y="115"/>
                  <a:pt x="102" y="100"/>
                </a:cubicBezTo>
                <a:cubicBezTo>
                  <a:pt x="110" y="85"/>
                  <a:pt x="123" y="69"/>
                  <a:pt x="141" y="52"/>
                </a:cubicBezTo>
                <a:cubicBezTo>
                  <a:pt x="158" y="34"/>
                  <a:pt x="168" y="24"/>
                  <a:pt x="172" y="20"/>
                </a:cubicBezTo>
                <a:cubicBezTo>
                  <a:pt x="175" y="16"/>
                  <a:pt x="182" y="10"/>
                  <a:pt x="195" y="0"/>
                </a:cubicBezTo>
                <a:lnTo>
                  <a:pt x="207" y="0"/>
                </a:lnTo>
                <a:lnTo>
                  <a:pt x="211" y="0"/>
                </a:lnTo>
                <a:cubicBezTo>
                  <a:pt x="219" y="0"/>
                  <a:pt x="224" y="3"/>
                  <a:pt x="224" y="9"/>
                </a:cubicBezTo>
                <a:cubicBezTo>
                  <a:pt x="224" y="11"/>
                  <a:pt x="218" y="17"/>
                  <a:pt x="208" y="28"/>
                </a:cubicBezTo>
                <a:cubicBezTo>
                  <a:pt x="197" y="39"/>
                  <a:pt x="185" y="56"/>
                  <a:pt x="170" y="78"/>
                </a:cubicBezTo>
                <a:cubicBezTo>
                  <a:pt x="155" y="99"/>
                  <a:pt x="140" y="126"/>
                  <a:pt x="124" y="158"/>
                </a:cubicBezTo>
                <a:cubicBezTo>
                  <a:pt x="109" y="189"/>
                  <a:pt x="96" y="232"/>
                  <a:pt x="85" y="286"/>
                </a:cubicBezTo>
                <a:cubicBezTo>
                  <a:pt x="73" y="340"/>
                  <a:pt x="68" y="400"/>
                  <a:pt x="68" y="466"/>
                </a:cubicBezTo>
                <a:cubicBezTo>
                  <a:pt x="68" y="532"/>
                  <a:pt x="73" y="592"/>
                  <a:pt x="85" y="645"/>
                </a:cubicBezTo>
                <a:cubicBezTo>
                  <a:pt x="96" y="698"/>
                  <a:pt x="108" y="742"/>
                  <a:pt x="123" y="774"/>
                </a:cubicBezTo>
                <a:cubicBezTo>
                  <a:pt x="138" y="807"/>
                  <a:pt x="153" y="834"/>
                  <a:pt x="169" y="854"/>
                </a:cubicBezTo>
                <a:cubicBezTo>
                  <a:pt x="184" y="875"/>
                  <a:pt x="197" y="891"/>
                  <a:pt x="208" y="904"/>
                </a:cubicBezTo>
                <a:cubicBezTo>
                  <a:pt x="218" y="916"/>
                  <a:pt x="224" y="923"/>
                  <a:pt x="224" y="923"/>
                </a:cubicBezTo>
                <a:cubicBezTo>
                  <a:pt x="224" y="929"/>
                  <a:pt x="219" y="932"/>
                  <a:pt x="210" y="932"/>
                </a:cubicBezTo>
                <a:lnTo>
                  <a:pt x="207" y="932"/>
                </a:lnTo>
                <a:lnTo>
                  <a:pt x="195" y="932"/>
                </a:lnTo>
                <a:lnTo>
                  <a:pt x="169" y="909"/>
                </a:lnTo>
                <a:cubicBezTo>
                  <a:pt x="110" y="857"/>
                  <a:pt x="67" y="791"/>
                  <a:pt x="40"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98" name="フリーフォーム: 図形 2997"/>
          <p:cNvSpPr/>
          <p:nvPr/>
        </p:nvSpPr>
        <p:spPr>
          <a:xfrm>
            <a:off x="6040440" y="3776400"/>
            <a:ext cx="186480" cy="154080"/>
          </a:xfrm>
          <a:custGeom>
            <a:avLst/>
            <a:gdLst/>
            <a:ahLst/>
            <a:cxnLst/>
            <a:rect l="0" t="0" r="r" b="b"/>
            <a:pathLst>
              <a:path w="518" h="428">
                <a:moveTo>
                  <a:pt x="30" y="158"/>
                </a:moveTo>
                <a:lnTo>
                  <a:pt x="18" y="158"/>
                </a:lnTo>
                <a:cubicBezTo>
                  <a:pt x="6" y="158"/>
                  <a:pt x="0" y="153"/>
                  <a:pt x="0" y="145"/>
                </a:cubicBezTo>
                <a:cubicBezTo>
                  <a:pt x="0" y="143"/>
                  <a:pt x="0" y="140"/>
                  <a:pt x="2" y="134"/>
                </a:cubicBezTo>
                <a:cubicBezTo>
                  <a:pt x="3" y="129"/>
                  <a:pt x="6" y="121"/>
                  <a:pt x="12" y="111"/>
                </a:cubicBezTo>
                <a:cubicBezTo>
                  <a:pt x="17" y="101"/>
                  <a:pt x="25" y="91"/>
                  <a:pt x="31" y="81"/>
                </a:cubicBezTo>
                <a:cubicBezTo>
                  <a:pt x="38" y="70"/>
                  <a:pt x="49" y="59"/>
                  <a:pt x="63" y="47"/>
                </a:cubicBezTo>
                <a:cubicBezTo>
                  <a:pt x="77" y="35"/>
                  <a:pt x="92" y="25"/>
                  <a:pt x="109" y="17"/>
                </a:cubicBezTo>
                <a:cubicBezTo>
                  <a:pt x="134" y="6"/>
                  <a:pt x="157" y="1"/>
                  <a:pt x="177" y="1"/>
                </a:cubicBezTo>
                <a:lnTo>
                  <a:pt x="180" y="1"/>
                </a:lnTo>
                <a:cubicBezTo>
                  <a:pt x="203" y="1"/>
                  <a:pt x="217" y="1"/>
                  <a:pt x="223" y="1"/>
                </a:cubicBezTo>
                <a:cubicBezTo>
                  <a:pt x="270" y="10"/>
                  <a:pt x="301" y="25"/>
                  <a:pt x="316" y="48"/>
                </a:cubicBezTo>
                <a:lnTo>
                  <a:pt x="325" y="39"/>
                </a:lnTo>
                <a:cubicBezTo>
                  <a:pt x="351" y="13"/>
                  <a:pt x="380" y="0"/>
                  <a:pt x="410" y="0"/>
                </a:cubicBezTo>
                <a:cubicBezTo>
                  <a:pt x="444" y="0"/>
                  <a:pt x="470" y="9"/>
                  <a:pt x="489" y="28"/>
                </a:cubicBezTo>
                <a:cubicBezTo>
                  <a:pt x="508" y="48"/>
                  <a:pt x="517" y="71"/>
                  <a:pt x="518" y="98"/>
                </a:cubicBezTo>
                <a:cubicBezTo>
                  <a:pt x="518" y="125"/>
                  <a:pt x="510" y="145"/>
                  <a:pt x="494" y="160"/>
                </a:cubicBezTo>
                <a:cubicBezTo>
                  <a:pt x="478" y="174"/>
                  <a:pt x="460" y="181"/>
                  <a:pt x="442" y="182"/>
                </a:cubicBezTo>
                <a:cubicBezTo>
                  <a:pt x="427" y="182"/>
                  <a:pt x="415" y="178"/>
                  <a:pt x="405" y="169"/>
                </a:cubicBezTo>
                <a:cubicBezTo>
                  <a:pt x="395" y="160"/>
                  <a:pt x="390" y="148"/>
                  <a:pt x="390" y="134"/>
                </a:cubicBezTo>
                <a:cubicBezTo>
                  <a:pt x="390" y="112"/>
                  <a:pt x="398" y="94"/>
                  <a:pt x="415" y="79"/>
                </a:cubicBezTo>
                <a:cubicBezTo>
                  <a:pt x="423" y="72"/>
                  <a:pt x="433" y="67"/>
                  <a:pt x="444" y="62"/>
                </a:cubicBezTo>
                <a:cubicBezTo>
                  <a:pt x="444" y="61"/>
                  <a:pt x="443" y="60"/>
                  <a:pt x="441" y="58"/>
                </a:cubicBezTo>
                <a:cubicBezTo>
                  <a:pt x="438" y="56"/>
                  <a:pt x="434" y="54"/>
                  <a:pt x="428" y="52"/>
                </a:cubicBezTo>
                <a:cubicBezTo>
                  <a:pt x="421" y="49"/>
                  <a:pt x="415" y="48"/>
                  <a:pt x="407" y="48"/>
                </a:cubicBezTo>
                <a:cubicBezTo>
                  <a:pt x="400" y="48"/>
                  <a:pt x="394" y="49"/>
                  <a:pt x="390" y="50"/>
                </a:cubicBezTo>
                <a:cubicBezTo>
                  <a:pt x="370" y="59"/>
                  <a:pt x="355" y="77"/>
                  <a:pt x="347" y="103"/>
                </a:cubicBezTo>
                <a:cubicBezTo>
                  <a:pt x="309" y="242"/>
                  <a:pt x="290" y="323"/>
                  <a:pt x="290" y="346"/>
                </a:cubicBezTo>
                <a:cubicBezTo>
                  <a:pt x="290" y="368"/>
                  <a:pt x="306" y="379"/>
                  <a:pt x="337" y="379"/>
                </a:cubicBezTo>
                <a:cubicBezTo>
                  <a:pt x="365" y="379"/>
                  <a:pt x="389" y="370"/>
                  <a:pt x="412" y="351"/>
                </a:cubicBezTo>
                <a:cubicBezTo>
                  <a:pt x="434" y="333"/>
                  <a:pt x="450" y="312"/>
                  <a:pt x="458" y="288"/>
                </a:cubicBezTo>
                <a:cubicBezTo>
                  <a:pt x="461" y="279"/>
                  <a:pt x="463" y="274"/>
                  <a:pt x="465" y="272"/>
                </a:cubicBezTo>
                <a:cubicBezTo>
                  <a:pt x="467" y="270"/>
                  <a:pt x="473" y="269"/>
                  <a:pt x="483" y="269"/>
                </a:cubicBezTo>
                <a:lnTo>
                  <a:pt x="489" y="269"/>
                </a:lnTo>
                <a:lnTo>
                  <a:pt x="499" y="269"/>
                </a:lnTo>
                <a:cubicBezTo>
                  <a:pt x="512" y="269"/>
                  <a:pt x="518" y="274"/>
                  <a:pt x="518" y="282"/>
                </a:cubicBezTo>
                <a:cubicBezTo>
                  <a:pt x="518" y="290"/>
                  <a:pt x="514" y="302"/>
                  <a:pt x="506" y="317"/>
                </a:cubicBezTo>
                <a:cubicBezTo>
                  <a:pt x="498" y="332"/>
                  <a:pt x="487" y="347"/>
                  <a:pt x="472" y="364"/>
                </a:cubicBezTo>
                <a:cubicBezTo>
                  <a:pt x="458" y="381"/>
                  <a:pt x="438" y="396"/>
                  <a:pt x="412" y="410"/>
                </a:cubicBezTo>
                <a:cubicBezTo>
                  <a:pt x="386" y="423"/>
                  <a:pt x="358" y="429"/>
                  <a:pt x="330" y="428"/>
                </a:cubicBezTo>
                <a:cubicBezTo>
                  <a:pt x="278" y="428"/>
                  <a:pt x="237" y="415"/>
                  <a:pt x="208" y="387"/>
                </a:cubicBezTo>
                <a:lnTo>
                  <a:pt x="201" y="379"/>
                </a:lnTo>
                <a:cubicBezTo>
                  <a:pt x="174" y="412"/>
                  <a:pt x="144" y="428"/>
                  <a:pt x="110" y="428"/>
                </a:cubicBezTo>
                <a:lnTo>
                  <a:pt x="106" y="428"/>
                </a:lnTo>
                <a:cubicBezTo>
                  <a:pt x="70" y="428"/>
                  <a:pt x="44" y="418"/>
                  <a:pt x="27" y="397"/>
                </a:cubicBezTo>
                <a:cubicBezTo>
                  <a:pt x="8" y="377"/>
                  <a:pt x="0" y="355"/>
                  <a:pt x="0" y="332"/>
                </a:cubicBezTo>
                <a:cubicBezTo>
                  <a:pt x="0" y="302"/>
                  <a:pt x="8" y="280"/>
                  <a:pt x="26" y="267"/>
                </a:cubicBezTo>
                <a:cubicBezTo>
                  <a:pt x="43" y="253"/>
                  <a:pt x="60" y="246"/>
                  <a:pt x="77" y="245"/>
                </a:cubicBezTo>
                <a:cubicBezTo>
                  <a:pt x="91" y="245"/>
                  <a:pt x="103" y="250"/>
                  <a:pt x="113" y="258"/>
                </a:cubicBezTo>
                <a:cubicBezTo>
                  <a:pt x="123" y="267"/>
                  <a:pt x="128" y="279"/>
                  <a:pt x="128" y="294"/>
                </a:cubicBezTo>
                <a:cubicBezTo>
                  <a:pt x="128" y="315"/>
                  <a:pt x="120" y="334"/>
                  <a:pt x="104" y="348"/>
                </a:cubicBezTo>
                <a:cubicBezTo>
                  <a:pt x="96" y="355"/>
                  <a:pt x="86" y="360"/>
                  <a:pt x="74" y="365"/>
                </a:cubicBezTo>
                <a:cubicBezTo>
                  <a:pt x="75" y="368"/>
                  <a:pt x="80" y="371"/>
                  <a:pt x="87" y="374"/>
                </a:cubicBezTo>
                <a:cubicBezTo>
                  <a:pt x="95" y="378"/>
                  <a:pt x="102" y="379"/>
                  <a:pt x="110" y="380"/>
                </a:cubicBezTo>
                <a:cubicBezTo>
                  <a:pt x="124" y="380"/>
                  <a:pt x="136" y="374"/>
                  <a:pt x="147" y="363"/>
                </a:cubicBezTo>
                <a:cubicBezTo>
                  <a:pt x="157" y="352"/>
                  <a:pt x="165" y="339"/>
                  <a:pt x="171" y="324"/>
                </a:cubicBezTo>
                <a:cubicBezTo>
                  <a:pt x="209" y="185"/>
                  <a:pt x="228" y="104"/>
                  <a:pt x="228" y="81"/>
                </a:cubicBezTo>
                <a:cubicBezTo>
                  <a:pt x="228" y="59"/>
                  <a:pt x="212" y="48"/>
                  <a:pt x="180" y="48"/>
                </a:cubicBezTo>
                <a:cubicBezTo>
                  <a:pt x="158" y="48"/>
                  <a:pt x="136" y="55"/>
                  <a:pt x="113" y="69"/>
                </a:cubicBezTo>
                <a:cubicBezTo>
                  <a:pt x="91" y="84"/>
                  <a:pt x="73" y="107"/>
                  <a:pt x="60" y="139"/>
                </a:cubicBezTo>
                <a:cubicBezTo>
                  <a:pt x="58" y="148"/>
                  <a:pt x="56" y="153"/>
                  <a:pt x="54" y="155"/>
                </a:cubicBezTo>
                <a:cubicBezTo>
                  <a:pt x="52" y="157"/>
                  <a:pt x="46" y="158"/>
                  <a:pt x="35" y="158"/>
                </a:cubicBezTo>
                <a:lnTo>
                  <a:pt x="30"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999" name="フリーフォーム: 図形 2998"/>
          <p:cNvSpPr/>
          <p:nvPr/>
        </p:nvSpPr>
        <p:spPr>
          <a:xfrm>
            <a:off x="6265080" y="3676320"/>
            <a:ext cx="80280" cy="335520"/>
          </a:xfrm>
          <a:custGeom>
            <a:avLst/>
            <a:gdLst/>
            <a:ahLst/>
            <a:cxnLst/>
            <a:rect l="0" t="0" r="r" b="b"/>
            <a:pathLst>
              <a:path w="223" h="932">
                <a:moveTo>
                  <a:pt x="4" y="1"/>
                </a:moveTo>
                <a:lnTo>
                  <a:pt x="8" y="0"/>
                </a:lnTo>
                <a:cubicBezTo>
                  <a:pt x="11" y="0"/>
                  <a:pt x="14" y="0"/>
                  <a:pt x="18" y="0"/>
                </a:cubicBezTo>
                <a:lnTo>
                  <a:pt x="30" y="0"/>
                </a:lnTo>
                <a:lnTo>
                  <a:pt x="56" y="23"/>
                </a:lnTo>
                <a:cubicBezTo>
                  <a:pt x="114" y="75"/>
                  <a:pt x="156" y="141"/>
                  <a:pt x="183" y="220"/>
                </a:cubicBezTo>
                <a:cubicBezTo>
                  <a:pt x="210" y="299"/>
                  <a:pt x="223" y="381"/>
                  <a:pt x="223" y="466"/>
                </a:cubicBezTo>
                <a:cubicBezTo>
                  <a:pt x="223" y="509"/>
                  <a:pt x="220" y="549"/>
                  <a:pt x="214" y="588"/>
                </a:cubicBezTo>
                <a:cubicBezTo>
                  <a:pt x="208" y="627"/>
                  <a:pt x="201" y="661"/>
                  <a:pt x="192" y="688"/>
                </a:cubicBezTo>
                <a:cubicBezTo>
                  <a:pt x="184" y="715"/>
                  <a:pt x="173" y="742"/>
                  <a:pt x="158" y="770"/>
                </a:cubicBezTo>
                <a:cubicBezTo>
                  <a:pt x="143" y="797"/>
                  <a:pt x="131" y="818"/>
                  <a:pt x="123" y="832"/>
                </a:cubicBezTo>
                <a:cubicBezTo>
                  <a:pt x="114" y="846"/>
                  <a:pt x="101" y="862"/>
                  <a:pt x="85" y="880"/>
                </a:cubicBezTo>
                <a:cubicBezTo>
                  <a:pt x="68" y="897"/>
                  <a:pt x="58" y="907"/>
                  <a:pt x="55" y="910"/>
                </a:cubicBezTo>
                <a:cubicBezTo>
                  <a:pt x="52" y="913"/>
                  <a:pt x="45" y="919"/>
                  <a:pt x="33" y="928"/>
                </a:cubicBezTo>
                <a:cubicBezTo>
                  <a:pt x="32" y="930"/>
                  <a:pt x="30" y="931"/>
                  <a:pt x="30" y="932"/>
                </a:cubicBezTo>
                <a:lnTo>
                  <a:pt x="18" y="932"/>
                </a:lnTo>
                <a:cubicBezTo>
                  <a:pt x="13" y="932"/>
                  <a:pt x="9" y="932"/>
                  <a:pt x="7" y="932"/>
                </a:cubicBezTo>
                <a:cubicBezTo>
                  <a:pt x="5" y="932"/>
                  <a:pt x="4" y="931"/>
                  <a:pt x="3" y="929"/>
                </a:cubicBezTo>
                <a:cubicBezTo>
                  <a:pt x="1" y="927"/>
                  <a:pt x="0" y="924"/>
                  <a:pt x="0" y="920"/>
                </a:cubicBezTo>
                <a:cubicBezTo>
                  <a:pt x="0" y="920"/>
                  <a:pt x="4" y="916"/>
                  <a:pt x="10" y="908"/>
                </a:cubicBezTo>
                <a:cubicBezTo>
                  <a:pt x="107" y="808"/>
                  <a:pt x="155" y="661"/>
                  <a:pt x="155" y="466"/>
                </a:cubicBezTo>
                <a:cubicBezTo>
                  <a:pt x="155" y="271"/>
                  <a:pt x="107" y="124"/>
                  <a:pt x="10" y="24"/>
                </a:cubicBezTo>
                <a:cubicBezTo>
                  <a:pt x="4" y="16"/>
                  <a:pt x="0" y="12"/>
                  <a:pt x="0" y="12"/>
                </a:cubicBezTo>
                <a:cubicBezTo>
                  <a:pt x="0" y="7"/>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00" name="テキスト ボックス 2999"/>
          <p:cNvSpPr txBox="1"/>
          <p:nvPr/>
        </p:nvSpPr>
        <p:spPr>
          <a:xfrm>
            <a:off x="1852560" y="3636360"/>
            <a:ext cx="3658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ある場所 にいるとき、行き方</a:t>
            </a:r>
            <a:endParaRPr lang="en-US" sz="2170" b="0" strike="noStrike" spc="-1">
              <a:solidFill>
                <a:srgbClr val="000000"/>
              </a:solidFill>
              <a:latin typeface="Times New Roman"/>
            </a:endParaRPr>
          </a:p>
        </p:txBody>
      </p:sp>
      <p:sp>
        <p:nvSpPr>
          <p:cNvPr id="3001" name="テキスト ボックス 3000"/>
          <p:cNvSpPr txBox="1"/>
          <p:nvPr/>
        </p:nvSpPr>
        <p:spPr>
          <a:xfrm>
            <a:off x="6374160" y="363636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が決まっていれば、目的地までの時間の</a:t>
            </a:r>
            <a:endParaRPr lang="en-US" sz="2170" b="0" strike="noStrike" spc="-1">
              <a:solidFill>
                <a:srgbClr val="000000"/>
              </a:solidFill>
              <a:latin typeface="Times New Roman"/>
            </a:endParaRPr>
          </a:p>
        </p:txBody>
      </p:sp>
      <p:sp>
        <p:nvSpPr>
          <p:cNvPr id="3002" name="フリーフォーム: 図形 3001"/>
          <p:cNvSpPr/>
          <p:nvPr/>
        </p:nvSpPr>
        <p:spPr>
          <a:xfrm>
            <a:off x="2703240" y="4108320"/>
            <a:ext cx="240480" cy="236520"/>
          </a:xfrm>
          <a:custGeom>
            <a:avLst/>
            <a:gdLst/>
            <a:ahLst/>
            <a:cxnLst/>
            <a:rect l="0" t="0" r="r" b="b"/>
            <a:pathLst>
              <a:path w="668" h="657">
                <a:moveTo>
                  <a:pt x="0" y="33"/>
                </a:moveTo>
                <a:cubicBezTo>
                  <a:pt x="0" y="19"/>
                  <a:pt x="4" y="9"/>
                  <a:pt x="12" y="0"/>
                </a:cubicBezTo>
                <a:lnTo>
                  <a:pt x="23" y="0"/>
                </a:lnTo>
                <a:cubicBezTo>
                  <a:pt x="49" y="2"/>
                  <a:pt x="81" y="3"/>
                  <a:pt x="120" y="3"/>
                </a:cubicBezTo>
                <a:cubicBezTo>
                  <a:pt x="195" y="3"/>
                  <a:pt x="238" y="2"/>
                  <a:pt x="251" y="0"/>
                </a:cubicBezTo>
                <a:lnTo>
                  <a:pt x="260" y="0"/>
                </a:lnTo>
                <a:cubicBezTo>
                  <a:pt x="264" y="4"/>
                  <a:pt x="266" y="7"/>
                  <a:pt x="266" y="9"/>
                </a:cubicBezTo>
                <a:cubicBezTo>
                  <a:pt x="266" y="11"/>
                  <a:pt x="265" y="16"/>
                  <a:pt x="264" y="26"/>
                </a:cubicBezTo>
                <a:cubicBezTo>
                  <a:pt x="261" y="35"/>
                  <a:pt x="258" y="41"/>
                  <a:pt x="255" y="43"/>
                </a:cubicBezTo>
                <a:lnTo>
                  <a:pt x="236" y="43"/>
                </a:lnTo>
                <a:cubicBezTo>
                  <a:pt x="222" y="44"/>
                  <a:pt x="213" y="45"/>
                  <a:pt x="208" y="45"/>
                </a:cubicBezTo>
                <a:cubicBezTo>
                  <a:pt x="190" y="48"/>
                  <a:pt x="180" y="54"/>
                  <a:pt x="178" y="60"/>
                </a:cubicBezTo>
                <a:cubicBezTo>
                  <a:pt x="178" y="61"/>
                  <a:pt x="187" y="139"/>
                  <a:pt x="205" y="294"/>
                </a:cubicBezTo>
                <a:cubicBezTo>
                  <a:pt x="223" y="448"/>
                  <a:pt x="232" y="526"/>
                  <a:pt x="233" y="527"/>
                </a:cubicBezTo>
                <a:lnTo>
                  <a:pt x="301" y="418"/>
                </a:lnTo>
                <a:cubicBezTo>
                  <a:pt x="346" y="346"/>
                  <a:pt x="391" y="272"/>
                  <a:pt x="437" y="199"/>
                </a:cubicBezTo>
                <a:cubicBezTo>
                  <a:pt x="482" y="125"/>
                  <a:pt x="505" y="87"/>
                  <a:pt x="506" y="84"/>
                </a:cubicBezTo>
                <a:cubicBezTo>
                  <a:pt x="509" y="80"/>
                  <a:pt x="510" y="75"/>
                  <a:pt x="510" y="70"/>
                </a:cubicBezTo>
                <a:cubicBezTo>
                  <a:pt x="510" y="55"/>
                  <a:pt x="497" y="46"/>
                  <a:pt x="469" y="43"/>
                </a:cubicBezTo>
                <a:cubicBezTo>
                  <a:pt x="458" y="43"/>
                  <a:pt x="453" y="40"/>
                  <a:pt x="453" y="33"/>
                </a:cubicBezTo>
                <a:cubicBezTo>
                  <a:pt x="453" y="32"/>
                  <a:pt x="453" y="28"/>
                  <a:pt x="454" y="21"/>
                </a:cubicBezTo>
                <a:cubicBezTo>
                  <a:pt x="456" y="12"/>
                  <a:pt x="458" y="7"/>
                  <a:pt x="460" y="4"/>
                </a:cubicBezTo>
                <a:cubicBezTo>
                  <a:pt x="462" y="2"/>
                  <a:pt x="466" y="0"/>
                  <a:pt x="472" y="0"/>
                </a:cubicBezTo>
                <a:cubicBezTo>
                  <a:pt x="473" y="0"/>
                  <a:pt x="477" y="0"/>
                  <a:pt x="483" y="0"/>
                </a:cubicBezTo>
                <a:cubicBezTo>
                  <a:pt x="489" y="0"/>
                  <a:pt x="500" y="1"/>
                  <a:pt x="515" y="1"/>
                </a:cubicBezTo>
                <a:cubicBezTo>
                  <a:pt x="530" y="2"/>
                  <a:pt x="550" y="2"/>
                  <a:pt x="574" y="2"/>
                </a:cubicBezTo>
                <a:cubicBezTo>
                  <a:pt x="617" y="2"/>
                  <a:pt x="644" y="2"/>
                  <a:pt x="655" y="0"/>
                </a:cubicBezTo>
                <a:lnTo>
                  <a:pt x="662" y="0"/>
                </a:lnTo>
                <a:cubicBezTo>
                  <a:pt x="666" y="5"/>
                  <a:pt x="668" y="8"/>
                  <a:pt x="668" y="11"/>
                </a:cubicBezTo>
                <a:cubicBezTo>
                  <a:pt x="668" y="21"/>
                  <a:pt x="666" y="31"/>
                  <a:pt x="660" y="40"/>
                </a:cubicBezTo>
                <a:cubicBezTo>
                  <a:pt x="658" y="42"/>
                  <a:pt x="653" y="43"/>
                  <a:pt x="644" y="43"/>
                </a:cubicBezTo>
                <a:cubicBezTo>
                  <a:pt x="636" y="44"/>
                  <a:pt x="629" y="44"/>
                  <a:pt x="622" y="45"/>
                </a:cubicBezTo>
                <a:cubicBezTo>
                  <a:pt x="615" y="46"/>
                  <a:pt x="608" y="47"/>
                  <a:pt x="602" y="50"/>
                </a:cubicBezTo>
                <a:cubicBezTo>
                  <a:pt x="596" y="53"/>
                  <a:pt x="591" y="55"/>
                  <a:pt x="587" y="57"/>
                </a:cubicBezTo>
                <a:cubicBezTo>
                  <a:pt x="584" y="59"/>
                  <a:pt x="580" y="62"/>
                  <a:pt x="576" y="65"/>
                </a:cubicBezTo>
                <a:cubicBezTo>
                  <a:pt x="573" y="68"/>
                  <a:pt x="569" y="70"/>
                  <a:pt x="567" y="71"/>
                </a:cubicBezTo>
                <a:cubicBezTo>
                  <a:pt x="564" y="72"/>
                  <a:pt x="562" y="75"/>
                  <a:pt x="560" y="80"/>
                </a:cubicBezTo>
                <a:cubicBezTo>
                  <a:pt x="557" y="84"/>
                  <a:pt x="555" y="86"/>
                  <a:pt x="553" y="86"/>
                </a:cubicBezTo>
                <a:lnTo>
                  <a:pt x="373" y="374"/>
                </a:lnTo>
                <a:cubicBezTo>
                  <a:pt x="262" y="555"/>
                  <a:pt x="204" y="647"/>
                  <a:pt x="200" y="652"/>
                </a:cubicBezTo>
                <a:cubicBezTo>
                  <a:pt x="199" y="653"/>
                  <a:pt x="196" y="654"/>
                  <a:pt x="194" y="656"/>
                </a:cubicBezTo>
                <a:lnTo>
                  <a:pt x="177" y="657"/>
                </a:lnTo>
                <a:lnTo>
                  <a:pt x="171" y="657"/>
                </a:lnTo>
                <a:cubicBezTo>
                  <a:pt x="160" y="657"/>
                  <a:pt x="154" y="655"/>
                  <a:pt x="154" y="651"/>
                </a:cubicBezTo>
                <a:cubicBezTo>
                  <a:pt x="152" y="647"/>
                  <a:pt x="139" y="548"/>
                  <a:pt x="117" y="353"/>
                </a:cubicBezTo>
                <a:cubicBezTo>
                  <a:pt x="93" y="156"/>
                  <a:pt x="81" y="56"/>
                  <a:pt x="80" y="54"/>
                </a:cubicBezTo>
                <a:cubicBezTo>
                  <a:pt x="77" y="47"/>
                  <a:pt x="58" y="43"/>
                  <a:pt x="23" y="43"/>
                </a:cubicBezTo>
                <a:lnTo>
                  <a:pt x="7" y="43"/>
                </a:lnTo>
                <a:cubicBezTo>
                  <a:pt x="3" y="40"/>
                  <a:pt x="0" y="37"/>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03" name="フリーフォーム: 図形 3002"/>
          <p:cNvSpPr/>
          <p:nvPr/>
        </p:nvSpPr>
        <p:spPr>
          <a:xfrm>
            <a:off x="2979720" y="4110480"/>
            <a:ext cx="154440" cy="107280"/>
          </a:xfrm>
          <a:custGeom>
            <a:avLst/>
            <a:gdLst/>
            <a:ahLst/>
            <a:cxnLst/>
            <a:rect l="0" t="0" r="r" b="b"/>
            <a:pathLst>
              <a:path w="429" h="298">
                <a:moveTo>
                  <a:pt x="21" y="103"/>
                </a:moveTo>
                <a:lnTo>
                  <a:pt x="13" y="103"/>
                </a:lnTo>
                <a:cubicBezTo>
                  <a:pt x="5" y="103"/>
                  <a:pt x="0" y="100"/>
                  <a:pt x="0" y="94"/>
                </a:cubicBezTo>
                <a:cubicBezTo>
                  <a:pt x="0" y="92"/>
                  <a:pt x="3" y="87"/>
                  <a:pt x="7" y="81"/>
                </a:cubicBezTo>
                <a:cubicBezTo>
                  <a:pt x="43" y="32"/>
                  <a:pt x="81" y="5"/>
                  <a:pt x="117" y="1"/>
                </a:cubicBezTo>
                <a:cubicBezTo>
                  <a:pt x="118" y="0"/>
                  <a:pt x="166" y="0"/>
                  <a:pt x="261" y="0"/>
                </a:cubicBezTo>
                <a:cubicBezTo>
                  <a:pt x="337" y="0"/>
                  <a:pt x="381" y="0"/>
                  <a:pt x="392" y="0"/>
                </a:cubicBezTo>
                <a:cubicBezTo>
                  <a:pt x="403" y="0"/>
                  <a:pt x="411" y="1"/>
                  <a:pt x="415" y="3"/>
                </a:cubicBezTo>
                <a:cubicBezTo>
                  <a:pt x="425" y="9"/>
                  <a:pt x="429" y="19"/>
                  <a:pt x="429" y="30"/>
                </a:cubicBezTo>
                <a:cubicBezTo>
                  <a:pt x="429" y="40"/>
                  <a:pt x="427" y="48"/>
                  <a:pt x="421" y="56"/>
                </a:cubicBezTo>
                <a:cubicBezTo>
                  <a:pt x="415" y="64"/>
                  <a:pt x="407" y="70"/>
                  <a:pt x="397" y="73"/>
                </a:cubicBezTo>
                <a:cubicBezTo>
                  <a:pt x="395" y="73"/>
                  <a:pt x="379" y="74"/>
                  <a:pt x="347" y="74"/>
                </a:cubicBezTo>
                <a:lnTo>
                  <a:pt x="301" y="74"/>
                </a:lnTo>
                <a:lnTo>
                  <a:pt x="300" y="82"/>
                </a:lnTo>
                <a:cubicBezTo>
                  <a:pt x="299" y="86"/>
                  <a:pt x="299" y="95"/>
                  <a:pt x="299" y="110"/>
                </a:cubicBezTo>
                <a:cubicBezTo>
                  <a:pt x="299" y="136"/>
                  <a:pt x="303" y="159"/>
                  <a:pt x="309" y="179"/>
                </a:cubicBezTo>
                <a:cubicBezTo>
                  <a:pt x="316" y="198"/>
                  <a:pt x="322" y="214"/>
                  <a:pt x="329" y="225"/>
                </a:cubicBezTo>
                <a:cubicBezTo>
                  <a:pt x="335" y="236"/>
                  <a:pt x="339" y="244"/>
                  <a:pt x="339" y="250"/>
                </a:cubicBezTo>
                <a:cubicBezTo>
                  <a:pt x="339" y="262"/>
                  <a:pt x="333" y="273"/>
                  <a:pt x="322" y="283"/>
                </a:cubicBezTo>
                <a:cubicBezTo>
                  <a:pt x="311" y="293"/>
                  <a:pt x="299" y="298"/>
                  <a:pt x="287" y="298"/>
                </a:cubicBezTo>
                <a:cubicBezTo>
                  <a:pt x="263" y="298"/>
                  <a:pt x="247" y="276"/>
                  <a:pt x="240" y="231"/>
                </a:cubicBezTo>
                <a:cubicBezTo>
                  <a:pt x="239" y="224"/>
                  <a:pt x="239" y="214"/>
                  <a:pt x="239" y="202"/>
                </a:cubicBezTo>
                <a:cubicBezTo>
                  <a:pt x="239" y="183"/>
                  <a:pt x="240" y="164"/>
                  <a:pt x="243" y="143"/>
                </a:cubicBezTo>
                <a:cubicBezTo>
                  <a:pt x="246" y="121"/>
                  <a:pt x="250" y="105"/>
                  <a:pt x="253" y="93"/>
                </a:cubicBezTo>
                <a:lnTo>
                  <a:pt x="258" y="75"/>
                </a:lnTo>
                <a:cubicBezTo>
                  <a:pt x="258" y="75"/>
                  <a:pt x="247" y="74"/>
                  <a:pt x="226" y="74"/>
                </a:cubicBezTo>
                <a:lnTo>
                  <a:pt x="194" y="74"/>
                </a:lnTo>
                <a:lnTo>
                  <a:pt x="193" y="77"/>
                </a:lnTo>
                <a:cubicBezTo>
                  <a:pt x="193" y="77"/>
                  <a:pt x="193" y="80"/>
                  <a:pt x="191" y="87"/>
                </a:cubicBezTo>
                <a:cubicBezTo>
                  <a:pt x="190" y="93"/>
                  <a:pt x="188" y="102"/>
                  <a:pt x="184" y="114"/>
                </a:cubicBezTo>
                <a:cubicBezTo>
                  <a:pt x="181" y="127"/>
                  <a:pt x="178" y="138"/>
                  <a:pt x="176" y="148"/>
                </a:cubicBezTo>
                <a:cubicBezTo>
                  <a:pt x="169" y="172"/>
                  <a:pt x="163" y="197"/>
                  <a:pt x="156" y="225"/>
                </a:cubicBezTo>
                <a:cubicBezTo>
                  <a:pt x="150" y="249"/>
                  <a:pt x="146" y="263"/>
                  <a:pt x="144" y="268"/>
                </a:cubicBezTo>
                <a:cubicBezTo>
                  <a:pt x="142" y="273"/>
                  <a:pt x="140" y="277"/>
                  <a:pt x="136" y="281"/>
                </a:cubicBezTo>
                <a:cubicBezTo>
                  <a:pt x="135" y="282"/>
                  <a:pt x="134" y="283"/>
                  <a:pt x="134" y="284"/>
                </a:cubicBezTo>
                <a:cubicBezTo>
                  <a:pt x="123" y="294"/>
                  <a:pt x="112" y="298"/>
                  <a:pt x="99" y="298"/>
                </a:cubicBezTo>
                <a:cubicBezTo>
                  <a:pt x="88" y="298"/>
                  <a:pt x="79" y="295"/>
                  <a:pt x="73" y="288"/>
                </a:cubicBezTo>
                <a:cubicBezTo>
                  <a:pt x="66" y="282"/>
                  <a:pt x="63" y="274"/>
                  <a:pt x="63" y="264"/>
                </a:cubicBezTo>
                <a:cubicBezTo>
                  <a:pt x="63" y="260"/>
                  <a:pt x="63" y="256"/>
                  <a:pt x="65" y="253"/>
                </a:cubicBezTo>
                <a:cubicBezTo>
                  <a:pt x="65" y="251"/>
                  <a:pt x="71" y="242"/>
                  <a:pt x="80" y="226"/>
                </a:cubicBezTo>
                <a:cubicBezTo>
                  <a:pt x="88" y="210"/>
                  <a:pt x="99" y="189"/>
                  <a:pt x="111" y="165"/>
                </a:cubicBezTo>
                <a:cubicBezTo>
                  <a:pt x="123" y="140"/>
                  <a:pt x="133" y="119"/>
                  <a:pt x="141" y="100"/>
                </a:cubicBezTo>
                <a:cubicBezTo>
                  <a:pt x="147" y="85"/>
                  <a:pt x="151" y="76"/>
                  <a:pt x="151" y="74"/>
                </a:cubicBezTo>
                <a:cubicBezTo>
                  <a:pt x="119" y="74"/>
                  <a:pt x="100" y="74"/>
                  <a:pt x="95" y="75"/>
                </a:cubicBezTo>
                <a:cubicBezTo>
                  <a:pt x="73" y="77"/>
                  <a:pt x="55" y="83"/>
                  <a:pt x="43" y="95"/>
                </a:cubicBezTo>
                <a:lnTo>
                  <a:pt x="36" y="102"/>
                </a:lnTo>
                <a:lnTo>
                  <a:pt x="21" y="10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04" name="フリーフォーム: 図形 3003"/>
          <p:cNvSpPr/>
          <p:nvPr/>
        </p:nvSpPr>
        <p:spPr>
          <a:xfrm>
            <a:off x="3184200" y="4086000"/>
            <a:ext cx="80280" cy="335160"/>
          </a:xfrm>
          <a:custGeom>
            <a:avLst/>
            <a:gdLst/>
            <a:ahLst/>
            <a:cxnLst/>
            <a:rect l="0" t="0" r="r" b="b"/>
            <a:pathLst>
              <a:path w="223" h="931">
                <a:moveTo>
                  <a:pt x="0" y="466"/>
                </a:moveTo>
                <a:cubicBezTo>
                  <a:pt x="0" y="423"/>
                  <a:pt x="3" y="383"/>
                  <a:pt x="9" y="344"/>
                </a:cubicBezTo>
                <a:cubicBezTo>
                  <a:pt x="15" y="306"/>
                  <a:pt x="22" y="272"/>
                  <a:pt x="30" y="244"/>
                </a:cubicBezTo>
                <a:cubicBezTo>
                  <a:pt x="38" y="216"/>
                  <a:pt x="50" y="189"/>
                  <a:pt x="65" y="162"/>
                </a:cubicBezTo>
                <a:cubicBezTo>
                  <a:pt x="80" y="135"/>
                  <a:pt x="91" y="115"/>
                  <a:pt x="100" y="100"/>
                </a:cubicBezTo>
                <a:cubicBezTo>
                  <a:pt x="109" y="85"/>
                  <a:pt x="122" y="69"/>
                  <a:pt x="139" y="51"/>
                </a:cubicBezTo>
                <a:cubicBezTo>
                  <a:pt x="158" y="34"/>
                  <a:pt x="168" y="23"/>
                  <a:pt x="171" y="20"/>
                </a:cubicBezTo>
                <a:cubicBezTo>
                  <a:pt x="174" y="16"/>
                  <a:pt x="182" y="9"/>
                  <a:pt x="194" y="0"/>
                </a:cubicBezTo>
                <a:lnTo>
                  <a:pt x="206" y="0"/>
                </a:lnTo>
                <a:lnTo>
                  <a:pt x="210" y="0"/>
                </a:lnTo>
                <a:cubicBezTo>
                  <a:pt x="219" y="0"/>
                  <a:pt x="223" y="3"/>
                  <a:pt x="223" y="8"/>
                </a:cubicBezTo>
                <a:cubicBezTo>
                  <a:pt x="223" y="10"/>
                  <a:pt x="218" y="17"/>
                  <a:pt x="207" y="28"/>
                </a:cubicBezTo>
                <a:cubicBezTo>
                  <a:pt x="197" y="39"/>
                  <a:pt x="184" y="56"/>
                  <a:pt x="169" y="77"/>
                </a:cubicBezTo>
                <a:cubicBezTo>
                  <a:pt x="154" y="99"/>
                  <a:pt x="138" y="126"/>
                  <a:pt x="122" y="157"/>
                </a:cubicBezTo>
                <a:cubicBezTo>
                  <a:pt x="107" y="189"/>
                  <a:pt x="94" y="232"/>
                  <a:pt x="83" y="287"/>
                </a:cubicBezTo>
                <a:cubicBezTo>
                  <a:pt x="73" y="341"/>
                  <a:pt x="68" y="400"/>
                  <a:pt x="68" y="466"/>
                </a:cubicBezTo>
                <a:cubicBezTo>
                  <a:pt x="68" y="532"/>
                  <a:pt x="73" y="591"/>
                  <a:pt x="83" y="645"/>
                </a:cubicBezTo>
                <a:cubicBezTo>
                  <a:pt x="94" y="698"/>
                  <a:pt x="107" y="741"/>
                  <a:pt x="122" y="774"/>
                </a:cubicBezTo>
                <a:cubicBezTo>
                  <a:pt x="136" y="807"/>
                  <a:pt x="153" y="834"/>
                  <a:pt x="168" y="854"/>
                </a:cubicBezTo>
                <a:cubicBezTo>
                  <a:pt x="184" y="875"/>
                  <a:pt x="197" y="891"/>
                  <a:pt x="207" y="903"/>
                </a:cubicBezTo>
                <a:cubicBezTo>
                  <a:pt x="218" y="916"/>
                  <a:pt x="223" y="922"/>
                  <a:pt x="223" y="923"/>
                </a:cubicBezTo>
                <a:cubicBezTo>
                  <a:pt x="223" y="929"/>
                  <a:pt x="218" y="931"/>
                  <a:pt x="209" y="931"/>
                </a:cubicBezTo>
                <a:lnTo>
                  <a:pt x="206" y="931"/>
                </a:lnTo>
                <a:lnTo>
                  <a:pt x="194" y="931"/>
                </a:lnTo>
                <a:lnTo>
                  <a:pt x="168" y="909"/>
                </a:lnTo>
                <a:cubicBezTo>
                  <a:pt x="109" y="856"/>
                  <a:pt x="66" y="791"/>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05" name="フリーフォーム: 図形 3004"/>
          <p:cNvSpPr/>
          <p:nvPr/>
        </p:nvSpPr>
        <p:spPr>
          <a:xfrm>
            <a:off x="3297240" y="4185720"/>
            <a:ext cx="186480" cy="154440"/>
          </a:xfrm>
          <a:custGeom>
            <a:avLst/>
            <a:gdLst/>
            <a:ahLst/>
            <a:cxnLst/>
            <a:rect l="0" t="0" r="r" b="b"/>
            <a:pathLst>
              <a:path w="518" h="429">
                <a:moveTo>
                  <a:pt x="29" y="159"/>
                </a:moveTo>
                <a:lnTo>
                  <a:pt x="19" y="159"/>
                </a:lnTo>
                <a:cubicBezTo>
                  <a:pt x="6" y="159"/>
                  <a:pt x="0" y="155"/>
                  <a:pt x="0" y="146"/>
                </a:cubicBezTo>
                <a:cubicBezTo>
                  <a:pt x="0" y="145"/>
                  <a:pt x="1" y="142"/>
                  <a:pt x="2" y="136"/>
                </a:cubicBezTo>
                <a:cubicBezTo>
                  <a:pt x="3" y="131"/>
                  <a:pt x="7" y="123"/>
                  <a:pt x="12" y="112"/>
                </a:cubicBezTo>
                <a:cubicBezTo>
                  <a:pt x="18" y="102"/>
                  <a:pt x="24" y="92"/>
                  <a:pt x="31" y="81"/>
                </a:cubicBezTo>
                <a:cubicBezTo>
                  <a:pt x="38" y="71"/>
                  <a:pt x="48" y="60"/>
                  <a:pt x="62" y="48"/>
                </a:cubicBezTo>
                <a:cubicBezTo>
                  <a:pt x="77" y="36"/>
                  <a:pt x="92" y="26"/>
                  <a:pt x="108" y="18"/>
                </a:cubicBezTo>
                <a:cubicBezTo>
                  <a:pt x="133" y="7"/>
                  <a:pt x="156" y="1"/>
                  <a:pt x="177" y="1"/>
                </a:cubicBezTo>
                <a:lnTo>
                  <a:pt x="180" y="1"/>
                </a:lnTo>
                <a:cubicBezTo>
                  <a:pt x="203" y="1"/>
                  <a:pt x="217" y="2"/>
                  <a:pt x="222" y="2"/>
                </a:cubicBezTo>
                <a:cubicBezTo>
                  <a:pt x="270" y="10"/>
                  <a:pt x="301" y="26"/>
                  <a:pt x="315" y="49"/>
                </a:cubicBezTo>
                <a:lnTo>
                  <a:pt x="325" y="39"/>
                </a:lnTo>
                <a:cubicBezTo>
                  <a:pt x="351" y="13"/>
                  <a:pt x="379" y="0"/>
                  <a:pt x="410" y="0"/>
                </a:cubicBezTo>
                <a:cubicBezTo>
                  <a:pt x="444" y="0"/>
                  <a:pt x="471" y="10"/>
                  <a:pt x="489" y="29"/>
                </a:cubicBezTo>
                <a:cubicBezTo>
                  <a:pt x="508" y="48"/>
                  <a:pt x="518" y="72"/>
                  <a:pt x="518" y="99"/>
                </a:cubicBezTo>
                <a:cubicBezTo>
                  <a:pt x="518" y="127"/>
                  <a:pt x="510" y="147"/>
                  <a:pt x="494" y="161"/>
                </a:cubicBezTo>
                <a:cubicBezTo>
                  <a:pt x="478" y="176"/>
                  <a:pt x="461" y="183"/>
                  <a:pt x="442" y="184"/>
                </a:cubicBezTo>
                <a:cubicBezTo>
                  <a:pt x="428" y="184"/>
                  <a:pt x="416" y="179"/>
                  <a:pt x="405" y="171"/>
                </a:cubicBezTo>
                <a:cubicBezTo>
                  <a:pt x="395" y="162"/>
                  <a:pt x="390" y="150"/>
                  <a:pt x="390" y="135"/>
                </a:cubicBezTo>
                <a:cubicBezTo>
                  <a:pt x="390" y="113"/>
                  <a:pt x="398" y="94"/>
                  <a:pt x="415" y="79"/>
                </a:cubicBezTo>
                <a:cubicBezTo>
                  <a:pt x="423" y="73"/>
                  <a:pt x="433" y="68"/>
                  <a:pt x="445" y="63"/>
                </a:cubicBezTo>
                <a:cubicBezTo>
                  <a:pt x="445" y="62"/>
                  <a:pt x="444" y="61"/>
                  <a:pt x="441" y="59"/>
                </a:cubicBezTo>
                <a:cubicBezTo>
                  <a:pt x="439" y="57"/>
                  <a:pt x="434" y="55"/>
                  <a:pt x="428" y="52"/>
                </a:cubicBezTo>
                <a:cubicBezTo>
                  <a:pt x="422" y="50"/>
                  <a:pt x="415" y="49"/>
                  <a:pt x="408" y="49"/>
                </a:cubicBezTo>
                <a:cubicBezTo>
                  <a:pt x="399" y="49"/>
                  <a:pt x="394" y="49"/>
                  <a:pt x="390" y="51"/>
                </a:cubicBezTo>
                <a:cubicBezTo>
                  <a:pt x="369" y="60"/>
                  <a:pt x="355" y="78"/>
                  <a:pt x="346" y="104"/>
                </a:cubicBezTo>
                <a:cubicBezTo>
                  <a:pt x="308" y="244"/>
                  <a:pt x="289" y="325"/>
                  <a:pt x="289" y="347"/>
                </a:cubicBezTo>
                <a:cubicBezTo>
                  <a:pt x="289" y="370"/>
                  <a:pt x="305" y="381"/>
                  <a:pt x="337" y="381"/>
                </a:cubicBezTo>
                <a:cubicBezTo>
                  <a:pt x="364" y="381"/>
                  <a:pt x="389" y="372"/>
                  <a:pt x="412" y="353"/>
                </a:cubicBezTo>
                <a:cubicBezTo>
                  <a:pt x="435" y="334"/>
                  <a:pt x="450" y="313"/>
                  <a:pt x="459" y="290"/>
                </a:cubicBezTo>
                <a:cubicBezTo>
                  <a:pt x="461" y="281"/>
                  <a:pt x="463" y="276"/>
                  <a:pt x="465" y="274"/>
                </a:cubicBezTo>
                <a:cubicBezTo>
                  <a:pt x="467" y="272"/>
                  <a:pt x="473" y="271"/>
                  <a:pt x="484" y="271"/>
                </a:cubicBezTo>
                <a:lnTo>
                  <a:pt x="489" y="271"/>
                </a:lnTo>
                <a:lnTo>
                  <a:pt x="500" y="271"/>
                </a:lnTo>
                <a:cubicBezTo>
                  <a:pt x="512" y="271"/>
                  <a:pt x="518" y="275"/>
                  <a:pt x="518" y="284"/>
                </a:cubicBezTo>
                <a:cubicBezTo>
                  <a:pt x="518" y="292"/>
                  <a:pt x="514" y="304"/>
                  <a:pt x="506" y="319"/>
                </a:cubicBezTo>
                <a:cubicBezTo>
                  <a:pt x="498" y="333"/>
                  <a:pt x="487" y="349"/>
                  <a:pt x="473" y="366"/>
                </a:cubicBezTo>
                <a:cubicBezTo>
                  <a:pt x="458" y="383"/>
                  <a:pt x="438" y="398"/>
                  <a:pt x="412" y="411"/>
                </a:cubicBezTo>
                <a:cubicBezTo>
                  <a:pt x="385" y="424"/>
                  <a:pt x="358" y="430"/>
                  <a:pt x="329" y="429"/>
                </a:cubicBezTo>
                <a:cubicBezTo>
                  <a:pt x="277" y="429"/>
                  <a:pt x="237" y="416"/>
                  <a:pt x="207" y="389"/>
                </a:cubicBezTo>
                <a:lnTo>
                  <a:pt x="200" y="381"/>
                </a:lnTo>
                <a:cubicBezTo>
                  <a:pt x="173" y="412"/>
                  <a:pt x="143" y="428"/>
                  <a:pt x="110" y="428"/>
                </a:cubicBezTo>
                <a:lnTo>
                  <a:pt x="105" y="428"/>
                </a:lnTo>
                <a:cubicBezTo>
                  <a:pt x="70" y="428"/>
                  <a:pt x="43" y="418"/>
                  <a:pt x="26" y="399"/>
                </a:cubicBezTo>
                <a:cubicBezTo>
                  <a:pt x="9" y="379"/>
                  <a:pt x="0" y="357"/>
                  <a:pt x="0" y="333"/>
                </a:cubicBezTo>
                <a:cubicBezTo>
                  <a:pt x="0" y="304"/>
                  <a:pt x="8" y="282"/>
                  <a:pt x="25" y="268"/>
                </a:cubicBezTo>
                <a:cubicBezTo>
                  <a:pt x="42" y="255"/>
                  <a:pt x="59" y="248"/>
                  <a:pt x="76" y="247"/>
                </a:cubicBezTo>
                <a:cubicBezTo>
                  <a:pt x="91" y="247"/>
                  <a:pt x="103" y="251"/>
                  <a:pt x="113" y="260"/>
                </a:cubicBezTo>
                <a:cubicBezTo>
                  <a:pt x="123" y="269"/>
                  <a:pt x="128" y="280"/>
                  <a:pt x="128" y="295"/>
                </a:cubicBezTo>
                <a:cubicBezTo>
                  <a:pt x="128" y="317"/>
                  <a:pt x="119" y="335"/>
                  <a:pt x="103" y="350"/>
                </a:cubicBezTo>
                <a:cubicBezTo>
                  <a:pt x="95" y="356"/>
                  <a:pt x="85" y="362"/>
                  <a:pt x="74" y="367"/>
                </a:cubicBezTo>
                <a:cubicBezTo>
                  <a:pt x="75" y="370"/>
                  <a:pt x="79" y="373"/>
                  <a:pt x="87" y="376"/>
                </a:cubicBezTo>
                <a:cubicBezTo>
                  <a:pt x="94" y="379"/>
                  <a:pt x="102" y="381"/>
                  <a:pt x="110" y="382"/>
                </a:cubicBezTo>
                <a:cubicBezTo>
                  <a:pt x="123" y="382"/>
                  <a:pt x="136" y="376"/>
                  <a:pt x="146" y="365"/>
                </a:cubicBezTo>
                <a:cubicBezTo>
                  <a:pt x="157" y="354"/>
                  <a:pt x="165" y="341"/>
                  <a:pt x="170" y="326"/>
                </a:cubicBezTo>
                <a:cubicBezTo>
                  <a:pt x="208" y="186"/>
                  <a:pt x="227" y="104"/>
                  <a:pt x="227" y="82"/>
                </a:cubicBezTo>
                <a:cubicBezTo>
                  <a:pt x="227" y="60"/>
                  <a:pt x="211" y="49"/>
                  <a:pt x="180" y="49"/>
                </a:cubicBezTo>
                <a:cubicBezTo>
                  <a:pt x="157" y="49"/>
                  <a:pt x="135" y="56"/>
                  <a:pt x="113" y="70"/>
                </a:cubicBezTo>
                <a:cubicBezTo>
                  <a:pt x="90" y="84"/>
                  <a:pt x="73" y="108"/>
                  <a:pt x="60" y="141"/>
                </a:cubicBezTo>
                <a:cubicBezTo>
                  <a:pt x="57" y="150"/>
                  <a:pt x="55" y="155"/>
                  <a:pt x="53" y="157"/>
                </a:cubicBezTo>
                <a:cubicBezTo>
                  <a:pt x="51" y="159"/>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06" name="フリーフォーム: 図形 3005"/>
          <p:cNvSpPr/>
          <p:nvPr/>
        </p:nvSpPr>
        <p:spPr>
          <a:xfrm>
            <a:off x="3521880" y="408600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4" y="75"/>
                  <a:pt x="157" y="141"/>
                  <a:pt x="184" y="220"/>
                </a:cubicBezTo>
                <a:cubicBezTo>
                  <a:pt x="210" y="299"/>
                  <a:pt x="224" y="381"/>
                  <a:pt x="224" y="466"/>
                </a:cubicBezTo>
                <a:cubicBezTo>
                  <a:pt x="224" y="508"/>
                  <a:pt x="220" y="549"/>
                  <a:pt x="214" y="588"/>
                </a:cubicBezTo>
                <a:cubicBezTo>
                  <a:pt x="208" y="627"/>
                  <a:pt x="201" y="660"/>
                  <a:pt x="193" y="688"/>
                </a:cubicBezTo>
                <a:cubicBezTo>
                  <a:pt x="185" y="715"/>
                  <a:pt x="173" y="742"/>
                  <a:pt x="158" y="769"/>
                </a:cubicBezTo>
                <a:cubicBezTo>
                  <a:pt x="144" y="797"/>
                  <a:pt x="132" y="818"/>
                  <a:pt x="123" y="832"/>
                </a:cubicBezTo>
                <a:cubicBezTo>
                  <a:pt x="114" y="846"/>
                  <a:pt x="102" y="862"/>
                  <a:pt x="84" y="879"/>
                </a:cubicBezTo>
                <a:cubicBezTo>
                  <a:pt x="67" y="897"/>
                  <a:pt x="57" y="907"/>
                  <a:pt x="54" y="910"/>
                </a:cubicBezTo>
                <a:cubicBezTo>
                  <a:pt x="51" y="913"/>
                  <a:pt x="44" y="919"/>
                  <a:pt x="33" y="928"/>
                </a:cubicBezTo>
                <a:cubicBezTo>
                  <a:pt x="31" y="929"/>
                  <a:pt x="30" y="931"/>
                  <a:pt x="29" y="931"/>
                </a:cubicBezTo>
                <a:lnTo>
                  <a:pt x="18" y="931"/>
                </a:lnTo>
                <a:cubicBezTo>
                  <a:pt x="13" y="931"/>
                  <a:pt x="10" y="931"/>
                  <a:pt x="8" y="931"/>
                </a:cubicBezTo>
                <a:cubicBezTo>
                  <a:pt x="6" y="931"/>
                  <a:pt x="4" y="930"/>
                  <a:pt x="3" y="929"/>
                </a:cubicBezTo>
                <a:cubicBezTo>
                  <a:pt x="2" y="927"/>
                  <a:pt x="1" y="924"/>
                  <a:pt x="0" y="920"/>
                </a:cubicBezTo>
                <a:cubicBezTo>
                  <a:pt x="1" y="920"/>
                  <a:pt x="4" y="915"/>
                  <a:pt x="10" y="908"/>
                </a:cubicBezTo>
                <a:cubicBezTo>
                  <a:pt x="108" y="808"/>
                  <a:pt x="156" y="661"/>
                  <a:pt x="156" y="466"/>
                </a:cubicBezTo>
                <a:cubicBezTo>
                  <a:pt x="156" y="270"/>
                  <a:pt x="108" y="123"/>
                  <a:pt x="10"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07" name="テキスト ボックス 3006"/>
          <p:cNvSpPr txBox="1"/>
          <p:nvPr/>
        </p:nvSpPr>
        <p:spPr>
          <a:xfrm>
            <a:off x="1852560" y="404568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期待値</a:t>
            </a:r>
            <a:endParaRPr lang="en-US" sz="2170" b="0" strike="noStrike" spc="-1">
              <a:solidFill>
                <a:srgbClr val="000000"/>
              </a:solidFill>
              <a:latin typeface="Times New Roman"/>
            </a:endParaRPr>
          </a:p>
        </p:txBody>
      </p:sp>
      <p:sp>
        <p:nvSpPr>
          <p:cNvPr id="3008" name="フリーフォーム: 図形 3007"/>
          <p:cNvSpPr/>
          <p:nvPr/>
        </p:nvSpPr>
        <p:spPr>
          <a:xfrm>
            <a:off x="6118920" y="5330160"/>
            <a:ext cx="351000" cy="175320"/>
          </a:xfrm>
          <a:custGeom>
            <a:avLst/>
            <a:gdLst/>
            <a:ahLst/>
            <a:cxnLst/>
            <a:rect l="0" t="0" r="r" b="b"/>
            <a:pathLst>
              <a:path w="975" h="487">
                <a:moveTo>
                  <a:pt x="975" y="244"/>
                </a:moveTo>
                <a:cubicBezTo>
                  <a:pt x="975" y="260"/>
                  <a:pt x="972" y="276"/>
                  <a:pt x="966" y="291"/>
                </a:cubicBezTo>
                <a:cubicBezTo>
                  <a:pt x="960" y="307"/>
                  <a:pt x="951" y="322"/>
                  <a:pt x="938" y="337"/>
                </a:cubicBezTo>
                <a:cubicBezTo>
                  <a:pt x="926" y="352"/>
                  <a:pt x="911" y="366"/>
                  <a:pt x="893" y="379"/>
                </a:cubicBezTo>
                <a:cubicBezTo>
                  <a:pt x="876" y="392"/>
                  <a:pt x="855" y="405"/>
                  <a:pt x="833" y="416"/>
                </a:cubicBezTo>
                <a:cubicBezTo>
                  <a:pt x="810" y="427"/>
                  <a:pt x="786" y="437"/>
                  <a:pt x="759" y="446"/>
                </a:cubicBezTo>
                <a:cubicBezTo>
                  <a:pt x="732" y="455"/>
                  <a:pt x="704" y="462"/>
                  <a:pt x="675" y="469"/>
                </a:cubicBezTo>
                <a:cubicBezTo>
                  <a:pt x="645" y="475"/>
                  <a:pt x="615" y="479"/>
                  <a:pt x="583" y="482"/>
                </a:cubicBezTo>
                <a:cubicBezTo>
                  <a:pt x="552" y="486"/>
                  <a:pt x="520" y="487"/>
                  <a:pt x="488" y="487"/>
                </a:cubicBezTo>
                <a:cubicBezTo>
                  <a:pt x="456" y="487"/>
                  <a:pt x="425" y="486"/>
                  <a:pt x="393" y="482"/>
                </a:cubicBezTo>
                <a:cubicBezTo>
                  <a:pt x="362" y="479"/>
                  <a:pt x="331" y="475"/>
                  <a:pt x="302" y="469"/>
                </a:cubicBezTo>
                <a:cubicBezTo>
                  <a:pt x="272" y="462"/>
                  <a:pt x="244" y="455"/>
                  <a:pt x="217" y="446"/>
                </a:cubicBezTo>
                <a:cubicBezTo>
                  <a:pt x="191" y="437"/>
                  <a:pt x="166" y="427"/>
                  <a:pt x="144" y="416"/>
                </a:cubicBezTo>
                <a:cubicBezTo>
                  <a:pt x="121" y="405"/>
                  <a:pt x="101" y="392"/>
                  <a:pt x="83" y="379"/>
                </a:cubicBezTo>
                <a:cubicBezTo>
                  <a:pt x="65" y="366"/>
                  <a:pt x="50" y="352"/>
                  <a:pt x="37" y="337"/>
                </a:cubicBezTo>
                <a:cubicBezTo>
                  <a:pt x="25" y="322"/>
                  <a:pt x="16" y="307"/>
                  <a:pt x="9" y="291"/>
                </a:cubicBezTo>
                <a:cubicBezTo>
                  <a:pt x="3" y="276"/>
                  <a:pt x="0" y="260"/>
                  <a:pt x="0" y="244"/>
                </a:cubicBezTo>
                <a:cubicBezTo>
                  <a:pt x="0" y="228"/>
                  <a:pt x="3" y="212"/>
                  <a:pt x="9" y="196"/>
                </a:cubicBezTo>
                <a:cubicBezTo>
                  <a:pt x="16" y="181"/>
                  <a:pt x="25" y="165"/>
                  <a:pt x="37" y="151"/>
                </a:cubicBezTo>
                <a:cubicBezTo>
                  <a:pt x="50" y="136"/>
                  <a:pt x="65" y="122"/>
                  <a:pt x="83" y="109"/>
                </a:cubicBezTo>
                <a:cubicBezTo>
                  <a:pt x="101" y="95"/>
                  <a:pt x="121" y="83"/>
                  <a:pt x="144" y="72"/>
                </a:cubicBezTo>
                <a:cubicBezTo>
                  <a:pt x="166" y="60"/>
                  <a:pt x="191" y="50"/>
                  <a:pt x="217" y="42"/>
                </a:cubicBezTo>
                <a:cubicBezTo>
                  <a:pt x="244" y="33"/>
                  <a:pt x="272" y="25"/>
                  <a:pt x="302" y="19"/>
                </a:cubicBezTo>
                <a:cubicBezTo>
                  <a:pt x="331" y="12"/>
                  <a:pt x="362" y="7"/>
                  <a:pt x="393" y="4"/>
                </a:cubicBezTo>
                <a:cubicBezTo>
                  <a:pt x="425" y="1"/>
                  <a:pt x="456" y="0"/>
                  <a:pt x="488" y="0"/>
                </a:cubicBezTo>
                <a:cubicBezTo>
                  <a:pt x="520" y="0"/>
                  <a:pt x="552" y="1"/>
                  <a:pt x="583" y="4"/>
                </a:cubicBezTo>
                <a:cubicBezTo>
                  <a:pt x="615" y="7"/>
                  <a:pt x="645" y="12"/>
                  <a:pt x="675" y="19"/>
                </a:cubicBezTo>
                <a:cubicBezTo>
                  <a:pt x="704" y="25"/>
                  <a:pt x="732" y="33"/>
                  <a:pt x="759" y="42"/>
                </a:cubicBezTo>
                <a:cubicBezTo>
                  <a:pt x="786" y="50"/>
                  <a:pt x="810" y="60"/>
                  <a:pt x="833" y="72"/>
                </a:cubicBezTo>
                <a:cubicBezTo>
                  <a:pt x="855" y="83"/>
                  <a:pt x="876" y="95"/>
                  <a:pt x="893" y="109"/>
                </a:cubicBezTo>
                <a:cubicBezTo>
                  <a:pt x="911" y="122"/>
                  <a:pt x="926" y="136"/>
                  <a:pt x="938" y="151"/>
                </a:cubicBezTo>
                <a:cubicBezTo>
                  <a:pt x="951" y="165"/>
                  <a:pt x="960" y="181"/>
                  <a:pt x="966" y="196"/>
                </a:cubicBezTo>
                <a:cubicBezTo>
                  <a:pt x="972" y="212"/>
                  <a:pt x="975" y="228"/>
                  <a:pt x="975" y="244"/>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09" name="フリーフォーム: 図形 3008"/>
          <p:cNvSpPr/>
          <p:nvPr/>
        </p:nvSpPr>
        <p:spPr>
          <a:xfrm>
            <a:off x="6118920" y="5330160"/>
            <a:ext cx="351000" cy="175320"/>
          </a:xfrm>
          <a:custGeom>
            <a:avLst/>
            <a:gdLst/>
            <a:ahLst/>
            <a:cxnLst/>
            <a:rect l="0" t="0" r="r" b="b"/>
            <a:pathLst>
              <a:path w="975" h="487">
                <a:moveTo>
                  <a:pt x="975" y="244"/>
                </a:moveTo>
                <a:cubicBezTo>
                  <a:pt x="975" y="260"/>
                  <a:pt x="972" y="276"/>
                  <a:pt x="966" y="291"/>
                </a:cubicBezTo>
                <a:cubicBezTo>
                  <a:pt x="960" y="307"/>
                  <a:pt x="951" y="322"/>
                  <a:pt x="938" y="337"/>
                </a:cubicBezTo>
                <a:cubicBezTo>
                  <a:pt x="926" y="352"/>
                  <a:pt x="911" y="366"/>
                  <a:pt x="893" y="379"/>
                </a:cubicBezTo>
                <a:cubicBezTo>
                  <a:pt x="876" y="392"/>
                  <a:pt x="855" y="405"/>
                  <a:pt x="833" y="416"/>
                </a:cubicBezTo>
                <a:cubicBezTo>
                  <a:pt x="810" y="427"/>
                  <a:pt x="786" y="437"/>
                  <a:pt x="759" y="446"/>
                </a:cubicBezTo>
                <a:cubicBezTo>
                  <a:pt x="732" y="455"/>
                  <a:pt x="704" y="462"/>
                  <a:pt x="675" y="469"/>
                </a:cubicBezTo>
                <a:cubicBezTo>
                  <a:pt x="645" y="475"/>
                  <a:pt x="615" y="479"/>
                  <a:pt x="583" y="482"/>
                </a:cubicBezTo>
                <a:cubicBezTo>
                  <a:pt x="552" y="486"/>
                  <a:pt x="520" y="487"/>
                  <a:pt x="488" y="487"/>
                </a:cubicBezTo>
                <a:cubicBezTo>
                  <a:pt x="456" y="487"/>
                  <a:pt x="425" y="486"/>
                  <a:pt x="393" y="482"/>
                </a:cubicBezTo>
                <a:cubicBezTo>
                  <a:pt x="362" y="479"/>
                  <a:pt x="331" y="475"/>
                  <a:pt x="302" y="469"/>
                </a:cubicBezTo>
                <a:cubicBezTo>
                  <a:pt x="272" y="462"/>
                  <a:pt x="244" y="455"/>
                  <a:pt x="217" y="446"/>
                </a:cubicBezTo>
                <a:cubicBezTo>
                  <a:pt x="191" y="437"/>
                  <a:pt x="166" y="427"/>
                  <a:pt x="144" y="416"/>
                </a:cubicBezTo>
                <a:cubicBezTo>
                  <a:pt x="121" y="405"/>
                  <a:pt x="101" y="392"/>
                  <a:pt x="83" y="379"/>
                </a:cubicBezTo>
                <a:cubicBezTo>
                  <a:pt x="65" y="366"/>
                  <a:pt x="50" y="352"/>
                  <a:pt x="37" y="337"/>
                </a:cubicBezTo>
                <a:cubicBezTo>
                  <a:pt x="25" y="322"/>
                  <a:pt x="16" y="307"/>
                  <a:pt x="9" y="291"/>
                </a:cubicBezTo>
                <a:cubicBezTo>
                  <a:pt x="3" y="276"/>
                  <a:pt x="0" y="260"/>
                  <a:pt x="0" y="244"/>
                </a:cubicBezTo>
                <a:cubicBezTo>
                  <a:pt x="0" y="228"/>
                  <a:pt x="3" y="212"/>
                  <a:pt x="9" y="196"/>
                </a:cubicBezTo>
                <a:cubicBezTo>
                  <a:pt x="16" y="181"/>
                  <a:pt x="25" y="165"/>
                  <a:pt x="37" y="151"/>
                </a:cubicBezTo>
                <a:cubicBezTo>
                  <a:pt x="50" y="136"/>
                  <a:pt x="65" y="122"/>
                  <a:pt x="83" y="109"/>
                </a:cubicBezTo>
                <a:cubicBezTo>
                  <a:pt x="101" y="95"/>
                  <a:pt x="121" y="83"/>
                  <a:pt x="144" y="72"/>
                </a:cubicBezTo>
                <a:cubicBezTo>
                  <a:pt x="166" y="60"/>
                  <a:pt x="191" y="50"/>
                  <a:pt x="217" y="42"/>
                </a:cubicBezTo>
                <a:cubicBezTo>
                  <a:pt x="244" y="33"/>
                  <a:pt x="272" y="25"/>
                  <a:pt x="302" y="19"/>
                </a:cubicBezTo>
                <a:cubicBezTo>
                  <a:pt x="331" y="12"/>
                  <a:pt x="362" y="7"/>
                  <a:pt x="393" y="4"/>
                </a:cubicBezTo>
                <a:cubicBezTo>
                  <a:pt x="425" y="1"/>
                  <a:pt x="456" y="0"/>
                  <a:pt x="488" y="0"/>
                </a:cubicBezTo>
                <a:cubicBezTo>
                  <a:pt x="520" y="0"/>
                  <a:pt x="552" y="1"/>
                  <a:pt x="583" y="4"/>
                </a:cubicBezTo>
                <a:cubicBezTo>
                  <a:pt x="615" y="7"/>
                  <a:pt x="645" y="12"/>
                  <a:pt x="675" y="19"/>
                </a:cubicBezTo>
                <a:cubicBezTo>
                  <a:pt x="704" y="25"/>
                  <a:pt x="732" y="33"/>
                  <a:pt x="759" y="42"/>
                </a:cubicBezTo>
                <a:cubicBezTo>
                  <a:pt x="786" y="50"/>
                  <a:pt x="810" y="60"/>
                  <a:pt x="833" y="72"/>
                </a:cubicBezTo>
                <a:cubicBezTo>
                  <a:pt x="855" y="83"/>
                  <a:pt x="876" y="95"/>
                  <a:pt x="893" y="109"/>
                </a:cubicBezTo>
                <a:cubicBezTo>
                  <a:pt x="911" y="122"/>
                  <a:pt x="926" y="136"/>
                  <a:pt x="938" y="151"/>
                </a:cubicBezTo>
                <a:cubicBezTo>
                  <a:pt x="951" y="165"/>
                  <a:pt x="960" y="181"/>
                  <a:pt x="966" y="196"/>
                </a:cubicBezTo>
                <a:cubicBezTo>
                  <a:pt x="972" y="212"/>
                  <a:pt x="975" y="228"/>
                  <a:pt x="975" y="244"/>
                </a:cubicBezTo>
                <a:close/>
              </a:path>
            </a:pathLst>
          </a:custGeom>
          <a:noFill/>
          <a:ln w="29520">
            <a:solidFill>
              <a:srgbClr val="231815"/>
            </a:solidFill>
            <a:miter/>
          </a:ln>
        </p:spPr>
        <p:txBody>
          <a:bodyPr lIns="14760" tIns="14760" rIns="14760" bIns="14760" anchor="t">
            <a:noAutofit/>
          </a:bodyPr>
          <a:lstStyle/>
          <a:p>
            <a:endParaRPr lang="en-US" sz="2400" b="0" strike="noStrike" spc="-1">
              <a:solidFill>
                <a:srgbClr val="000000"/>
              </a:solidFill>
              <a:latin typeface="Times New Roman"/>
            </a:endParaRPr>
          </a:p>
        </p:txBody>
      </p:sp>
      <p:sp>
        <p:nvSpPr>
          <p:cNvPr id="3010" name="直線コネクタ 3009"/>
          <p:cNvSpPr/>
          <p:nvPr/>
        </p:nvSpPr>
        <p:spPr>
          <a:xfrm flipV="1">
            <a:off x="6294240" y="4888440"/>
            <a:ext cx="0" cy="505440"/>
          </a:xfrm>
          <a:prstGeom prst="line">
            <a:avLst/>
          </a:prstGeom>
          <a:ln w="29520">
            <a:solidFill>
              <a:srgbClr val="231815"/>
            </a:solidFill>
            <a:miter/>
          </a:ln>
        </p:spPr>
        <p:style>
          <a:lnRef idx="0">
            <a:scrgbClr r="0" g="0" b="0"/>
          </a:lnRef>
          <a:fillRef idx="0">
            <a:scrgbClr r="0" g="0" b="0"/>
          </a:fillRef>
          <a:effectRef idx="0">
            <a:scrgbClr r="0" g="0" b="0"/>
          </a:effectRef>
          <a:fontRef idx="minor"/>
        </p:style>
        <p:txBody>
          <a:bodyPr lIns="14760" tIns="14760" rIns="14760" bIns="14760" anchor="t">
            <a:noAutofit/>
          </a:bodyPr>
          <a:lstStyle/>
          <a:p>
            <a:endParaRPr lang="en-US" sz="2400" b="0" strike="noStrike" spc="-1">
              <a:solidFill>
                <a:srgbClr val="000000"/>
              </a:solidFill>
              <a:latin typeface="Times New Roman"/>
            </a:endParaRPr>
          </a:p>
        </p:txBody>
      </p:sp>
      <p:sp>
        <p:nvSpPr>
          <p:cNvPr id="3011" name="フリーフォーム: 図形 3010"/>
          <p:cNvSpPr/>
          <p:nvPr/>
        </p:nvSpPr>
        <p:spPr>
          <a:xfrm>
            <a:off x="6294240" y="4818240"/>
            <a:ext cx="248760" cy="289080"/>
          </a:xfrm>
          <a:custGeom>
            <a:avLst/>
            <a:gdLst/>
            <a:ahLst/>
            <a:cxnLst/>
            <a:rect l="0" t="0" r="r" b="b"/>
            <a:pathLst>
              <a:path w="691" h="803">
                <a:moveTo>
                  <a:pt x="691" y="400"/>
                </a:moveTo>
                <a:lnTo>
                  <a:pt x="0" y="803"/>
                </a:lnTo>
                <a:lnTo>
                  <a:pt x="0" y="0"/>
                </a:lnTo>
                <a:lnTo>
                  <a:pt x="691" y="400"/>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12" name="フリーフォーム: 図形 3011"/>
          <p:cNvSpPr/>
          <p:nvPr/>
        </p:nvSpPr>
        <p:spPr>
          <a:xfrm>
            <a:off x="6294240" y="4818240"/>
            <a:ext cx="248760" cy="289080"/>
          </a:xfrm>
          <a:custGeom>
            <a:avLst/>
            <a:gdLst/>
            <a:ahLst/>
            <a:cxnLst/>
            <a:rect l="0" t="0" r="r" b="b"/>
            <a:pathLst>
              <a:path w="691" h="803">
                <a:moveTo>
                  <a:pt x="691" y="400"/>
                </a:moveTo>
                <a:lnTo>
                  <a:pt x="0" y="803"/>
                </a:lnTo>
                <a:lnTo>
                  <a:pt x="0" y="0"/>
                </a:lnTo>
                <a:lnTo>
                  <a:pt x="691" y="400"/>
                </a:lnTo>
                <a:close/>
              </a:path>
            </a:pathLst>
          </a:custGeom>
          <a:noFill/>
          <a:ln w="29520">
            <a:solidFill>
              <a:srgbClr val="231815"/>
            </a:solidFill>
            <a:miter/>
          </a:ln>
        </p:spPr>
        <p:txBody>
          <a:bodyPr lIns="14760" tIns="14760" rIns="14760" bIns="14760" anchor="t">
            <a:noAutofit/>
          </a:bodyPr>
          <a:lstStyle/>
          <a:p>
            <a:endParaRPr lang="en-US" sz="2400" b="0" strike="noStrike" spc="-1">
              <a:solidFill>
                <a:srgbClr val="000000"/>
              </a:solidFill>
              <a:latin typeface="Times New Roman"/>
            </a:endParaRPr>
          </a:p>
        </p:txBody>
      </p:sp>
      <p:sp>
        <p:nvSpPr>
          <p:cNvPr id="3013" name="直線コネクタ 3012"/>
          <p:cNvSpPr/>
          <p:nvPr/>
        </p:nvSpPr>
        <p:spPr>
          <a:xfrm flipV="1">
            <a:off x="2885760" y="5067000"/>
            <a:ext cx="399240" cy="157320"/>
          </a:xfrm>
          <a:prstGeom prst="line">
            <a:avLst/>
          </a:prstGeom>
          <a:ln w="22320">
            <a:solidFill>
              <a:srgbClr val="231815"/>
            </a:solidFill>
            <a:miter/>
          </a:ln>
        </p:spPr>
        <p:style>
          <a:lnRef idx="0">
            <a:scrgbClr r="0" g="0" b="0"/>
          </a:lnRef>
          <a:fillRef idx="0">
            <a:scrgbClr r="0" g="0" b="0"/>
          </a:fillRef>
          <a:effectRef idx="0">
            <a:scrgbClr r="0" g="0" b="0"/>
          </a:effectRef>
          <a:fontRef idx="minor"/>
        </p:style>
        <p:txBody>
          <a:bodyPr lIns="11160" tIns="11160" rIns="11160" bIns="11160" anchor="t">
            <a:noAutofit/>
          </a:bodyPr>
          <a:lstStyle/>
          <a:p>
            <a:endParaRPr lang="en-US" sz="2400" b="0" strike="noStrike" spc="-1">
              <a:solidFill>
                <a:srgbClr val="000000"/>
              </a:solidFill>
              <a:latin typeface="Times New Roman"/>
            </a:endParaRPr>
          </a:p>
        </p:txBody>
      </p:sp>
      <p:sp>
        <p:nvSpPr>
          <p:cNvPr id="3014" name="フリーフォーム: 図形 3013"/>
          <p:cNvSpPr/>
          <p:nvPr/>
        </p:nvSpPr>
        <p:spPr>
          <a:xfrm>
            <a:off x="3174120" y="5009040"/>
            <a:ext cx="133200" cy="170280"/>
          </a:xfrm>
          <a:custGeom>
            <a:avLst/>
            <a:gdLst/>
            <a:ahLst/>
            <a:cxnLst/>
            <a:rect l="0" t="0" r="r" b="b"/>
            <a:pathLst>
              <a:path w="370" h="473">
                <a:moveTo>
                  <a:pt x="209" y="473"/>
                </a:moveTo>
                <a:lnTo>
                  <a:pt x="152" y="445"/>
                </a:lnTo>
                <a:lnTo>
                  <a:pt x="286" y="169"/>
                </a:lnTo>
                <a:lnTo>
                  <a:pt x="0" y="57"/>
                </a:lnTo>
                <a:lnTo>
                  <a:pt x="22" y="0"/>
                </a:lnTo>
                <a:lnTo>
                  <a:pt x="370" y="136"/>
                </a:lnTo>
                <a:lnTo>
                  <a:pt x="209" y="473"/>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15" name="直線コネクタ 3014"/>
          <p:cNvSpPr/>
          <p:nvPr/>
        </p:nvSpPr>
        <p:spPr>
          <a:xfrm>
            <a:off x="3329640" y="5057280"/>
            <a:ext cx="452880" cy="67320"/>
          </a:xfrm>
          <a:prstGeom prst="line">
            <a:avLst/>
          </a:prstGeom>
          <a:ln w="22320">
            <a:solidFill>
              <a:srgbClr val="231815"/>
            </a:solidFill>
            <a:miter/>
          </a:ln>
        </p:spPr>
        <p:style>
          <a:lnRef idx="0">
            <a:scrgbClr r="0" g="0" b="0"/>
          </a:lnRef>
          <a:fillRef idx="0">
            <a:scrgbClr r="0" g="0" b="0"/>
          </a:fillRef>
          <a:effectRef idx="0">
            <a:scrgbClr r="0" g="0" b="0"/>
          </a:effectRef>
          <a:fontRef idx="minor"/>
        </p:style>
        <p:txBody>
          <a:bodyPr lIns="11160" tIns="11160" rIns="11160" bIns="11160" anchor="t">
            <a:noAutofit/>
          </a:bodyPr>
          <a:lstStyle/>
          <a:p>
            <a:endParaRPr lang="en-US" sz="2400" b="0" strike="noStrike" spc="-1">
              <a:solidFill>
                <a:srgbClr val="000000"/>
              </a:solidFill>
              <a:latin typeface="Times New Roman"/>
            </a:endParaRPr>
          </a:p>
        </p:txBody>
      </p:sp>
      <p:sp>
        <p:nvSpPr>
          <p:cNvPr id="3016" name="フリーフォーム: 図形 3015"/>
          <p:cNvSpPr/>
          <p:nvPr/>
        </p:nvSpPr>
        <p:spPr>
          <a:xfrm>
            <a:off x="3682800" y="5022720"/>
            <a:ext cx="123840" cy="181440"/>
          </a:xfrm>
          <a:custGeom>
            <a:avLst/>
            <a:gdLst/>
            <a:ahLst/>
            <a:cxnLst/>
            <a:rect l="0" t="0" r="r" b="b"/>
            <a:pathLst>
              <a:path w="344" h="504">
                <a:moveTo>
                  <a:pt x="35" y="504"/>
                </a:moveTo>
                <a:lnTo>
                  <a:pt x="0" y="452"/>
                </a:lnTo>
                <a:lnTo>
                  <a:pt x="254" y="278"/>
                </a:lnTo>
                <a:lnTo>
                  <a:pt x="61" y="39"/>
                </a:lnTo>
                <a:lnTo>
                  <a:pt x="109" y="0"/>
                </a:lnTo>
                <a:lnTo>
                  <a:pt x="344" y="292"/>
                </a:lnTo>
                <a:lnTo>
                  <a:pt x="35" y="504"/>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17" name="直線コネクタ 3016"/>
          <p:cNvSpPr/>
          <p:nvPr/>
        </p:nvSpPr>
        <p:spPr>
          <a:xfrm flipV="1">
            <a:off x="3815640" y="4983480"/>
            <a:ext cx="399240" cy="157320"/>
          </a:xfrm>
          <a:prstGeom prst="line">
            <a:avLst/>
          </a:prstGeom>
          <a:ln w="22320">
            <a:solidFill>
              <a:srgbClr val="231815"/>
            </a:solidFill>
            <a:miter/>
          </a:ln>
        </p:spPr>
        <p:style>
          <a:lnRef idx="0">
            <a:scrgbClr r="0" g="0" b="0"/>
          </a:lnRef>
          <a:fillRef idx="0">
            <a:scrgbClr r="0" g="0" b="0"/>
          </a:fillRef>
          <a:effectRef idx="0">
            <a:scrgbClr r="0" g="0" b="0"/>
          </a:effectRef>
          <a:fontRef idx="minor"/>
        </p:style>
        <p:txBody>
          <a:bodyPr lIns="11160" tIns="11160" rIns="11160" bIns="11160" anchor="t">
            <a:noAutofit/>
          </a:bodyPr>
          <a:lstStyle/>
          <a:p>
            <a:endParaRPr lang="en-US" sz="2400" b="0" strike="noStrike" spc="-1">
              <a:solidFill>
                <a:srgbClr val="000000"/>
              </a:solidFill>
              <a:latin typeface="Times New Roman"/>
            </a:endParaRPr>
          </a:p>
        </p:txBody>
      </p:sp>
      <p:sp>
        <p:nvSpPr>
          <p:cNvPr id="3018" name="フリーフォーム: 図形 3017"/>
          <p:cNvSpPr/>
          <p:nvPr/>
        </p:nvSpPr>
        <p:spPr>
          <a:xfrm>
            <a:off x="4104000" y="4925880"/>
            <a:ext cx="133560" cy="169920"/>
          </a:xfrm>
          <a:custGeom>
            <a:avLst/>
            <a:gdLst/>
            <a:ahLst/>
            <a:cxnLst/>
            <a:rect l="0" t="0" r="r" b="b"/>
            <a:pathLst>
              <a:path w="371" h="472">
                <a:moveTo>
                  <a:pt x="209" y="472"/>
                </a:moveTo>
                <a:lnTo>
                  <a:pt x="153" y="446"/>
                </a:lnTo>
                <a:lnTo>
                  <a:pt x="286" y="168"/>
                </a:lnTo>
                <a:lnTo>
                  <a:pt x="0" y="57"/>
                </a:lnTo>
                <a:lnTo>
                  <a:pt x="23" y="0"/>
                </a:lnTo>
                <a:lnTo>
                  <a:pt x="371" y="135"/>
                </a:lnTo>
                <a:lnTo>
                  <a:pt x="209" y="472"/>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19" name="直線コネクタ 3018"/>
          <p:cNvSpPr/>
          <p:nvPr/>
        </p:nvSpPr>
        <p:spPr>
          <a:xfrm>
            <a:off x="4259520" y="4973760"/>
            <a:ext cx="453240" cy="67320"/>
          </a:xfrm>
          <a:prstGeom prst="line">
            <a:avLst/>
          </a:prstGeom>
          <a:ln w="22320">
            <a:solidFill>
              <a:srgbClr val="231815"/>
            </a:solidFill>
            <a:miter/>
          </a:ln>
        </p:spPr>
        <p:style>
          <a:lnRef idx="0">
            <a:scrgbClr r="0" g="0" b="0"/>
          </a:lnRef>
          <a:fillRef idx="0">
            <a:scrgbClr r="0" g="0" b="0"/>
          </a:fillRef>
          <a:effectRef idx="0">
            <a:scrgbClr r="0" g="0" b="0"/>
          </a:effectRef>
          <a:fontRef idx="minor"/>
        </p:style>
        <p:txBody>
          <a:bodyPr lIns="11160" tIns="11160" rIns="11160" bIns="11160" anchor="t">
            <a:noAutofit/>
          </a:bodyPr>
          <a:lstStyle/>
          <a:p>
            <a:endParaRPr lang="en-US" sz="2400" b="0" strike="noStrike" spc="-1">
              <a:solidFill>
                <a:srgbClr val="000000"/>
              </a:solidFill>
              <a:latin typeface="Times New Roman"/>
            </a:endParaRPr>
          </a:p>
        </p:txBody>
      </p:sp>
      <p:sp>
        <p:nvSpPr>
          <p:cNvPr id="3020" name="フリーフォーム: 図形 3019"/>
          <p:cNvSpPr/>
          <p:nvPr/>
        </p:nvSpPr>
        <p:spPr>
          <a:xfrm>
            <a:off x="4612680" y="4939560"/>
            <a:ext cx="123840" cy="181080"/>
          </a:xfrm>
          <a:custGeom>
            <a:avLst/>
            <a:gdLst/>
            <a:ahLst/>
            <a:cxnLst/>
            <a:rect l="0" t="0" r="r" b="b"/>
            <a:pathLst>
              <a:path w="344" h="503">
                <a:moveTo>
                  <a:pt x="35" y="503"/>
                </a:moveTo>
                <a:lnTo>
                  <a:pt x="0" y="452"/>
                </a:lnTo>
                <a:lnTo>
                  <a:pt x="254" y="279"/>
                </a:lnTo>
                <a:lnTo>
                  <a:pt x="62" y="39"/>
                </a:lnTo>
                <a:lnTo>
                  <a:pt x="111" y="0"/>
                </a:lnTo>
                <a:lnTo>
                  <a:pt x="344" y="292"/>
                </a:lnTo>
                <a:lnTo>
                  <a:pt x="35" y="503"/>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21" name="直線コネクタ 3020"/>
          <p:cNvSpPr/>
          <p:nvPr/>
        </p:nvSpPr>
        <p:spPr>
          <a:xfrm>
            <a:off x="4757040" y="5052600"/>
            <a:ext cx="428760" cy="16920"/>
          </a:xfrm>
          <a:prstGeom prst="line">
            <a:avLst/>
          </a:prstGeom>
          <a:ln w="22320">
            <a:solidFill>
              <a:srgbClr val="231815"/>
            </a:solidFill>
            <a:miter/>
          </a:ln>
        </p:spPr>
        <p:style>
          <a:lnRef idx="0">
            <a:scrgbClr r="0" g="0" b="0"/>
          </a:lnRef>
          <a:fillRef idx="0">
            <a:scrgbClr r="0" g="0" b="0"/>
          </a:fillRef>
          <a:effectRef idx="0">
            <a:scrgbClr r="0" g="0" b="0"/>
          </a:effectRef>
          <a:fontRef idx="minor"/>
        </p:style>
        <p:txBody>
          <a:bodyPr lIns="11160" tIns="5760" rIns="11160" bIns="5760" anchor="t">
            <a:noAutofit/>
          </a:bodyPr>
          <a:lstStyle/>
          <a:p>
            <a:endParaRPr lang="en-US" sz="2400" b="0" strike="noStrike" spc="-1">
              <a:solidFill>
                <a:srgbClr val="000000"/>
              </a:solidFill>
              <a:latin typeface="Times New Roman"/>
            </a:endParaRPr>
          </a:p>
        </p:txBody>
      </p:sp>
      <p:sp>
        <p:nvSpPr>
          <p:cNvPr id="3022" name="フリーフォーム: 図形 3021"/>
          <p:cNvSpPr/>
          <p:nvPr/>
        </p:nvSpPr>
        <p:spPr>
          <a:xfrm>
            <a:off x="5093280" y="4974840"/>
            <a:ext cx="117000" cy="182880"/>
          </a:xfrm>
          <a:custGeom>
            <a:avLst/>
            <a:gdLst/>
            <a:ahLst/>
            <a:cxnLst/>
            <a:rect l="0" t="0" r="r" b="b"/>
            <a:pathLst>
              <a:path w="325" h="508">
                <a:moveTo>
                  <a:pt x="40" y="508"/>
                </a:moveTo>
                <a:lnTo>
                  <a:pt x="0" y="461"/>
                </a:lnTo>
                <a:lnTo>
                  <a:pt x="233" y="262"/>
                </a:lnTo>
                <a:lnTo>
                  <a:pt x="16" y="44"/>
                </a:lnTo>
                <a:lnTo>
                  <a:pt x="60" y="0"/>
                </a:lnTo>
                <a:lnTo>
                  <a:pt x="325" y="265"/>
                </a:lnTo>
                <a:lnTo>
                  <a:pt x="40" y="508"/>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23" name="直線コネクタ 3022"/>
          <p:cNvSpPr/>
          <p:nvPr/>
        </p:nvSpPr>
        <p:spPr>
          <a:xfrm>
            <a:off x="5230440" y="5077800"/>
            <a:ext cx="388080" cy="243720"/>
          </a:xfrm>
          <a:prstGeom prst="line">
            <a:avLst/>
          </a:prstGeom>
          <a:ln w="22320">
            <a:solidFill>
              <a:srgbClr val="231815"/>
            </a:solidFill>
            <a:miter/>
          </a:ln>
        </p:spPr>
        <p:style>
          <a:lnRef idx="0">
            <a:scrgbClr r="0" g="0" b="0"/>
          </a:lnRef>
          <a:fillRef idx="0">
            <a:scrgbClr r="0" g="0" b="0"/>
          </a:fillRef>
          <a:effectRef idx="0">
            <a:scrgbClr r="0" g="0" b="0"/>
          </a:effectRef>
          <a:fontRef idx="minor"/>
        </p:style>
        <p:txBody>
          <a:bodyPr lIns="11160" tIns="11160" rIns="11160" bIns="11160" anchor="t">
            <a:noAutofit/>
          </a:bodyPr>
          <a:lstStyle/>
          <a:p>
            <a:endParaRPr lang="en-US" sz="2400" b="0" strike="noStrike" spc="-1">
              <a:solidFill>
                <a:srgbClr val="000000"/>
              </a:solidFill>
              <a:latin typeface="Times New Roman"/>
            </a:endParaRPr>
          </a:p>
        </p:txBody>
      </p:sp>
      <p:sp>
        <p:nvSpPr>
          <p:cNvPr id="3024" name="フリーフォーム: 図形 3023"/>
          <p:cNvSpPr/>
          <p:nvPr/>
        </p:nvSpPr>
        <p:spPr>
          <a:xfrm>
            <a:off x="5502600" y="5204160"/>
            <a:ext cx="136440" cy="155160"/>
          </a:xfrm>
          <a:custGeom>
            <a:avLst/>
            <a:gdLst/>
            <a:ahLst/>
            <a:cxnLst/>
            <a:rect l="0" t="0" r="r" b="b"/>
            <a:pathLst>
              <a:path w="379" h="431">
                <a:moveTo>
                  <a:pt x="11" y="431"/>
                </a:moveTo>
                <a:lnTo>
                  <a:pt x="0" y="370"/>
                </a:lnTo>
                <a:lnTo>
                  <a:pt x="301" y="311"/>
                </a:lnTo>
                <a:lnTo>
                  <a:pt x="221" y="16"/>
                </a:lnTo>
                <a:lnTo>
                  <a:pt x="282" y="0"/>
                </a:lnTo>
                <a:lnTo>
                  <a:pt x="379" y="361"/>
                </a:lnTo>
                <a:lnTo>
                  <a:pt x="11" y="431"/>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25" name="直線コネクタ 3024"/>
          <p:cNvSpPr/>
          <p:nvPr/>
        </p:nvSpPr>
        <p:spPr>
          <a:xfrm>
            <a:off x="5659920" y="5333400"/>
            <a:ext cx="452880" cy="67680"/>
          </a:xfrm>
          <a:prstGeom prst="line">
            <a:avLst/>
          </a:prstGeom>
          <a:ln w="22320">
            <a:solidFill>
              <a:srgbClr val="231815"/>
            </a:solidFill>
            <a:miter/>
          </a:ln>
        </p:spPr>
        <p:style>
          <a:lnRef idx="0">
            <a:scrgbClr r="0" g="0" b="0"/>
          </a:lnRef>
          <a:fillRef idx="0">
            <a:scrgbClr r="0" g="0" b="0"/>
          </a:fillRef>
          <a:effectRef idx="0">
            <a:scrgbClr r="0" g="0" b="0"/>
          </a:effectRef>
          <a:fontRef idx="minor"/>
        </p:style>
        <p:txBody>
          <a:bodyPr lIns="11160" tIns="11160" rIns="11160" bIns="11160" anchor="t">
            <a:noAutofit/>
          </a:bodyPr>
          <a:lstStyle/>
          <a:p>
            <a:endParaRPr lang="en-US" sz="2400" b="0" strike="noStrike" spc="-1">
              <a:solidFill>
                <a:srgbClr val="000000"/>
              </a:solidFill>
              <a:latin typeface="Times New Roman"/>
            </a:endParaRPr>
          </a:p>
        </p:txBody>
      </p:sp>
      <p:sp>
        <p:nvSpPr>
          <p:cNvPr id="3026" name="フリーフォーム: 図形 3025"/>
          <p:cNvSpPr/>
          <p:nvPr/>
        </p:nvSpPr>
        <p:spPr>
          <a:xfrm>
            <a:off x="6013080" y="5299560"/>
            <a:ext cx="123840" cy="181080"/>
          </a:xfrm>
          <a:custGeom>
            <a:avLst/>
            <a:gdLst/>
            <a:ahLst/>
            <a:cxnLst/>
            <a:rect l="0" t="0" r="r" b="b"/>
            <a:pathLst>
              <a:path w="344" h="503">
                <a:moveTo>
                  <a:pt x="35" y="503"/>
                </a:moveTo>
                <a:lnTo>
                  <a:pt x="0" y="452"/>
                </a:lnTo>
                <a:lnTo>
                  <a:pt x="252" y="278"/>
                </a:lnTo>
                <a:lnTo>
                  <a:pt x="61" y="39"/>
                </a:lnTo>
                <a:lnTo>
                  <a:pt x="109" y="0"/>
                </a:lnTo>
                <a:lnTo>
                  <a:pt x="344" y="292"/>
                </a:lnTo>
                <a:lnTo>
                  <a:pt x="35" y="503"/>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27" name="テキスト ボックス 3026"/>
          <p:cNvSpPr txBox="1"/>
          <p:nvPr/>
        </p:nvSpPr>
        <p:spPr>
          <a:xfrm>
            <a:off x="3629160" y="404568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が見積もれる</a:t>
            </a:r>
            <a:endParaRPr lang="en-US" sz="2170" b="0" strike="noStrike" spc="-1">
              <a:solidFill>
                <a:srgbClr val="000000"/>
              </a:solidFill>
              <a:latin typeface="Times New Roman"/>
            </a:endParaRPr>
          </a:p>
        </p:txBody>
      </p:sp>
      <p:sp>
        <p:nvSpPr>
          <p:cNvPr id="3028" name="テキスト ボックス 3027"/>
          <p:cNvSpPr txBox="1"/>
          <p:nvPr/>
        </p:nvSpPr>
        <p:spPr>
          <a:xfrm>
            <a:off x="5572080" y="4854960"/>
            <a:ext cx="357480" cy="396720"/>
          </a:xfrm>
          <a:prstGeom prst="rect">
            <a:avLst/>
          </a:prstGeom>
          <a:noFill/>
          <a:ln w="0">
            <a:noFill/>
          </a:ln>
        </p:spPr>
        <p:txBody>
          <a:bodyPr wrap="none" lIns="0" tIns="0" rIns="0" bIns="0" anchor="t">
            <a:noAutofit/>
          </a:bodyPr>
          <a:lstStyle/>
          <a:p>
            <a:r>
              <a:rPr lang="en-US" sz="2810" b="0" strike="noStrike" spc="-1">
                <a:solidFill>
                  <a:srgbClr val="231815"/>
                </a:solidFill>
                <a:latin typeface="Tinos"/>
                <a:ea typeface="Tinos"/>
              </a:rPr>
              <a:t>1</a:t>
            </a:r>
            <a:endParaRPr lang="en-US" sz="2810" b="0" strike="noStrike" spc="-1">
              <a:solidFill>
                <a:srgbClr val="000000"/>
              </a:solidFill>
              <a:latin typeface="Times New Roman"/>
            </a:endParaRPr>
          </a:p>
        </p:txBody>
      </p:sp>
      <p:sp>
        <p:nvSpPr>
          <p:cNvPr id="3029" name="テキスト ボックス 3028"/>
          <p:cNvSpPr txBox="1"/>
          <p:nvPr/>
        </p:nvSpPr>
        <p:spPr>
          <a:xfrm>
            <a:off x="6195960" y="5532480"/>
            <a:ext cx="357480" cy="396720"/>
          </a:xfrm>
          <a:prstGeom prst="rect">
            <a:avLst/>
          </a:prstGeom>
          <a:noFill/>
          <a:ln w="0">
            <a:noFill/>
          </a:ln>
        </p:spPr>
        <p:txBody>
          <a:bodyPr wrap="none" lIns="0" tIns="0" rIns="0" bIns="0" anchor="t">
            <a:noAutofit/>
          </a:bodyPr>
          <a:lstStyle/>
          <a:p>
            <a:r>
              <a:rPr lang="en-US" sz="2810" b="0" strike="noStrike" spc="-1">
                <a:solidFill>
                  <a:srgbClr val="231815"/>
                </a:solidFill>
                <a:latin typeface="Tinos"/>
                <a:ea typeface="Tinos"/>
              </a:rPr>
              <a:t>0</a:t>
            </a:r>
            <a:endParaRPr lang="en-US" sz="2810" b="0" strike="noStrike" spc="-1">
              <a:solidFill>
                <a:srgbClr val="000000"/>
              </a:solidFill>
              <a:latin typeface="Times New Roman"/>
            </a:endParaRPr>
          </a:p>
        </p:txBody>
      </p:sp>
      <p:sp>
        <p:nvSpPr>
          <p:cNvPr id="3030" name="テキスト ボックス 3029"/>
          <p:cNvSpPr txBox="1"/>
          <p:nvPr/>
        </p:nvSpPr>
        <p:spPr>
          <a:xfrm>
            <a:off x="5172120" y="4656240"/>
            <a:ext cx="357480" cy="396720"/>
          </a:xfrm>
          <a:prstGeom prst="rect">
            <a:avLst/>
          </a:prstGeom>
          <a:noFill/>
          <a:ln w="0">
            <a:noFill/>
          </a:ln>
        </p:spPr>
        <p:txBody>
          <a:bodyPr wrap="none" lIns="0" tIns="0" rIns="0" bIns="0" anchor="t">
            <a:noAutofit/>
          </a:bodyPr>
          <a:lstStyle/>
          <a:p>
            <a:r>
              <a:rPr lang="en-US" sz="2810" b="0" strike="noStrike" spc="-1">
                <a:solidFill>
                  <a:srgbClr val="231815"/>
                </a:solidFill>
                <a:latin typeface="Tinos"/>
                <a:ea typeface="Tinos"/>
              </a:rPr>
              <a:t>2</a:t>
            </a:r>
            <a:endParaRPr lang="en-US" sz="2810" b="0" strike="noStrike" spc="-1">
              <a:solidFill>
                <a:srgbClr val="000000"/>
              </a:solidFill>
              <a:latin typeface="Times New Roman"/>
            </a:endParaRPr>
          </a:p>
        </p:txBody>
      </p:sp>
      <p:sp>
        <p:nvSpPr>
          <p:cNvPr id="3031" name="テキスト ボックス 3030"/>
          <p:cNvSpPr txBox="1"/>
          <p:nvPr/>
        </p:nvSpPr>
        <p:spPr>
          <a:xfrm>
            <a:off x="4658400" y="4617360"/>
            <a:ext cx="357480" cy="396720"/>
          </a:xfrm>
          <a:prstGeom prst="rect">
            <a:avLst/>
          </a:prstGeom>
          <a:noFill/>
          <a:ln w="0">
            <a:noFill/>
          </a:ln>
        </p:spPr>
        <p:txBody>
          <a:bodyPr wrap="none" lIns="0" tIns="0" rIns="0" bIns="0" anchor="t">
            <a:noAutofit/>
          </a:bodyPr>
          <a:lstStyle/>
          <a:p>
            <a:r>
              <a:rPr lang="en-US" sz="2810" b="0" strike="noStrike" spc="-1">
                <a:solidFill>
                  <a:srgbClr val="231815"/>
                </a:solidFill>
                <a:latin typeface="Tinos"/>
                <a:ea typeface="Tinos"/>
              </a:rPr>
              <a:t>3</a:t>
            </a:r>
            <a:endParaRPr lang="en-US" sz="2810" b="0" strike="noStrike" spc="-1">
              <a:solidFill>
                <a:srgbClr val="000000"/>
              </a:solidFill>
              <a:latin typeface="Times New Roman"/>
            </a:endParaRPr>
          </a:p>
        </p:txBody>
      </p:sp>
      <p:sp>
        <p:nvSpPr>
          <p:cNvPr id="3032" name="テキスト ボックス 3031"/>
          <p:cNvSpPr txBox="1"/>
          <p:nvPr/>
        </p:nvSpPr>
        <p:spPr>
          <a:xfrm>
            <a:off x="4104360" y="4587120"/>
            <a:ext cx="357480" cy="396720"/>
          </a:xfrm>
          <a:prstGeom prst="rect">
            <a:avLst/>
          </a:prstGeom>
          <a:noFill/>
          <a:ln w="0">
            <a:noFill/>
          </a:ln>
        </p:spPr>
        <p:txBody>
          <a:bodyPr wrap="none" lIns="0" tIns="0" rIns="0" bIns="0" anchor="t">
            <a:noAutofit/>
          </a:bodyPr>
          <a:lstStyle/>
          <a:p>
            <a:r>
              <a:rPr lang="en-US" sz="2810" b="0" strike="noStrike" spc="-1">
                <a:solidFill>
                  <a:srgbClr val="231815"/>
                </a:solidFill>
                <a:latin typeface="Tinos"/>
                <a:ea typeface="Tinos"/>
              </a:rPr>
              <a:t>4</a:t>
            </a:r>
            <a:endParaRPr lang="en-US" sz="2810" b="0" strike="noStrike" spc="-1">
              <a:solidFill>
                <a:srgbClr val="000000"/>
              </a:solidFill>
              <a:latin typeface="Times New Roman"/>
            </a:endParaRPr>
          </a:p>
        </p:txBody>
      </p:sp>
      <p:sp>
        <p:nvSpPr>
          <p:cNvPr id="3033" name="テキスト ボックス 3032"/>
          <p:cNvSpPr txBox="1"/>
          <p:nvPr/>
        </p:nvSpPr>
        <p:spPr>
          <a:xfrm>
            <a:off x="3691440" y="4655520"/>
            <a:ext cx="357480" cy="396720"/>
          </a:xfrm>
          <a:prstGeom prst="rect">
            <a:avLst/>
          </a:prstGeom>
          <a:noFill/>
          <a:ln w="0">
            <a:noFill/>
          </a:ln>
        </p:spPr>
        <p:txBody>
          <a:bodyPr wrap="none" lIns="0" tIns="0" rIns="0" bIns="0" anchor="t">
            <a:noAutofit/>
          </a:bodyPr>
          <a:lstStyle/>
          <a:p>
            <a:r>
              <a:rPr lang="en-US" sz="2810" b="0" strike="noStrike" spc="-1">
                <a:solidFill>
                  <a:srgbClr val="231815"/>
                </a:solidFill>
                <a:latin typeface="Tinos"/>
                <a:ea typeface="Tinos"/>
              </a:rPr>
              <a:t>5</a:t>
            </a:r>
            <a:endParaRPr lang="en-US" sz="2810" b="0" strike="noStrike" spc="-1">
              <a:solidFill>
                <a:srgbClr val="000000"/>
              </a:solidFill>
              <a:latin typeface="Times New Roman"/>
            </a:endParaRPr>
          </a:p>
        </p:txBody>
      </p:sp>
      <p:sp>
        <p:nvSpPr>
          <p:cNvPr id="3034" name="テキスト ボックス 3033"/>
          <p:cNvSpPr txBox="1"/>
          <p:nvPr/>
        </p:nvSpPr>
        <p:spPr>
          <a:xfrm>
            <a:off x="3223440" y="4644000"/>
            <a:ext cx="357480" cy="396720"/>
          </a:xfrm>
          <a:prstGeom prst="rect">
            <a:avLst/>
          </a:prstGeom>
          <a:noFill/>
          <a:ln w="0">
            <a:noFill/>
          </a:ln>
        </p:spPr>
        <p:txBody>
          <a:bodyPr wrap="none" lIns="0" tIns="0" rIns="0" bIns="0" anchor="t">
            <a:noAutofit/>
          </a:bodyPr>
          <a:lstStyle/>
          <a:p>
            <a:r>
              <a:rPr lang="en-US" sz="2810" b="0" strike="noStrike" spc="-1">
                <a:solidFill>
                  <a:srgbClr val="231815"/>
                </a:solidFill>
                <a:latin typeface="Tinos"/>
                <a:ea typeface="Tinos"/>
              </a:rPr>
              <a:t>6</a:t>
            </a:r>
            <a:endParaRPr lang="en-US" sz="2810" b="0" strike="noStrike" spc="-1">
              <a:solidFill>
                <a:srgbClr val="000000"/>
              </a:solidFill>
              <a:latin typeface="Times New Roman"/>
            </a:endParaRPr>
          </a:p>
        </p:txBody>
      </p:sp>
      <p:sp>
        <p:nvSpPr>
          <p:cNvPr id="3035" name="テキスト ボックス 3034"/>
          <p:cNvSpPr txBox="1"/>
          <p:nvPr/>
        </p:nvSpPr>
        <p:spPr>
          <a:xfrm>
            <a:off x="2762280" y="4822920"/>
            <a:ext cx="357480" cy="396720"/>
          </a:xfrm>
          <a:prstGeom prst="rect">
            <a:avLst/>
          </a:prstGeom>
          <a:noFill/>
          <a:ln w="0">
            <a:noFill/>
          </a:ln>
        </p:spPr>
        <p:txBody>
          <a:bodyPr wrap="none" lIns="0" tIns="0" rIns="0" bIns="0" anchor="t">
            <a:noAutofit/>
          </a:bodyPr>
          <a:lstStyle/>
          <a:p>
            <a:r>
              <a:rPr lang="en-US" sz="2810" b="0" strike="noStrike" spc="-1">
                <a:solidFill>
                  <a:srgbClr val="231815"/>
                </a:solidFill>
                <a:latin typeface="Tinos"/>
                <a:ea typeface="Tinos"/>
              </a:rPr>
              <a:t>7</a:t>
            </a:r>
            <a:endParaRPr lang="en-US" sz="2810" b="0" strike="noStrike" spc="-1">
              <a:solidFill>
                <a:srgbClr val="000000"/>
              </a:solidFill>
              <a:latin typeface="Times New Roman"/>
            </a:endParaRPr>
          </a:p>
        </p:txBody>
      </p:sp>
      <p:sp>
        <p:nvSpPr>
          <p:cNvPr id="3036" name="テキスト ボックス 3035"/>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3037" name="テキスト ボックス 3036"/>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3038" name="テキスト ボックス 3037"/>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3039" name="テキスト ボックス 3038"/>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3040" name="テキスト ボックス 3039"/>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3041" name="テキスト ボックス 3040"/>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3042" name="テキスト ボックス 3041"/>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3043" name="テキスト ボックス 3042"/>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3044" name="テキスト ボックス 3043"/>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38</a:t>
            </a:r>
            <a:endParaRPr lang="en-US" sz="1800" b="0" strike="noStrike" spc="-1">
              <a:solidFill>
                <a:srgbClr val="000000"/>
              </a:solidFill>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5" name="フリーフォーム: 図形 304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46" name="フリーフォーム: 図形 3045"/>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47" name="フリーフォーム: 図形 304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48" name="直線コネクタ 3047"/>
          <p:cNvSpPr/>
          <p:nvPr/>
        </p:nvSpPr>
        <p:spPr>
          <a:xfrm flipV="1">
            <a:off x="10567080" y="2152440"/>
            <a:ext cx="0" cy="1256760"/>
          </a:xfrm>
          <a:prstGeom prst="line">
            <a:avLst/>
          </a:prstGeom>
          <a:ln w="28440">
            <a:solidFill>
              <a:srgbClr val="231815"/>
            </a:solidFill>
            <a:miter/>
          </a:ln>
        </p:spPr>
        <p:style>
          <a:lnRef idx="0">
            <a:scrgbClr r="0" g="0" b="0"/>
          </a:lnRef>
          <a:fillRef idx="0">
            <a:scrgbClr r="0" g="0" b="0"/>
          </a:fillRef>
          <a:effectRef idx="0">
            <a:scrgbClr r="0" g="0" b="0"/>
          </a:effectRef>
          <a:fontRef idx="minor"/>
        </p:style>
        <p:txBody>
          <a:bodyPr lIns="14040" tIns="14040" rIns="14040" bIns="14040" anchor="t">
            <a:noAutofit/>
          </a:bodyPr>
          <a:lstStyle/>
          <a:p>
            <a:endParaRPr lang="en-US" sz="2400" b="0" strike="noStrike" spc="-1">
              <a:solidFill>
                <a:srgbClr val="000000"/>
              </a:solidFill>
              <a:latin typeface="Times New Roman"/>
            </a:endParaRPr>
          </a:p>
        </p:txBody>
      </p:sp>
      <p:sp>
        <p:nvSpPr>
          <p:cNvPr id="3049" name="フリーフォーム: 図形 3048"/>
          <p:cNvSpPr/>
          <p:nvPr/>
        </p:nvSpPr>
        <p:spPr>
          <a:xfrm>
            <a:off x="9767880" y="2283120"/>
            <a:ext cx="1599120" cy="495360"/>
          </a:xfrm>
          <a:custGeom>
            <a:avLst/>
            <a:gdLst/>
            <a:ahLst/>
            <a:cxnLst/>
            <a:rect l="0" t="0" r="r" b="b"/>
            <a:pathLst>
              <a:path w="4442" h="1376">
                <a:moveTo>
                  <a:pt x="0" y="0"/>
                </a:moveTo>
                <a:lnTo>
                  <a:pt x="4442" y="0"/>
                </a:lnTo>
                <a:lnTo>
                  <a:pt x="4442" y="1376"/>
                </a:lnTo>
                <a:lnTo>
                  <a:pt x="0" y="1376"/>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50" name="フリーフォーム: 図形 3049"/>
          <p:cNvSpPr/>
          <p:nvPr/>
        </p:nvSpPr>
        <p:spPr>
          <a:xfrm>
            <a:off x="9767880" y="2283120"/>
            <a:ext cx="1599120" cy="495360"/>
          </a:xfrm>
          <a:custGeom>
            <a:avLst/>
            <a:gdLst/>
            <a:ahLst/>
            <a:cxnLst/>
            <a:rect l="0" t="0" r="r" b="b"/>
            <a:pathLst>
              <a:path w="4442" h="1376">
                <a:moveTo>
                  <a:pt x="0" y="0"/>
                </a:moveTo>
                <a:lnTo>
                  <a:pt x="4442" y="0"/>
                </a:lnTo>
                <a:lnTo>
                  <a:pt x="4442" y="1376"/>
                </a:lnTo>
                <a:lnTo>
                  <a:pt x="0" y="1376"/>
                </a:lnTo>
                <a:lnTo>
                  <a:pt x="0" y="0"/>
                </a:lnTo>
                <a:close/>
              </a:path>
            </a:pathLst>
          </a:custGeom>
          <a:noFill/>
          <a:ln w="28440">
            <a:solidFill>
              <a:srgbClr val="231815"/>
            </a:solidFill>
            <a:miter/>
          </a:ln>
        </p:spPr>
        <p:txBody>
          <a:bodyPr lIns="14040" tIns="14040" rIns="14040" bIns="14040" anchor="t">
            <a:noAutofit/>
          </a:bodyPr>
          <a:lstStyle/>
          <a:p>
            <a:endParaRPr lang="en-US" sz="2400" b="0" strike="noStrike" spc="-1">
              <a:solidFill>
                <a:srgbClr val="000000"/>
              </a:solidFill>
              <a:latin typeface="Times New Roman"/>
            </a:endParaRPr>
          </a:p>
        </p:txBody>
      </p:sp>
      <p:sp>
        <p:nvSpPr>
          <p:cNvPr id="3051" name="フリーフォーム: 図形 3050"/>
          <p:cNvSpPr/>
          <p:nvPr/>
        </p:nvSpPr>
        <p:spPr>
          <a:xfrm>
            <a:off x="11755440" y="4077360"/>
            <a:ext cx="338040" cy="168840"/>
          </a:xfrm>
          <a:custGeom>
            <a:avLst/>
            <a:gdLst/>
            <a:ahLst/>
            <a:cxnLst/>
            <a:rect l="0" t="0" r="r" b="b"/>
            <a:pathLst>
              <a:path w="939" h="469">
                <a:moveTo>
                  <a:pt x="939" y="235"/>
                </a:moveTo>
                <a:cubicBezTo>
                  <a:pt x="939" y="251"/>
                  <a:pt x="936" y="266"/>
                  <a:pt x="930" y="281"/>
                </a:cubicBezTo>
                <a:cubicBezTo>
                  <a:pt x="924" y="296"/>
                  <a:pt x="915" y="311"/>
                  <a:pt x="904" y="325"/>
                </a:cubicBezTo>
                <a:cubicBezTo>
                  <a:pt x="892" y="339"/>
                  <a:pt x="877" y="353"/>
                  <a:pt x="860" y="365"/>
                </a:cubicBezTo>
                <a:cubicBezTo>
                  <a:pt x="843" y="378"/>
                  <a:pt x="824" y="390"/>
                  <a:pt x="802" y="401"/>
                </a:cubicBezTo>
                <a:cubicBezTo>
                  <a:pt x="780" y="412"/>
                  <a:pt x="757" y="421"/>
                  <a:pt x="731" y="430"/>
                </a:cubicBezTo>
                <a:cubicBezTo>
                  <a:pt x="705" y="439"/>
                  <a:pt x="678" y="446"/>
                  <a:pt x="650" y="452"/>
                </a:cubicBezTo>
                <a:cubicBezTo>
                  <a:pt x="620" y="458"/>
                  <a:pt x="591" y="462"/>
                  <a:pt x="561" y="465"/>
                </a:cubicBezTo>
                <a:cubicBezTo>
                  <a:pt x="531" y="468"/>
                  <a:pt x="500" y="469"/>
                  <a:pt x="469" y="469"/>
                </a:cubicBezTo>
                <a:cubicBezTo>
                  <a:pt x="439" y="469"/>
                  <a:pt x="408" y="468"/>
                  <a:pt x="378" y="465"/>
                </a:cubicBezTo>
                <a:cubicBezTo>
                  <a:pt x="348" y="462"/>
                  <a:pt x="318" y="458"/>
                  <a:pt x="290" y="452"/>
                </a:cubicBezTo>
                <a:cubicBezTo>
                  <a:pt x="261" y="446"/>
                  <a:pt x="234" y="439"/>
                  <a:pt x="209" y="430"/>
                </a:cubicBezTo>
                <a:cubicBezTo>
                  <a:pt x="183" y="421"/>
                  <a:pt x="159" y="412"/>
                  <a:pt x="138" y="401"/>
                </a:cubicBezTo>
                <a:cubicBezTo>
                  <a:pt x="116" y="390"/>
                  <a:pt x="97" y="378"/>
                  <a:pt x="79" y="365"/>
                </a:cubicBezTo>
                <a:cubicBezTo>
                  <a:pt x="62" y="353"/>
                  <a:pt x="48" y="339"/>
                  <a:pt x="36" y="325"/>
                </a:cubicBezTo>
                <a:cubicBezTo>
                  <a:pt x="24" y="311"/>
                  <a:pt x="15" y="296"/>
                  <a:pt x="9" y="281"/>
                </a:cubicBezTo>
                <a:cubicBezTo>
                  <a:pt x="3" y="266"/>
                  <a:pt x="0" y="251"/>
                  <a:pt x="0" y="235"/>
                </a:cubicBezTo>
                <a:cubicBezTo>
                  <a:pt x="0" y="220"/>
                  <a:pt x="3" y="204"/>
                  <a:pt x="9" y="189"/>
                </a:cubicBezTo>
                <a:cubicBezTo>
                  <a:pt x="15" y="174"/>
                  <a:pt x="24" y="160"/>
                  <a:pt x="36" y="145"/>
                </a:cubicBezTo>
                <a:cubicBezTo>
                  <a:pt x="48" y="130"/>
                  <a:pt x="62" y="117"/>
                  <a:pt x="79" y="104"/>
                </a:cubicBezTo>
                <a:cubicBezTo>
                  <a:pt x="97" y="91"/>
                  <a:pt x="116" y="79"/>
                  <a:pt x="138" y="68"/>
                </a:cubicBezTo>
                <a:cubicBezTo>
                  <a:pt x="159" y="58"/>
                  <a:pt x="183" y="48"/>
                  <a:pt x="209" y="39"/>
                </a:cubicBezTo>
                <a:cubicBezTo>
                  <a:pt x="234" y="31"/>
                  <a:pt x="261" y="24"/>
                  <a:pt x="290" y="18"/>
                </a:cubicBezTo>
                <a:cubicBezTo>
                  <a:pt x="318" y="12"/>
                  <a:pt x="348" y="7"/>
                  <a:pt x="378" y="4"/>
                </a:cubicBezTo>
                <a:cubicBezTo>
                  <a:pt x="408" y="1"/>
                  <a:pt x="439" y="0"/>
                  <a:pt x="469" y="0"/>
                </a:cubicBezTo>
                <a:cubicBezTo>
                  <a:pt x="500" y="0"/>
                  <a:pt x="531" y="1"/>
                  <a:pt x="561" y="4"/>
                </a:cubicBezTo>
                <a:cubicBezTo>
                  <a:pt x="591" y="7"/>
                  <a:pt x="620" y="12"/>
                  <a:pt x="650" y="18"/>
                </a:cubicBezTo>
                <a:cubicBezTo>
                  <a:pt x="678" y="24"/>
                  <a:pt x="705" y="31"/>
                  <a:pt x="731" y="39"/>
                </a:cubicBezTo>
                <a:cubicBezTo>
                  <a:pt x="757" y="48"/>
                  <a:pt x="780" y="58"/>
                  <a:pt x="802" y="68"/>
                </a:cubicBezTo>
                <a:cubicBezTo>
                  <a:pt x="824" y="79"/>
                  <a:pt x="843" y="91"/>
                  <a:pt x="860" y="104"/>
                </a:cubicBezTo>
                <a:cubicBezTo>
                  <a:pt x="877" y="117"/>
                  <a:pt x="892" y="130"/>
                  <a:pt x="904" y="145"/>
                </a:cubicBezTo>
                <a:cubicBezTo>
                  <a:pt x="915" y="160"/>
                  <a:pt x="924" y="174"/>
                  <a:pt x="930" y="189"/>
                </a:cubicBezTo>
                <a:cubicBezTo>
                  <a:pt x="936" y="204"/>
                  <a:pt x="939" y="220"/>
                  <a:pt x="939" y="235"/>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52" name="フリーフォーム: 図形 3051"/>
          <p:cNvSpPr/>
          <p:nvPr/>
        </p:nvSpPr>
        <p:spPr>
          <a:xfrm>
            <a:off x="11755440" y="4077360"/>
            <a:ext cx="338040" cy="168840"/>
          </a:xfrm>
          <a:custGeom>
            <a:avLst/>
            <a:gdLst/>
            <a:ahLst/>
            <a:cxnLst/>
            <a:rect l="0" t="0" r="r" b="b"/>
            <a:pathLst>
              <a:path w="939" h="469">
                <a:moveTo>
                  <a:pt x="939" y="235"/>
                </a:moveTo>
                <a:cubicBezTo>
                  <a:pt x="939" y="251"/>
                  <a:pt x="936" y="266"/>
                  <a:pt x="930" y="281"/>
                </a:cubicBezTo>
                <a:cubicBezTo>
                  <a:pt x="924" y="296"/>
                  <a:pt x="915" y="311"/>
                  <a:pt x="904" y="325"/>
                </a:cubicBezTo>
                <a:cubicBezTo>
                  <a:pt x="892" y="339"/>
                  <a:pt x="877" y="353"/>
                  <a:pt x="860" y="365"/>
                </a:cubicBezTo>
                <a:cubicBezTo>
                  <a:pt x="843" y="378"/>
                  <a:pt x="824" y="390"/>
                  <a:pt x="802" y="401"/>
                </a:cubicBezTo>
                <a:cubicBezTo>
                  <a:pt x="780" y="412"/>
                  <a:pt x="757" y="421"/>
                  <a:pt x="731" y="430"/>
                </a:cubicBezTo>
                <a:cubicBezTo>
                  <a:pt x="705" y="439"/>
                  <a:pt x="678" y="446"/>
                  <a:pt x="650" y="452"/>
                </a:cubicBezTo>
                <a:cubicBezTo>
                  <a:pt x="620" y="458"/>
                  <a:pt x="591" y="462"/>
                  <a:pt x="561" y="465"/>
                </a:cubicBezTo>
                <a:cubicBezTo>
                  <a:pt x="531" y="468"/>
                  <a:pt x="500" y="469"/>
                  <a:pt x="469" y="469"/>
                </a:cubicBezTo>
                <a:cubicBezTo>
                  <a:pt x="439" y="469"/>
                  <a:pt x="408" y="468"/>
                  <a:pt x="378" y="465"/>
                </a:cubicBezTo>
                <a:cubicBezTo>
                  <a:pt x="348" y="462"/>
                  <a:pt x="318" y="458"/>
                  <a:pt x="290" y="452"/>
                </a:cubicBezTo>
                <a:cubicBezTo>
                  <a:pt x="261" y="446"/>
                  <a:pt x="234" y="439"/>
                  <a:pt x="209" y="430"/>
                </a:cubicBezTo>
                <a:cubicBezTo>
                  <a:pt x="183" y="421"/>
                  <a:pt x="159" y="412"/>
                  <a:pt x="138" y="401"/>
                </a:cubicBezTo>
                <a:cubicBezTo>
                  <a:pt x="116" y="390"/>
                  <a:pt x="97" y="378"/>
                  <a:pt x="79" y="365"/>
                </a:cubicBezTo>
                <a:cubicBezTo>
                  <a:pt x="62" y="353"/>
                  <a:pt x="48" y="339"/>
                  <a:pt x="36" y="325"/>
                </a:cubicBezTo>
                <a:cubicBezTo>
                  <a:pt x="24" y="311"/>
                  <a:pt x="15" y="296"/>
                  <a:pt x="9" y="281"/>
                </a:cubicBezTo>
                <a:cubicBezTo>
                  <a:pt x="3" y="266"/>
                  <a:pt x="0" y="251"/>
                  <a:pt x="0" y="235"/>
                </a:cubicBezTo>
                <a:cubicBezTo>
                  <a:pt x="0" y="220"/>
                  <a:pt x="3" y="204"/>
                  <a:pt x="9" y="189"/>
                </a:cubicBezTo>
                <a:cubicBezTo>
                  <a:pt x="15" y="174"/>
                  <a:pt x="24" y="160"/>
                  <a:pt x="36" y="145"/>
                </a:cubicBezTo>
                <a:cubicBezTo>
                  <a:pt x="48" y="130"/>
                  <a:pt x="62" y="117"/>
                  <a:pt x="79" y="104"/>
                </a:cubicBezTo>
                <a:cubicBezTo>
                  <a:pt x="97" y="91"/>
                  <a:pt x="116" y="79"/>
                  <a:pt x="138" y="68"/>
                </a:cubicBezTo>
                <a:cubicBezTo>
                  <a:pt x="159" y="58"/>
                  <a:pt x="183" y="48"/>
                  <a:pt x="209" y="39"/>
                </a:cubicBezTo>
                <a:cubicBezTo>
                  <a:pt x="234" y="31"/>
                  <a:pt x="261" y="24"/>
                  <a:pt x="290" y="18"/>
                </a:cubicBezTo>
                <a:cubicBezTo>
                  <a:pt x="318" y="12"/>
                  <a:pt x="348" y="7"/>
                  <a:pt x="378" y="4"/>
                </a:cubicBezTo>
                <a:cubicBezTo>
                  <a:pt x="408" y="1"/>
                  <a:pt x="439" y="0"/>
                  <a:pt x="469" y="0"/>
                </a:cubicBezTo>
                <a:cubicBezTo>
                  <a:pt x="500" y="0"/>
                  <a:pt x="531" y="1"/>
                  <a:pt x="561" y="4"/>
                </a:cubicBezTo>
                <a:cubicBezTo>
                  <a:pt x="591" y="7"/>
                  <a:pt x="620" y="12"/>
                  <a:pt x="650" y="18"/>
                </a:cubicBezTo>
                <a:cubicBezTo>
                  <a:pt x="678" y="24"/>
                  <a:pt x="705" y="31"/>
                  <a:pt x="731" y="39"/>
                </a:cubicBezTo>
                <a:cubicBezTo>
                  <a:pt x="757" y="48"/>
                  <a:pt x="780" y="58"/>
                  <a:pt x="802" y="68"/>
                </a:cubicBezTo>
                <a:cubicBezTo>
                  <a:pt x="824" y="79"/>
                  <a:pt x="843" y="91"/>
                  <a:pt x="860" y="104"/>
                </a:cubicBezTo>
                <a:cubicBezTo>
                  <a:pt x="877" y="117"/>
                  <a:pt x="892" y="130"/>
                  <a:pt x="904" y="145"/>
                </a:cubicBezTo>
                <a:cubicBezTo>
                  <a:pt x="915" y="160"/>
                  <a:pt x="924" y="174"/>
                  <a:pt x="930" y="189"/>
                </a:cubicBezTo>
                <a:cubicBezTo>
                  <a:pt x="936" y="204"/>
                  <a:pt x="939" y="220"/>
                  <a:pt x="939" y="235"/>
                </a:cubicBezTo>
                <a:close/>
              </a:path>
            </a:pathLst>
          </a:custGeom>
          <a:noFill/>
          <a:ln w="28440">
            <a:solidFill>
              <a:srgbClr val="231815"/>
            </a:solidFill>
            <a:miter/>
          </a:ln>
        </p:spPr>
        <p:txBody>
          <a:bodyPr lIns="14040" tIns="14040" rIns="14040" bIns="14040" anchor="t">
            <a:noAutofit/>
          </a:bodyPr>
          <a:lstStyle/>
          <a:p>
            <a:endParaRPr lang="en-US" sz="2400" b="0" strike="noStrike" spc="-1">
              <a:solidFill>
                <a:srgbClr val="000000"/>
              </a:solidFill>
              <a:latin typeface="Times New Roman"/>
            </a:endParaRPr>
          </a:p>
        </p:txBody>
      </p:sp>
      <p:sp>
        <p:nvSpPr>
          <p:cNvPr id="3053" name="直線コネクタ 3052"/>
          <p:cNvSpPr/>
          <p:nvPr/>
        </p:nvSpPr>
        <p:spPr>
          <a:xfrm flipV="1">
            <a:off x="11924280" y="3652200"/>
            <a:ext cx="0" cy="486360"/>
          </a:xfrm>
          <a:prstGeom prst="line">
            <a:avLst/>
          </a:prstGeom>
          <a:ln w="28440">
            <a:solidFill>
              <a:srgbClr val="231815"/>
            </a:solidFill>
            <a:miter/>
          </a:ln>
        </p:spPr>
        <p:style>
          <a:lnRef idx="0">
            <a:scrgbClr r="0" g="0" b="0"/>
          </a:lnRef>
          <a:fillRef idx="0">
            <a:scrgbClr r="0" g="0" b="0"/>
          </a:fillRef>
          <a:effectRef idx="0">
            <a:scrgbClr r="0" g="0" b="0"/>
          </a:effectRef>
          <a:fontRef idx="minor"/>
        </p:style>
        <p:txBody>
          <a:bodyPr lIns="14040" tIns="14040" rIns="14040" bIns="14040" anchor="t">
            <a:noAutofit/>
          </a:bodyPr>
          <a:lstStyle/>
          <a:p>
            <a:endParaRPr lang="en-US" sz="2400" b="0" strike="noStrike" spc="-1">
              <a:solidFill>
                <a:srgbClr val="000000"/>
              </a:solidFill>
              <a:latin typeface="Times New Roman"/>
            </a:endParaRPr>
          </a:p>
        </p:txBody>
      </p:sp>
      <p:sp>
        <p:nvSpPr>
          <p:cNvPr id="3054" name="フリーフォーム: 図形 3053"/>
          <p:cNvSpPr/>
          <p:nvPr/>
        </p:nvSpPr>
        <p:spPr>
          <a:xfrm>
            <a:off x="11924280" y="3584160"/>
            <a:ext cx="239400" cy="278280"/>
          </a:xfrm>
          <a:custGeom>
            <a:avLst/>
            <a:gdLst/>
            <a:ahLst/>
            <a:cxnLst/>
            <a:rect l="0" t="0" r="r" b="b"/>
            <a:pathLst>
              <a:path w="665" h="773">
                <a:moveTo>
                  <a:pt x="665" y="386"/>
                </a:moveTo>
                <a:lnTo>
                  <a:pt x="0" y="773"/>
                </a:lnTo>
                <a:lnTo>
                  <a:pt x="0" y="0"/>
                </a:lnTo>
                <a:lnTo>
                  <a:pt x="665" y="386"/>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55" name="フリーフォーム: 図形 3054"/>
          <p:cNvSpPr/>
          <p:nvPr/>
        </p:nvSpPr>
        <p:spPr>
          <a:xfrm>
            <a:off x="11924280" y="3584160"/>
            <a:ext cx="239400" cy="278280"/>
          </a:xfrm>
          <a:custGeom>
            <a:avLst/>
            <a:gdLst/>
            <a:ahLst/>
            <a:cxnLst/>
            <a:rect l="0" t="0" r="r" b="b"/>
            <a:pathLst>
              <a:path w="665" h="773">
                <a:moveTo>
                  <a:pt x="665" y="386"/>
                </a:moveTo>
                <a:lnTo>
                  <a:pt x="0" y="773"/>
                </a:lnTo>
                <a:lnTo>
                  <a:pt x="0" y="0"/>
                </a:lnTo>
                <a:lnTo>
                  <a:pt x="665" y="386"/>
                </a:lnTo>
                <a:close/>
              </a:path>
            </a:pathLst>
          </a:custGeom>
          <a:noFill/>
          <a:ln w="28440">
            <a:solidFill>
              <a:srgbClr val="231815"/>
            </a:solidFill>
            <a:miter/>
          </a:ln>
        </p:spPr>
        <p:txBody>
          <a:bodyPr lIns="14040" tIns="14040" rIns="14040" bIns="14040" anchor="t">
            <a:noAutofit/>
          </a:bodyPr>
          <a:lstStyle/>
          <a:p>
            <a:endParaRPr lang="en-US" sz="2400" b="0" strike="noStrike" spc="-1">
              <a:solidFill>
                <a:srgbClr val="000000"/>
              </a:solidFill>
              <a:latin typeface="Times New Roman"/>
            </a:endParaRPr>
          </a:p>
        </p:txBody>
      </p:sp>
      <p:sp>
        <p:nvSpPr>
          <p:cNvPr id="3056" name="直線コネクタ 3055"/>
          <p:cNvSpPr/>
          <p:nvPr/>
        </p:nvSpPr>
        <p:spPr>
          <a:xfrm>
            <a:off x="10215360" y="3176280"/>
            <a:ext cx="277920" cy="207720"/>
          </a:xfrm>
          <a:prstGeom prst="line">
            <a:avLst/>
          </a:prstGeom>
          <a:ln w="21240">
            <a:solidFill>
              <a:srgbClr val="231815"/>
            </a:solidFill>
            <a:miter/>
          </a:ln>
        </p:spPr>
        <p:style>
          <a:lnRef idx="0">
            <a:scrgbClr r="0" g="0" b="0"/>
          </a:lnRef>
          <a:fillRef idx="0">
            <a:scrgbClr r="0" g="0" b="0"/>
          </a:fillRef>
          <a:effectRef idx="0">
            <a:scrgbClr r="0" g="0" b="0"/>
          </a:effectRef>
          <a:fontRef idx="minor"/>
        </p:style>
        <p:txBody>
          <a:bodyPr lIns="10440" tIns="10440" rIns="10440" bIns="10440" anchor="t">
            <a:noAutofit/>
          </a:bodyPr>
          <a:lstStyle/>
          <a:p>
            <a:endParaRPr lang="en-US" sz="2400" b="0" strike="noStrike" spc="-1">
              <a:solidFill>
                <a:srgbClr val="000000"/>
              </a:solidFill>
              <a:latin typeface="Times New Roman"/>
            </a:endParaRPr>
          </a:p>
        </p:txBody>
      </p:sp>
      <p:sp>
        <p:nvSpPr>
          <p:cNvPr id="3057" name="フリーフォーム: 図形 3056"/>
          <p:cNvSpPr/>
          <p:nvPr/>
        </p:nvSpPr>
        <p:spPr>
          <a:xfrm>
            <a:off x="10380600" y="3270600"/>
            <a:ext cx="131400" cy="141480"/>
          </a:xfrm>
          <a:custGeom>
            <a:avLst/>
            <a:gdLst/>
            <a:ahLst/>
            <a:cxnLst/>
            <a:rect l="0" t="0" r="r" b="b"/>
            <a:pathLst>
              <a:path w="365" h="393">
                <a:moveTo>
                  <a:pt x="6" y="393"/>
                </a:moveTo>
                <a:lnTo>
                  <a:pt x="0" y="333"/>
                </a:lnTo>
                <a:lnTo>
                  <a:pt x="295" y="302"/>
                </a:lnTo>
                <a:lnTo>
                  <a:pt x="242" y="11"/>
                </a:lnTo>
                <a:lnTo>
                  <a:pt x="301" y="0"/>
                </a:lnTo>
                <a:lnTo>
                  <a:pt x="365" y="354"/>
                </a:lnTo>
                <a:lnTo>
                  <a:pt x="6" y="393"/>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58" name="テキスト ボックス 3057"/>
          <p:cNvSpPr txBox="1"/>
          <p:nvPr/>
        </p:nvSpPr>
        <p:spPr>
          <a:xfrm>
            <a:off x="11829600" y="4272480"/>
            <a:ext cx="344160" cy="381240"/>
          </a:xfrm>
          <a:prstGeom prst="rect">
            <a:avLst/>
          </a:prstGeom>
          <a:noFill/>
          <a:ln w="0">
            <a:noFill/>
          </a:ln>
        </p:spPr>
        <p:txBody>
          <a:bodyPr wrap="none" lIns="0" tIns="0" rIns="0" bIns="0" anchor="t">
            <a:noAutofit/>
          </a:bodyPr>
          <a:lstStyle/>
          <a:p>
            <a:r>
              <a:rPr lang="en-US" sz="2710" b="0" strike="noStrike" spc="-1">
                <a:solidFill>
                  <a:srgbClr val="231815"/>
                </a:solidFill>
                <a:latin typeface="Tinos"/>
                <a:ea typeface="Tinos"/>
              </a:rPr>
              <a:t>0</a:t>
            </a:r>
            <a:endParaRPr lang="en-US" sz="2710" b="0" strike="noStrike" spc="-1">
              <a:solidFill>
                <a:srgbClr val="000000"/>
              </a:solidFill>
              <a:latin typeface="Times New Roman"/>
            </a:endParaRPr>
          </a:p>
        </p:txBody>
      </p:sp>
      <p:sp>
        <p:nvSpPr>
          <p:cNvPr id="3059" name="テキスト ボックス 3058"/>
          <p:cNvSpPr txBox="1"/>
          <p:nvPr/>
        </p:nvSpPr>
        <p:spPr>
          <a:xfrm>
            <a:off x="9867240" y="2324880"/>
            <a:ext cx="689400" cy="451440"/>
          </a:xfrm>
          <a:prstGeom prst="rect">
            <a:avLst/>
          </a:prstGeom>
          <a:noFill/>
          <a:ln w="0">
            <a:noFill/>
          </a:ln>
        </p:spPr>
        <p:txBody>
          <a:bodyPr wrap="none" lIns="0" tIns="0" rIns="0" bIns="0" anchor="t">
            <a:noAutofit/>
          </a:bodyPr>
          <a:lstStyle/>
          <a:p>
            <a:r>
              <a:rPr lang="zh-CN" sz="2710" b="0" strike="noStrike" spc="-1">
                <a:solidFill>
                  <a:srgbClr val="231815"/>
                </a:solidFill>
                <a:latin typeface="DroidSansFallback"/>
                <a:ea typeface="DroidSansFallback"/>
              </a:rPr>
              <a:t>あと</a:t>
            </a:r>
            <a:endParaRPr lang="en-US" sz="2710" b="0" strike="noStrike" spc="-1">
              <a:solidFill>
                <a:srgbClr val="000000"/>
              </a:solidFill>
              <a:latin typeface="Times New Roman"/>
            </a:endParaRPr>
          </a:p>
        </p:txBody>
      </p:sp>
      <p:sp>
        <p:nvSpPr>
          <p:cNvPr id="3060" name="テキスト ボックス 3059"/>
          <p:cNvSpPr txBox="1"/>
          <p:nvPr/>
        </p:nvSpPr>
        <p:spPr>
          <a:xfrm>
            <a:off x="10642320" y="2377440"/>
            <a:ext cx="344160" cy="381240"/>
          </a:xfrm>
          <a:prstGeom prst="rect">
            <a:avLst/>
          </a:prstGeom>
          <a:noFill/>
          <a:ln w="0">
            <a:noFill/>
          </a:ln>
        </p:spPr>
        <p:txBody>
          <a:bodyPr wrap="none" lIns="0" tIns="0" rIns="0" bIns="0" anchor="t">
            <a:noAutofit/>
          </a:bodyPr>
          <a:lstStyle/>
          <a:p>
            <a:r>
              <a:rPr lang="en-US" sz="2710" b="0" strike="noStrike" spc="-1">
                <a:solidFill>
                  <a:srgbClr val="231815"/>
                </a:solidFill>
                <a:latin typeface="Tinos"/>
                <a:ea typeface="Tinos"/>
              </a:rPr>
              <a:t>6</a:t>
            </a:r>
            <a:endParaRPr lang="en-US" sz="2710" b="0" strike="noStrike" spc="-1">
              <a:solidFill>
                <a:srgbClr val="000000"/>
              </a:solidFill>
              <a:latin typeface="Times New Roman"/>
            </a:endParaRPr>
          </a:p>
        </p:txBody>
      </p:sp>
      <p:sp>
        <p:nvSpPr>
          <p:cNvPr id="3061" name="テキスト ボックス 3060"/>
          <p:cNvSpPr txBox="1"/>
          <p:nvPr/>
        </p:nvSpPr>
        <p:spPr>
          <a:xfrm>
            <a:off x="10918440" y="2324880"/>
            <a:ext cx="345240" cy="451440"/>
          </a:xfrm>
          <a:prstGeom prst="rect">
            <a:avLst/>
          </a:prstGeom>
          <a:noFill/>
          <a:ln w="0">
            <a:noFill/>
          </a:ln>
        </p:spPr>
        <p:txBody>
          <a:bodyPr wrap="none" lIns="0" tIns="0" rIns="0" bIns="0" anchor="t">
            <a:noAutofit/>
          </a:bodyPr>
          <a:lstStyle/>
          <a:p>
            <a:r>
              <a:rPr lang="zh-CN" sz="2710" b="0" strike="noStrike" spc="-1">
                <a:solidFill>
                  <a:srgbClr val="231815"/>
                </a:solidFill>
                <a:latin typeface="DroidSansFallback"/>
                <a:ea typeface="DroidSansFallback"/>
              </a:rPr>
              <a:t>歩</a:t>
            </a:r>
            <a:endParaRPr lang="en-US" sz="2710" b="0" strike="noStrike" spc="-1">
              <a:solidFill>
                <a:srgbClr val="000000"/>
              </a:solidFill>
              <a:latin typeface="Times New Roman"/>
            </a:endParaRPr>
          </a:p>
        </p:txBody>
      </p:sp>
      <p:sp>
        <p:nvSpPr>
          <p:cNvPr id="3062" name="フリーフォーム: 図形 3061"/>
          <p:cNvSpPr/>
          <p:nvPr/>
        </p:nvSpPr>
        <p:spPr>
          <a:xfrm>
            <a:off x="771840" y="1276200"/>
            <a:ext cx="267120" cy="262800"/>
          </a:xfrm>
          <a:custGeom>
            <a:avLst/>
            <a:gdLst/>
            <a:ahLst/>
            <a:cxnLst/>
            <a:rect l="0" t="0" r="r" b="b"/>
            <a:pathLst>
              <a:path w="742" h="730">
                <a:moveTo>
                  <a:pt x="0" y="36"/>
                </a:moveTo>
                <a:cubicBezTo>
                  <a:pt x="0" y="21"/>
                  <a:pt x="4" y="9"/>
                  <a:pt x="13" y="0"/>
                </a:cubicBezTo>
                <a:lnTo>
                  <a:pt x="25" y="0"/>
                </a:lnTo>
                <a:cubicBezTo>
                  <a:pt x="53" y="2"/>
                  <a:pt x="90" y="3"/>
                  <a:pt x="133" y="3"/>
                </a:cubicBezTo>
                <a:cubicBezTo>
                  <a:pt x="214" y="3"/>
                  <a:pt x="262" y="2"/>
                  <a:pt x="277" y="0"/>
                </a:cubicBezTo>
                <a:lnTo>
                  <a:pt x="287" y="0"/>
                </a:lnTo>
                <a:cubicBezTo>
                  <a:pt x="291" y="4"/>
                  <a:pt x="293" y="7"/>
                  <a:pt x="293" y="9"/>
                </a:cubicBezTo>
                <a:cubicBezTo>
                  <a:pt x="293" y="11"/>
                  <a:pt x="293" y="18"/>
                  <a:pt x="291" y="28"/>
                </a:cubicBezTo>
                <a:cubicBezTo>
                  <a:pt x="288" y="38"/>
                  <a:pt x="285" y="45"/>
                  <a:pt x="282" y="47"/>
                </a:cubicBezTo>
                <a:lnTo>
                  <a:pt x="260" y="47"/>
                </a:lnTo>
                <a:cubicBezTo>
                  <a:pt x="245" y="49"/>
                  <a:pt x="235" y="50"/>
                  <a:pt x="229" y="50"/>
                </a:cubicBezTo>
                <a:cubicBezTo>
                  <a:pt x="209" y="53"/>
                  <a:pt x="198" y="58"/>
                  <a:pt x="196" y="65"/>
                </a:cubicBezTo>
                <a:cubicBezTo>
                  <a:pt x="196" y="66"/>
                  <a:pt x="206" y="153"/>
                  <a:pt x="226" y="325"/>
                </a:cubicBezTo>
                <a:cubicBezTo>
                  <a:pt x="246" y="497"/>
                  <a:pt x="257" y="584"/>
                  <a:pt x="257" y="585"/>
                </a:cubicBezTo>
                <a:lnTo>
                  <a:pt x="333" y="463"/>
                </a:lnTo>
                <a:cubicBezTo>
                  <a:pt x="383" y="383"/>
                  <a:pt x="433" y="301"/>
                  <a:pt x="485" y="219"/>
                </a:cubicBezTo>
                <a:cubicBezTo>
                  <a:pt x="535" y="137"/>
                  <a:pt x="561" y="95"/>
                  <a:pt x="562" y="92"/>
                </a:cubicBezTo>
                <a:cubicBezTo>
                  <a:pt x="565" y="87"/>
                  <a:pt x="566" y="82"/>
                  <a:pt x="566" y="76"/>
                </a:cubicBezTo>
                <a:cubicBezTo>
                  <a:pt x="566" y="60"/>
                  <a:pt x="551" y="50"/>
                  <a:pt x="521" y="47"/>
                </a:cubicBezTo>
                <a:cubicBezTo>
                  <a:pt x="509" y="47"/>
                  <a:pt x="502" y="44"/>
                  <a:pt x="502" y="36"/>
                </a:cubicBezTo>
                <a:cubicBezTo>
                  <a:pt x="502" y="35"/>
                  <a:pt x="503" y="31"/>
                  <a:pt x="504" y="23"/>
                </a:cubicBezTo>
                <a:cubicBezTo>
                  <a:pt x="507" y="13"/>
                  <a:pt x="509" y="7"/>
                  <a:pt x="511" y="4"/>
                </a:cubicBezTo>
                <a:cubicBezTo>
                  <a:pt x="513" y="1"/>
                  <a:pt x="517" y="0"/>
                  <a:pt x="524" y="0"/>
                </a:cubicBezTo>
                <a:cubicBezTo>
                  <a:pt x="525" y="0"/>
                  <a:pt x="530" y="0"/>
                  <a:pt x="536" y="0"/>
                </a:cubicBezTo>
                <a:cubicBezTo>
                  <a:pt x="543" y="0"/>
                  <a:pt x="555" y="0"/>
                  <a:pt x="572" y="1"/>
                </a:cubicBezTo>
                <a:cubicBezTo>
                  <a:pt x="588" y="2"/>
                  <a:pt x="610" y="2"/>
                  <a:pt x="638" y="2"/>
                </a:cubicBezTo>
                <a:cubicBezTo>
                  <a:pt x="685" y="2"/>
                  <a:pt x="715" y="1"/>
                  <a:pt x="728" y="0"/>
                </a:cubicBezTo>
                <a:lnTo>
                  <a:pt x="735" y="0"/>
                </a:lnTo>
                <a:cubicBezTo>
                  <a:pt x="740" y="5"/>
                  <a:pt x="742" y="9"/>
                  <a:pt x="742" y="11"/>
                </a:cubicBezTo>
                <a:cubicBezTo>
                  <a:pt x="742" y="23"/>
                  <a:pt x="739" y="34"/>
                  <a:pt x="733" y="44"/>
                </a:cubicBezTo>
                <a:cubicBezTo>
                  <a:pt x="731" y="46"/>
                  <a:pt x="725" y="47"/>
                  <a:pt x="715" y="47"/>
                </a:cubicBezTo>
                <a:cubicBezTo>
                  <a:pt x="706" y="48"/>
                  <a:pt x="698" y="49"/>
                  <a:pt x="691" y="50"/>
                </a:cubicBezTo>
                <a:cubicBezTo>
                  <a:pt x="683" y="50"/>
                  <a:pt x="676" y="52"/>
                  <a:pt x="669" y="55"/>
                </a:cubicBezTo>
                <a:cubicBezTo>
                  <a:pt x="662" y="57"/>
                  <a:pt x="656" y="60"/>
                  <a:pt x="652" y="62"/>
                </a:cubicBezTo>
                <a:cubicBezTo>
                  <a:pt x="648" y="64"/>
                  <a:pt x="644" y="67"/>
                  <a:pt x="640" y="70"/>
                </a:cubicBezTo>
                <a:cubicBezTo>
                  <a:pt x="636" y="74"/>
                  <a:pt x="632" y="76"/>
                  <a:pt x="630" y="77"/>
                </a:cubicBezTo>
                <a:cubicBezTo>
                  <a:pt x="627" y="79"/>
                  <a:pt x="624" y="82"/>
                  <a:pt x="621" y="87"/>
                </a:cubicBezTo>
                <a:cubicBezTo>
                  <a:pt x="619" y="92"/>
                  <a:pt x="616" y="94"/>
                  <a:pt x="614" y="94"/>
                </a:cubicBezTo>
                <a:lnTo>
                  <a:pt x="413" y="415"/>
                </a:lnTo>
                <a:cubicBezTo>
                  <a:pt x="289" y="616"/>
                  <a:pt x="225" y="719"/>
                  <a:pt x="221" y="724"/>
                </a:cubicBezTo>
                <a:cubicBezTo>
                  <a:pt x="219" y="725"/>
                  <a:pt x="217" y="727"/>
                  <a:pt x="214" y="729"/>
                </a:cubicBezTo>
                <a:lnTo>
                  <a:pt x="195" y="730"/>
                </a:lnTo>
                <a:lnTo>
                  <a:pt x="188" y="730"/>
                </a:lnTo>
                <a:cubicBezTo>
                  <a:pt x="176" y="730"/>
                  <a:pt x="169" y="728"/>
                  <a:pt x="169" y="723"/>
                </a:cubicBezTo>
                <a:cubicBezTo>
                  <a:pt x="167" y="719"/>
                  <a:pt x="154" y="608"/>
                  <a:pt x="129" y="391"/>
                </a:cubicBezTo>
                <a:cubicBezTo>
                  <a:pt x="103" y="172"/>
                  <a:pt x="89" y="61"/>
                  <a:pt x="89" y="59"/>
                </a:cubicBezTo>
                <a:cubicBezTo>
                  <a:pt x="85" y="51"/>
                  <a:pt x="64" y="47"/>
                  <a:pt x="25" y="47"/>
                </a:cubicBezTo>
                <a:lnTo>
                  <a:pt x="7" y="47"/>
                </a:lnTo>
                <a:cubicBezTo>
                  <a:pt x="2" y="44"/>
                  <a:pt x="0" y="40"/>
                  <a:pt x="0" y="3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63" name="テキスト ボックス 3062"/>
          <p:cNvSpPr txBox="1"/>
          <p:nvPr/>
        </p:nvSpPr>
        <p:spPr>
          <a:xfrm>
            <a:off x="10026000" y="2980440"/>
            <a:ext cx="344160" cy="381240"/>
          </a:xfrm>
          <a:prstGeom prst="rect">
            <a:avLst/>
          </a:prstGeom>
          <a:noFill/>
          <a:ln w="0">
            <a:noFill/>
          </a:ln>
        </p:spPr>
        <p:txBody>
          <a:bodyPr wrap="none" lIns="0" tIns="0" rIns="0" bIns="0" anchor="t">
            <a:noAutofit/>
          </a:bodyPr>
          <a:lstStyle/>
          <a:p>
            <a:r>
              <a:rPr lang="en-US" sz="2710" b="0" strike="noStrike" spc="-1">
                <a:solidFill>
                  <a:srgbClr val="231815"/>
                </a:solidFill>
                <a:latin typeface="Tinos"/>
                <a:ea typeface="Tinos"/>
              </a:rPr>
              <a:t>7</a:t>
            </a:r>
            <a:endParaRPr lang="en-US" sz="2710" b="0" strike="noStrike" spc="-1">
              <a:solidFill>
                <a:srgbClr val="000000"/>
              </a:solidFill>
              <a:latin typeface="Times New Roman"/>
            </a:endParaRPr>
          </a:p>
        </p:txBody>
      </p:sp>
      <p:sp>
        <p:nvSpPr>
          <p:cNvPr id="3064" name="フリーフォーム: 図形 3063"/>
          <p:cNvSpPr/>
          <p:nvPr/>
        </p:nvSpPr>
        <p:spPr>
          <a:xfrm>
            <a:off x="1047600" y="1933560"/>
            <a:ext cx="95400" cy="95400"/>
          </a:xfrm>
          <a:custGeom>
            <a:avLst/>
            <a:gdLst/>
            <a:ahLst/>
            <a:cxnLst/>
            <a:rect l="0" t="0" r="r" b="b"/>
            <a:pathLst>
              <a:path w="265" h="265">
                <a:moveTo>
                  <a:pt x="265" y="133"/>
                </a:moveTo>
                <a:cubicBezTo>
                  <a:pt x="265" y="150"/>
                  <a:pt x="262" y="167"/>
                  <a:pt x="255" y="183"/>
                </a:cubicBezTo>
                <a:cubicBezTo>
                  <a:pt x="249" y="200"/>
                  <a:pt x="239" y="214"/>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4"/>
                  <a:pt x="17" y="200"/>
                  <a:pt x="10" y="183"/>
                </a:cubicBezTo>
                <a:cubicBezTo>
                  <a:pt x="3" y="167"/>
                  <a:pt x="0" y="150"/>
                  <a:pt x="0" y="133"/>
                </a:cubicBezTo>
                <a:cubicBezTo>
                  <a:pt x="0" y="115"/>
                  <a:pt x="3" y="98"/>
                  <a:pt x="10" y="82"/>
                </a:cubicBezTo>
                <a:cubicBezTo>
                  <a:pt x="17" y="66"/>
                  <a:pt x="26" y="52"/>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2"/>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65" name="フリーフォーム: 図形 3064"/>
          <p:cNvSpPr/>
          <p:nvPr/>
        </p:nvSpPr>
        <p:spPr>
          <a:xfrm>
            <a:off x="1319040" y="1923840"/>
            <a:ext cx="186840" cy="154440"/>
          </a:xfrm>
          <a:custGeom>
            <a:avLst/>
            <a:gdLst/>
            <a:ahLst/>
            <a:cxnLst/>
            <a:rect l="0" t="0" r="r" b="b"/>
            <a:pathLst>
              <a:path w="519" h="429">
                <a:moveTo>
                  <a:pt x="29" y="158"/>
                </a:moveTo>
                <a:lnTo>
                  <a:pt x="19" y="158"/>
                </a:lnTo>
                <a:cubicBezTo>
                  <a:pt x="7" y="158"/>
                  <a:pt x="0" y="154"/>
                  <a:pt x="0" y="145"/>
                </a:cubicBezTo>
                <a:cubicBezTo>
                  <a:pt x="0" y="144"/>
                  <a:pt x="1" y="141"/>
                  <a:pt x="2" y="135"/>
                </a:cubicBezTo>
                <a:cubicBezTo>
                  <a:pt x="3" y="129"/>
                  <a:pt x="7" y="122"/>
                  <a:pt x="12" y="112"/>
                </a:cubicBezTo>
                <a:cubicBezTo>
                  <a:pt x="18" y="102"/>
                  <a:pt x="24" y="92"/>
                  <a:pt x="31" y="81"/>
                </a:cubicBezTo>
                <a:cubicBezTo>
                  <a:pt x="38" y="70"/>
                  <a:pt x="48" y="59"/>
                  <a:pt x="63" y="48"/>
                </a:cubicBezTo>
                <a:cubicBezTo>
                  <a:pt x="77" y="36"/>
                  <a:pt x="92" y="26"/>
                  <a:pt x="108" y="18"/>
                </a:cubicBezTo>
                <a:cubicBezTo>
                  <a:pt x="134" y="7"/>
                  <a:pt x="157" y="1"/>
                  <a:pt x="177" y="1"/>
                </a:cubicBezTo>
                <a:lnTo>
                  <a:pt x="180" y="1"/>
                </a:lnTo>
                <a:cubicBezTo>
                  <a:pt x="203" y="1"/>
                  <a:pt x="218" y="1"/>
                  <a:pt x="224" y="2"/>
                </a:cubicBezTo>
                <a:cubicBezTo>
                  <a:pt x="271" y="10"/>
                  <a:pt x="302" y="26"/>
                  <a:pt x="317" y="48"/>
                </a:cubicBezTo>
                <a:lnTo>
                  <a:pt x="326" y="39"/>
                </a:lnTo>
                <a:cubicBezTo>
                  <a:pt x="352" y="13"/>
                  <a:pt x="380" y="0"/>
                  <a:pt x="411" y="0"/>
                </a:cubicBezTo>
                <a:cubicBezTo>
                  <a:pt x="445" y="0"/>
                  <a:pt x="471" y="10"/>
                  <a:pt x="490" y="29"/>
                </a:cubicBezTo>
                <a:cubicBezTo>
                  <a:pt x="508" y="48"/>
                  <a:pt x="518" y="71"/>
                  <a:pt x="519" y="99"/>
                </a:cubicBezTo>
                <a:cubicBezTo>
                  <a:pt x="519" y="125"/>
                  <a:pt x="510" y="146"/>
                  <a:pt x="494" y="160"/>
                </a:cubicBezTo>
                <a:cubicBezTo>
                  <a:pt x="478" y="174"/>
                  <a:pt x="461" y="182"/>
                  <a:pt x="442" y="182"/>
                </a:cubicBezTo>
                <a:cubicBezTo>
                  <a:pt x="428" y="182"/>
                  <a:pt x="416" y="178"/>
                  <a:pt x="406" y="169"/>
                </a:cubicBezTo>
                <a:cubicBezTo>
                  <a:pt x="396" y="161"/>
                  <a:pt x="391" y="149"/>
                  <a:pt x="391" y="134"/>
                </a:cubicBezTo>
                <a:cubicBezTo>
                  <a:pt x="391" y="112"/>
                  <a:pt x="399" y="94"/>
                  <a:pt x="415" y="79"/>
                </a:cubicBezTo>
                <a:cubicBezTo>
                  <a:pt x="423" y="73"/>
                  <a:pt x="433" y="67"/>
                  <a:pt x="445" y="62"/>
                </a:cubicBezTo>
                <a:cubicBezTo>
                  <a:pt x="445" y="62"/>
                  <a:pt x="444" y="61"/>
                  <a:pt x="441" y="59"/>
                </a:cubicBezTo>
                <a:cubicBezTo>
                  <a:pt x="439" y="57"/>
                  <a:pt x="434" y="55"/>
                  <a:pt x="428" y="52"/>
                </a:cubicBezTo>
                <a:cubicBezTo>
                  <a:pt x="422" y="50"/>
                  <a:pt x="415" y="48"/>
                  <a:pt x="408" y="48"/>
                </a:cubicBezTo>
                <a:cubicBezTo>
                  <a:pt x="400" y="48"/>
                  <a:pt x="395" y="49"/>
                  <a:pt x="391" y="50"/>
                </a:cubicBezTo>
                <a:cubicBezTo>
                  <a:pt x="371" y="60"/>
                  <a:pt x="356" y="77"/>
                  <a:pt x="347" y="103"/>
                </a:cubicBezTo>
                <a:cubicBezTo>
                  <a:pt x="310" y="243"/>
                  <a:pt x="291" y="324"/>
                  <a:pt x="291" y="346"/>
                </a:cubicBezTo>
                <a:cubicBezTo>
                  <a:pt x="291" y="368"/>
                  <a:pt x="306" y="380"/>
                  <a:pt x="338" y="380"/>
                </a:cubicBezTo>
                <a:cubicBezTo>
                  <a:pt x="365" y="380"/>
                  <a:pt x="390" y="370"/>
                  <a:pt x="412" y="352"/>
                </a:cubicBezTo>
                <a:cubicBezTo>
                  <a:pt x="435" y="333"/>
                  <a:pt x="450" y="312"/>
                  <a:pt x="459" y="288"/>
                </a:cubicBezTo>
                <a:cubicBezTo>
                  <a:pt x="461" y="280"/>
                  <a:pt x="464" y="274"/>
                  <a:pt x="465" y="273"/>
                </a:cubicBezTo>
                <a:cubicBezTo>
                  <a:pt x="467" y="271"/>
                  <a:pt x="474" y="270"/>
                  <a:pt x="484" y="270"/>
                </a:cubicBezTo>
                <a:lnTo>
                  <a:pt x="490" y="270"/>
                </a:lnTo>
                <a:lnTo>
                  <a:pt x="500" y="270"/>
                </a:lnTo>
                <a:cubicBezTo>
                  <a:pt x="512" y="270"/>
                  <a:pt x="519" y="274"/>
                  <a:pt x="519" y="283"/>
                </a:cubicBezTo>
                <a:cubicBezTo>
                  <a:pt x="519" y="291"/>
                  <a:pt x="514" y="302"/>
                  <a:pt x="506" y="317"/>
                </a:cubicBezTo>
                <a:cubicBezTo>
                  <a:pt x="498" y="332"/>
                  <a:pt x="487" y="348"/>
                  <a:pt x="473" y="365"/>
                </a:cubicBezTo>
                <a:cubicBezTo>
                  <a:pt x="459" y="381"/>
                  <a:pt x="439" y="396"/>
                  <a:pt x="412" y="409"/>
                </a:cubicBezTo>
                <a:cubicBezTo>
                  <a:pt x="386" y="423"/>
                  <a:pt x="359" y="430"/>
                  <a:pt x="331" y="429"/>
                </a:cubicBezTo>
                <a:cubicBezTo>
                  <a:pt x="279" y="429"/>
                  <a:pt x="238" y="415"/>
                  <a:pt x="208" y="388"/>
                </a:cubicBezTo>
                <a:lnTo>
                  <a:pt x="200" y="380"/>
                </a:lnTo>
                <a:cubicBezTo>
                  <a:pt x="174" y="411"/>
                  <a:pt x="144" y="428"/>
                  <a:pt x="110" y="428"/>
                </a:cubicBezTo>
                <a:lnTo>
                  <a:pt x="105" y="428"/>
                </a:lnTo>
                <a:cubicBezTo>
                  <a:pt x="70" y="428"/>
                  <a:pt x="44" y="417"/>
                  <a:pt x="26" y="397"/>
                </a:cubicBezTo>
                <a:cubicBezTo>
                  <a:pt x="9" y="377"/>
                  <a:pt x="0" y="356"/>
                  <a:pt x="0" y="332"/>
                </a:cubicBezTo>
                <a:cubicBezTo>
                  <a:pt x="0" y="302"/>
                  <a:pt x="9" y="281"/>
                  <a:pt x="25" y="267"/>
                </a:cubicBezTo>
                <a:cubicBezTo>
                  <a:pt x="42" y="253"/>
                  <a:pt x="59" y="246"/>
                  <a:pt x="77" y="246"/>
                </a:cubicBezTo>
                <a:cubicBezTo>
                  <a:pt x="91" y="246"/>
                  <a:pt x="103" y="250"/>
                  <a:pt x="113" y="259"/>
                </a:cubicBezTo>
                <a:cubicBezTo>
                  <a:pt x="123" y="267"/>
                  <a:pt x="128" y="279"/>
                  <a:pt x="128" y="294"/>
                </a:cubicBezTo>
                <a:cubicBezTo>
                  <a:pt x="128" y="316"/>
                  <a:pt x="120" y="334"/>
                  <a:pt x="104" y="349"/>
                </a:cubicBezTo>
                <a:cubicBezTo>
                  <a:pt x="96" y="355"/>
                  <a:pt x="86" y="361"/>
                  <a:pt x="74" y="366"/>
                </a:cubicBezTo>
                <a:cubicBezTo>
                  <a:pt x="75" y="369"/>
                  <a:pt x="79" y="372"/>
                  <a:pt x="87" y="375"/>
                </a:cubicBezTo>
                <a:cubicBezTo>
                  <a:pt x="94" y="378"/>
                  <a:pt x="102" y="380"/>
                  <a:pt x="110" y="381"/>
                </a:cubicBezTo>
                <a:cubicBezTo>
                  <a:pt x="124" y="381"/>
                  <a:pt x="136" y="375"/>
                  <a:pt x="146" y="364"/>
                </a:cubicBezTo>
                <a:cubicBezTo>
                  <a:pt x="157" y="353"/>
                  <a:pt x="165" y="340"/>
                  <a:pt x="171" y="325"/>
                </a:cubicBezTo>
                <a:cubicBezTo>
                  <a:pt x="208" y="185"/>
                  <a:pt x="228" y="104"/>
                  <a:pt x="228" y="82"/>
                </a:cubicBezTo>
                <a:cubicBezTo>
                  <a:pt x="228" y="60"/>
                  <a:pt x="211" y="48"/>
                  <a:pt x="180" y="48"/>
                </a:cubicBezTo>
                <a:cubicBezTo>
                  <a:pt x="158" y="48"/>
                  <a:pt x="135" y="56"/>
                  <a:pt x="113" y="70"/>
                </a:cubicBezTo>
                <a:cubicBezTo>
                  <a:pt x="91" y="84"/>
                  <a:pt x="73" y="107"/>
                  <a:pt x="60" y="140"/>
                </a:cubicBezTo>
                <a:cubicBezTo>
                  <a:pt x="57" y="148"/>
                  <a:pt x="55" y="154"/>
                  <a:pt x="53" y="155"/>
                </a:cubicBezTo>
                <a:cubicBezTo>
                  <a:pt x="52"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66" name="テキスト ボックス 3065"/>
          <p:cNvSpPr txBox="1"/>
          <p:nvPr/>
        </p:nvSpPr>
        <p:spPr>
          <a:xfrm>
            <a:off x="1034280" y="1216440"/>
            <a:ext cx="515628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の性質（状態遷移が決定論的な場合）</a:t>
            </a:r>
            <a:endParaRPr lang="en-US" sz="2390" b="0" strike="noStrike" spc="-1">
              <a:solidFill>
                <a:srgbClr val="000000"/>
              </a:solidFill>
              <a:latin typeface="Times New Roman"/>
            </a:endParaRPr>
          </a:p>
        </p:txBody>
      </p:sp>
      <p:sp>
        <p:nvSpPr>
          <p:cNvPr id="3067" name="フリーフォーム: 図形 3066"/>
          <p:cNvSpPr/>
          <p:nvPr/>
        </p:nvSpPr>
        <p:spPr>
          <a:xfrm>
            <a:off x="3471840" y="1922040"/>
            <a:ext cx="186480" cy="154440"/>
          </a:xfrm>
          <a:custGeom>
            <a:avLst/>
            <a:gdLst/>
            <a:ahLst/>
            <a:cxnLst/>
            <a:rect l="0" t="0" r="r" b="b"/>
            <a:pathLst>
              <a:path w="518" h="429">
                <a:moveTo>
                  <a:pt x="29" y="158"/>
                </a:moveTo>
                <a:lnTo>
                  <a:pt x="19" y="158"/>
                </a:lnTo>
                <a:cubicBezTo>
                  <a:pt x="6" y="158"/>
                  <a:pt x="0" y="153"/>
                  <a:pt x="0" y="145"/>
                </a:cubicBezTo>
                <a:cubicBezTo>
                  <a:pt x="0" y="144"/>
                  <a:pt x="1" y="140"/>
                  <a:pt x="2" y="135"/>
                </a:cubicBezTo>
                <a:cubicBezTo>
                  <a:pt x="3" y="129"/>
                  <a:pt x="7" y="121"/>
                  <a:pt x="12" y="111"/>
                </a:cubicBezTo>
                <a:cubicBezTo>
                  <a:pt x="18" y="101"/>
                  <a:pt x="24" y="91"/>
                  <a:pt x="31" y="81"/>
                </a:cubicBezTo>
                <a:cubicBezTo>
                  <a:pt x="38" y="70"/>
                  <a:pt x="48" y="59"/>
                  <a:pt x="62" y="47"/>
                </a:cubicBezTo>
                <a:cubicBezTo>
                  <a:pt x="77" y="35"/>
                  <a:pt x="92" y="25"/>
                  <a:pt x="108" y="17"/>
                </a:cubicBezTo>
                <a:cubicBezTo>
                  <a:pt x="133" y="6"/>
                  <a:pt x="156" y="1"/>
                  <a:pt x="177" y="1"/>
                </a:cubicBezTo>
                <a:lnTo>
                  <a:pt x="180" y="1"/>
                </a:lnTo>
                <a:cubicBezTo>
                  <a:pt x="202" y="1"/>
                  <a:pt x="217" y="1"/>
                  <a:pt x="222" y="2"/>
                </a:cubicBezTo>
                <a:cubicBezTo>
                  <a:pt x="269" y="10"/>
                  <a:pt x="300" y="25"/>
                  <a:pt x="315" y="48"/>
                </a:cubicBezTo>
                <a:lnTo>
                  <a:pt x="325" y="39"/>
                </a:lnTo>
                <a:cubicBezTo>
                  <a:pt x="351" y="13"/>
                  <a:pt x="379" y="0"/>
                  <a:pt x="409" y="0"/>
                </a:cubicBezTo>
                <a:cubicBezTo>
                  <a:pt x="444" y="0"/>
                  <a:pt x="471" y="9"/>
                  <a:pt x="489" y="28"/>
                </a:cubicBezTo>
                <a:cubicBezTo>
                  <a:pt x="508" y="48"/>
                  <a:pt x="518" y="71"/>
                  <a:pt x="518" y="98"/>
                </a:cubicBezTo>
                <a:cubicBezTo>
                  <a:pt x="518" y="125"/>
                  <a:pt x="510" y="145"/>
                  <a:pt x="494" y="160"/>
                </a:cubicBezTo>
                <a:cubicBezTo>
                  <a:pt x="478" y="174"/>
                  <a:pt x="461" y="181"/>
                  <a:pt x="442" y="182"/>
                </a:cubicBezTo>
                <a:cubicBezTo>
                  <a:pt x="427" y="182"/>
                  <a:pt x="415" y="178"/>
                  <a:pt x="405" y="169"/>
                </a:cubicBezTo>
                <a:cubicBezTo>
                  <a:pt x="395" y="160"/>
                  <a:pt x="390" y="148"/>
                  <a:pt x="390" y="134"/>
                </a:cubicBezTo>
                <a:cubicBezTo>
                  <a:pt x="390" y="112"/>
                  <a:pt x="398" y="94"/>
                  <a:pt x="414" y="79"/>
                </a:cubicBezTo>
                <a:cubicBezTo>
                  <a:pt x="422" y="73"/>
                  <a:pt x="432" y="67"/>
                  <a:pt x="445" y="62"/>
                </a:cubicBezTo>
                <a:cubicBezTo>
                  <a:pt x="445" y="61"/>
                  <a:pt x="444" y="60"/>
                  <a:pt x="441" y="58"/>
                </a:cubicBezTo>
                <a:cubicBezTo>
                  <a:pt x="439" y="56"/>
                  <a:pt x="433" y="54"/>
                  <a:pt x="427" y="52"/>
                </a:cubicBezTo>
                <a:cubicBezTo>
                  <a:pt x="421" y="49"/>
                  <a:pt x="414" y="48"/>
                  <a:pt x="407" y="48"/>
                </a:cubicBezTo>
                <a:cubicBezTo>
                  <a:pt x="399" y="48"/>
                  <a:pt x="394" y="49"/>
                  <a:pt x="390" y="50"/>
                </a:cubicBezTo>
                <a:cubicBezTo>
                  <a:pt x="369" y="59"/>
                  <a:pt x="355" y="77"/>
                  <a:pt x="346" y="103"/>
                </a:cubicBezTo>
                <a:cubicBezTo>
                  <a:pt x="308" y="242"/>
                  <a:pt x="289" y="323"/>
                  <a:pt x="289" y="346"/>
                </a:cubicBezTo>
                <a:cubicBezTo>
                  <a:pt x="289" y="368"/>
                  <a:pt x="305" y="379"/>
                  <a:pt x="337" y="379"/>
                </a:cubicBezTo>
                <a:cubicBezTo>
                  <a:pt x="364" y="379"/>
                  <a:pt x="389" y="370"/>
                  <a:pt x="411" y="351"/>
                </a:cubicBezTo>
                <a:cubicBezTo>
                  <a:pt x="434" y="333"/>
                  <a:pt x="450" y="312"/>
                  <a:pt x="459" y="288"/>
                </a:cubicBezTo>
                <a:cubicBezTo>
                  <a:pt x="461" y="279"/>
                  <a:pt x="463" y="274"/>
                  <a:pt x="465" y="272"/>
                </a:cubicBezTo>
                <a:cubicBezTo>
                  <a:pt x="467" y="270"/>
                  <a:pt x="473" y="269"/>
                  <a:pt x="484" y="269"/>
                </a:cubicBezTo>
                <a:lnTo>
                  <a:pt x="489" y="269"/>
                </a:lnTo>
                <a:lnTo>
                  <a:pt x="500" y="269"/>
                </a:lnTo>
                <a:cubicBezTo>
                  <a:pt x="512" y="269"/>
                  <a:pt x="518" y="274"/>
                  <a:pt x="518" y="282"/>
                </a:cubicBezTo>
                <a:cubicBezTo>
                  <a:pt x="518" y="291"/>
                  <a:pt x="514" y="302"/>
                  <a:pt x="506" y="317"/>
                </a:cubicBezTo>
                <a:cubicBezTo>
                  <a:pt x="498" y="332"/>
                  <a:pt x="487" y="348"/>
                  <a:pt x="473" y="364"/>
                </a:cubicBezTo>
                <a:cubicBezTo>
                  <a:pt x="458" y="381"/>
                  <a:pt x="437" y="396"/>
                  <a:pt x="411" y="409"/>
                </a:cubicBezTo>
                <a:cubicBezTo>
                  <a:pt x="385" y="422"/>
                  <a:pt x="358" y="429"/>
                  <a:pt x="329" y="429"/>
                </a:cubicBezTo>
                <a:cubicBezTo>
                  <a:pt x="277" y="429"/>
                  <a:pt x="237" y="414"/>
                  <a:pt x="207" y="388"/>
                </a:cubicBezTo>
                <a:lnTo>
                  <a:pt x="200" y="379"/>
                </a:lnTo>
                <a:cubicBezTo>
                  <a:pt x="173" y="411"/>
                  <a:pt x="143" y="428"/>
                  <a:pt x="110" y="428"/>
                </a:cubicBezTo>
                <a:lnTo>
                  <a:pt x="105" y="428"/>
                </a:lnTo>
                <a:cubicBezTo>
                  <a:pt x="70" y="428"/>
                  <a:pt x="43" y="417"/>
                  <a:pt x="26" y="397"/>
                </a:cubicBezTo>
                <a:cubicBezTo>
                  <a:pt x="9" y="377"/>
                  <a:pt x="0" y="355"/>
                  <a:pt x="0" y="332"/>
                </a:cubicBezTo>
                <a:cubicBezTo>
                  <a:pt x="0" y="302"/>
                  <a:pt x="8" y="280"/>
                  <a:pt x="25" y="267"/>
                </a:cubicBezTo>
                <a:cubicBezTo>
                  <a:pt x="42" y="253"/>
                  <a:pt x="59" y="246"/>
                  <a:pt x="76" y="245"/>
                </a:cubicBezTo>
                <a:cubicBezTo>
                  <a:pt x="91" y="245"/>
                  <a:pt x="103" y="250"/>
                  <a:pt x="113" y="258"/>
                </a:cubicBezTo>
                <a:cubicBezTo>
                  <a:pt x="122" y="267"/>
                  <a:pt x="127" y="279"/>
                  <a:pt x="127" y="294"/>
                </a:cubicBezTo>
                <a:cubicBezTo>
                  <a:pt x="127" y="315"/>
                  <a:pt x="119" y="334"/>
                  <a:pt x="103" y="349"/>
                </a:cubicBezTo>
                <a:cubicBezTo>
                  <a:pt x="95" y="355"/>
                  <a:pt x="85" y="360"/>
                  <a:pt x="73" y="365"/>
                </a:cubicBezTo>
                <a:cubicBezTo>
                  <a:pt x="75" y="368"/>
                  <a:pt x="79" y="371"/>
                  <a:pt x="87" y="375"/>
                </a:cubicBezTo>
                <a:cubicBezTo>
                  <a:pt x="94" y="378"/>
                  <a:pt x="102" y="380"/>
                  <a:pt x="110" y="380"/>
                </a:cubicBezTo>
                <a:cubicBezTo>
                  <a:pt x="123" y="380"/>
                  <a:pt x="136" y="375"/>
                  <a:pt x="146" y="363"/>
                </a:cubicBezTo>
                <a:cubicBezTo>
                  <a:pt x="157" y="352"/>
                  <a:pt x="165" y="339"/>
                  <a:pt x="170" y="324"/>
                </a:cubicBezTo>
                <a:cubicBezTo>
                  <a:pt x="208" y="185"/>
                  <a:pt x="227" y="104"/>
                  <a:pt x="227" y="82"/>
                </a:cubicBezTo>
                <a:cubicBezTo>
                  <a:pt x="227" y="59"/>
                  <a:pt x="211" y="48"/>
                  <a:pt x="180" y="48"/>
                </a:cubicBezTo>
                <a:cubicBezTo>
                  <a:pt x="157" y="48"/>
                  <a:pt x="135" y="55"/>
                  <a:pt x="113" y="69"/>
                </a:cubicBezTo>
                <a:cubicBezTo>
                  <a:pt x="90" y="84"/>
                  <a:pt x="73" y="107"/>
                  <a:pt x="60"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68" name="フリーフォーム: 図形 3067"/>
          <p:cNvSpPr/>
          <p:nvPr/>
        </p:nvSpPr>
        <p:spPr>
          <a:xfrm>
            <a:off x="3696120" y="1819080"/>
            <a:ext cx="55440" cy="122760"/>
          </a:xfrm>
          <a:custGeom>
            <a:avLst/>
            <a:gdLst/>
            <a:ahLst/>
            <a:cxnLst/>
            <a:rect l="0" t="0" r="r" b="b"/>
            <a:pathLst>
              <a:path w="154" h="341">
                <a:moveTo>
                  <a:pt x="33" y="341"/>
                </a:moveTo>
                <a:cubicBezTo>
                  <a:pt x="30" y="341"/>
                  <a:pt x="24" y="340"/>
                  <a:pt x="15" y="337"/>
                </a:cubicBezTo>
                <a:cubicBezTo>
                  <a:pt x="6" y="335"/>
                  <a:pt x="1" y="332"/>
                  <a:pt x="0" y="329"/>
                </a:cubicBezTo>
                <a:cubicBezTo>
                  <a:pt x="0" y="326"/>
                  <a:pt x="13" y="275"/>
                  <a:pt x="37" y="176"/>
                </a:cubicBezTo>
                <a:cubicBezTo>
                  <a:pt x="61" y="77"/>
                  <a:pt x="74" y="26"/>
                  <a:pt x="77" y="21"/>
                </a:cubicBezTo>
                <a:cubicBezTo>
                  <a:pt x="83" y="7"/>
                  <a:pt x="95" y="0"/>
                  <a:pt x="111" y="0"/>
                </a:cubicBezTo>
                <a:cubicBezTo>
                  <a:pt x="120" y="0"/>
                  <a:pt x="129" y="3"/>
                  <a:pt x="139" y="10"/>
                </a:cubicBezTo>
                <a:cubicBezTo>
                  <a:pt x="149" y="17"/>
                  <a:pt x="154" y="26"/>
                  <a:pt x="154" y="39"/>
                </a:cubicBezTo>
                <a:cubicBezTo>
                  <a:pt x="154" y="41"/>
                  <a:pt x="154" y="44"/>
                  <a:pt x="153" y="49"/>
                </a:cubicBezTo>
                <a:cubicBezTo>
                  <a:pt x="152" y="52"/>
                  <a:pt x="132" y="101"/>
                  <a:pt x="95" y="195"/>
                </a:cubicBezTo>
                <a:cubicBezTo>
                  <a:pt x="57" y="291"/>
                  <a:pt x="37" y="339"/>
                  <a:pt x="36" y="340"/>
                </a:cubicBezTo>
                <a:cubicBezTo>
                  <a:pt x="35" y="341"/>
                  <a:pt x="34" y="341"/>
                  <a:pt x="33"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69" name="フリーフォーム: 図形 3068"/>
          <p:cNvSpPr/>
          <p:nvPr/>
        </p:nvSpPr>
        <p:spPr>
          <a:xfrm>
            <a:off x="7641360" y="1838160"/>
            <a:ext cx="130680" cy="243000"/>
          </a:xfrm>
          <a:custGeom>
            <a:avLst/>
            <a:gdLst/>
            <a:ahLst/>
            <a:cxnLst/>
            <a:rect l="0" t="0" r="r" b="b"/>
            <a:pathLst>
              <a:path w="363" h="675">
                <a:moveTo>
                  <a:pt x="315" y="559"/>
                </a:moveTo>
                <a:cubicBezTo>
                  <a:pt x="315" y="559"/>
                  <a:pt x="316" y="559"/>
                  <a:pt x="319" y="559"/>
                </a:cubicBezTo>
                <a:cubicBezTo>
                  <a:pt x="321" y="559"/>
                  <a:pt x="325" y="562"/>
                  <a:pt x="330" y="567"/>
                </a:cubicBezTo>
                <a:cubicBezTo>
                  <a:pt x="335" y="573"/>
                  <a:pt x="337" y="577"/>
                  <a:pt x="337" y="581"/>
                </a:cubicBezTo>
                <a:cubicBezTo>
                  <a:pt x="337" y="585"/>
                  <a:pt x="332" y="591"/>
                  <a:pt x="321" y="601"/>
                </a:cubicBezTo>
                <a:cubicBezTo>
                  <a:pt x="268" y="651"/>
                  <a:pt x="223" y="675"/>
                  <a:pt x="185" y="675"/>
                </a:cubicBezTo>
                <a:cubicBezTo>
                  <a:pt x="162" y="675"/>
                  <a:pt x="144" y="668"/>
                  <a:pt x="129" y="654"/>
                </a:cubicBezTo>
                <a:cubicBezTo>
                  <a:pt x="114" y="640"/>
                  <a:pt x="104" y="624"/>
                  <a:pt x="98" y="606"/>
                </a:cubicBezTo>
                <a:cubicBezTo>
                  <a:pt x="93" y="590"/>
                  <a:pt x="88" y="574"/>
                  <a:pt x="85" y="559"/>
                </a:cubicBezTo>
                <a:lnTo>
                  <a:pt x="80" y="536"/>
                </a:lnTo>
                <a:cubicBezTo>
                  <a:pt x="80" y="535"/>
                  <a:pt x="76" y="539"/>
                  <a:pt x="67" y="548"/>
                </a:cubicBezTo>
                <a:cubicBezTo>
                  <a:pt x="57" y="556"/>
                  <a:pt x="48" y="566"/>
                  <a:pt x="38" y="576"/>
                </a:cubicBezTo>
                <a:cubicBezTo>
                  <a:pt x="28" y="586"/>
                  <a:pt x="22" y="591"/>
                  <a:pt x="19" y="591"/>
                </a:cubicBezTo>
                <a:cubicBezTo>
                  <a:pt x="15" y="591"/>
                  <a:pt x="11" y="588"/>
                  <a:pt x="7" y="582"/>
                </a:cubicBezTo>
                <a:cubicBezTo>
                  <a:pt x="3" y="577"/>
                  <a:pt x="0" y="572"/>
                  <a:pt x="0" y="568"/>
                </a:cubicBezTo>
                <a:cubicBezTo>
                  <a:pt x="0" y="566"/>
                  <a:pt x="1" y="563"/>
                  <a:pt x="4" y="560"/>
                </a:cubicBezTo>
                <a:cubicBezTo>
                  <a:pt x="7" y="557"/>
                  <a:pt x="22" y="543"/>
                  <a:pt x="47" y="519"/>
                </a:cubicBezTo>
                <a:lnTo>
                  <a:pt x="78" y="489"/>
                </a:lnTo>
                <a:lnTo>
                  <a:pt x="78" y="484"/>
                </a:lnTo>
                <a:cubicBezTo>
                  <a:pt x="78" y="483"/>
                  <a:pt x="78" y="481"/>
                  <a:pt x="78" y="478"/>
                </a:cubicBezTo>
                <a:cubicBezTo>
                  <a:pt x="78" y="475"/>
                  <a:pt x="78" y="472"/>
                  <a:pt x="79" y="470"/>
                </a:cubicBezTo>
                <a:cubicBezTo>
                  <a:pt x="79" y="419"/>
                  <a:pt x="90" y="357"/>
                  <a:pt x="112" y="284"/>
                </a:cubicBezTo>
                <a:cubicBezTo>
                  <a:pt x="134" y="210"/>
                  <a:pt x="164" y="145"/>
                  <a:pt x="200" y="86"/>
                </a:cubicBezTo>
                <a:cubicBezTo>
                  <a:pt x="237" y="28"/>
                  <a:pt x="272" y="-1"/>
                  <a:pt x="306" y="0"/>
                </a:cubicBezTo>
                <a:cubicBezTo>
                  <a:pt x="344" y="0"/>
                  <a:pt x="363" y="21"/>
                  <a:pt x="363" y="64"/>
                </a:cubicBezTo>
                <a:lnTo>
                  <a:pt x="363" y="73"/>
                </a:lnTo>
                <a:cubicBezTo>
                  <a:pt x="363" y="180"/>
                  <a:pt x="299" y="303"/>
                  <a:pt x="173" y="439"/>
                </a:cubicBezTo>
                <a:cubicBezTo>
                  <a:pt x="168" y="445"/>
                  <a:pt x="164" y="450"/>
                  <a:pt x="160" y="453"/>
                </a:cubicBezTo>
                <a:cubicBezTo>
                  <a:pt x="157" y="456"/>
                  <a:pt x="156" y="458"/>
                  <a:pt x="155" y="459"/>
                </a:cubicBezTo>
                <a:cubicBezTo>
                  <a:pt x="154" y="461"/>
                  <a:pt x="153" y="462"/>
                  <a:pt x="152" y="462"/>
                </a:cubicBezTo>
                <a:cubicBezTo>
                  <a:pt x="151" y="463"/>
                  <a:pt x="149" y="465"/>
                  <a:pt x="147" y="469"/>
                </a:cubicBezTo>
                <a:lnTo>
                  <a:pt x="145" y="483"/>
                </a:lnTo>
                <a:cubicBezTo>
                  <a:pt x="142" y="510"/>
                  <a:pt x="141" y="529"/>
                  <a:pt x="141" y="541"/>
                </a:cubicBezTo>
                <a:cubicBezTo>
                  <a:pt x="141" y="607"/>
                  <a:pt x="156" y="641"/>
                  <a:pt x="187" y="641"/>
                </a:cubicBezTo>
                <a:cubicBezTo>
                  <a:pt x="199" y="641"/>
                  <a:pt x="213" y="637"/>
                  <a:pt x="228" y="629"/>
                </a:cubicBezTo>
                <a:cubicBezTo>
                  <a:pt x="244" y="620"/>
                  <a:pt x="256" y="612"/>
                  <a:pt x="266" y="604"/>
                </a:cubicBezTo>
                <a:cubicBezTo>
                  <a:pt x="275" y="595"/>
                  <a:pt x="288" y="584"/>
                  <a:pt x="305" y="568"/>
                </a:cubicBezTo>
                <a:cubicBezTo>
                  <a:pt x="311" y="562"/>
                  <a:pt x="316" y="559"/>
                  <a:pt x="319" y="559"/>
                </a:cubicBezTo>
                <a:lnTo>
                  <a:pt x="315" y="559"/>
                </a:lnTo>
                <a:moveTo>
                  <a:pt x="329" y="66"/>
                </a:moveTo>
                <a:cubicBezTo>
                  <a:pt x="329" y="53"/>
                  <a:pt x="327" y="45"/>
                  <a:pt x="323" y="41"/>
                </a:cubicBezTo>
                <a:cubicBezTo>
                  <a:pt x="320" y="37"/>
                  <a:pt x="314" y="35"/>
                  <a:pt x="306" y="34"/>
                </a:cubicBezTo>
                <a:cubicBezTo>
                  <a:pt x="301" y="34"/>
                  <a:pt x="296" y="35"/>
                  <a:pt x="293" y="36"/>
                </a:cubicBezTo>
                <a:cubicBezTo>
                  <a:pt x="289" y="38"/>
                  <a:pt x="283" y="44"/>
                  <a:pt x="274" y="56"/>
                </a:cubicBezTo>
                <a:cubicBezTo>
                  <a:pt x="265" y="68"/>
                  <a:pt x="256" y="84"/>
                  <a:pt x="246" y="105"/>
                </a:cubicBezTo>
                <a:cubicBezTo>
                  <a:pt x="234" y="133"/>
                  <a:pt x="220" y="172"/>
                  <a:pt x="206" y="221"/>
                </a:cubicBezTo>
                <a:cubicBezTo>
                  <a:pt x="192" y="271"/>
                  <a:pt x="180" y="313"/>
                  <a:pt x="172" y="349"/>
                </a:cubicBezTo>
                <a:lnTo>
                  <a:pt x="160" y="402"/>
                </a:lnTo>
                <a:cubicBezTo>
                  <a:pt x="160" y="402"/>
                  <a:pt x="162" y="400"/>
                  <a:pt x="166" y="395"/>
                </a:cubicBezTo>
                <a:cubicBezTo>
                  <a:pt x="170" y="390"/>
                  <a:pt x="176" y="384"/>
                  <a:pt x="183" y="377"/>
                </a:cubicBezTo>
                <a:cubicBezTo>
                  <a:pt x="190" y="369"/>
                  <a:pt x="195" y="362"/>
                  <a:pt x="199" y="356"/>
                </a:cubicBezTo>
                <a:cubicBezTo>
                  <a:pt x="264" y="275"/>
                  <a:pt x="306" y="192"/>
                  <a:pt x="324" y="107"/>
                </a:cubicBezTo>
                <a:cubicBezTo>
                  <a:pt x="327" y="93"/>
                  <a:pt x="329" y="80"/>
                  <a:pt x="329"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70" name="テキスト ボックス 3069"/>
          <p:cNvSpPr txBox="1"/>
          <p:nvPr/>
        </p:nvSpPr>
        <p:spPr>
          <a:xfrm>
            <a:off x="1521000" y="1788480"/>
            <a:ext cx="7040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の価値は遷移先 の価値に遷移したときのコスト を足した</a:t>
            </a:r>
            <a:endParaRPr lang="en-US" sz="2170" b="0" strike="noStrike" spc="-1">
              <a:solidFill>
                <a:srgbClr val="000000"/>
              </a:solidFill>
              <a:latin typeface="Times New Roman"/>
            </a:endParaRPr>
          </a:p>
        </p:txBody>
      </p:sp>
      <p:sp>
        <p:nvSpPr>
          <p:cNvPr id="3071" name="フリーフォーム: 図形 3070"/>
          <p:cNvSpPr/>
          <p:nvPr/>
        </p:nvSpPr>
        <p:spPr>
          <a:xfrm>
            <a:off x="1599840" y="276192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5"/>
                  <a:pt x="4" y="98"/>
                  <a:pt x="11" y="82"/>
                </a:cubicBezTo>
                <a:cubicBezTo>
                  <a:pt x="17" y="66"/>
                  <a:pt x="27" y="52"/>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2"/>
                  <a:pt x="249" y="66"/>
                  <a:pt x="256" y="82"/>
                </a:cubicBezTo>
                <a:cubicBezTo>
                  <a:pt x="263" y="98"/>
                  <a:pt x="266" y="115"/>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072" name="フリーフォーム: 図形 3071"/>
          <p:cNvSpPr/>
          <p:nvPr/>
        </p:nvSpPr>
        <p:spPr>
          <a:xfrm>
            <a:off x="1874520" y="2673360"/>
            <a:ext cx="240480" cy="236520"/>
          </a:xfrm>
          <a:custGeom>
            <a:avLst/>
            <a:gdLst/>
            <a:ahLst/>
            <a:cxnLst/>
            <a:rect l="0" t="0" r="r" b="b"/>
            <a:pathLst>
              <a:path w="668" h="657">
                <a:moveTo>
                  <a:pt x="0" y="32"/>
                </a:moveTo>
                <a:cubicBezTo>
                  <a:pt x="0" y="19"/>
                  <a:pt x="4" y="8"/>
                  <a:pt x="12" y="0"/>
                </a:cubicBezTo>
                <a:lnTo>
                  <a:pt x="23" y="0"/>
                </a:lnTo>
                <a:cubicBezTo>
                  <a:pt x="49" y="2"/>
                  <a:pt x="81" y="2"/>
                  <a:pt x="120" y="2"/>
                </a:cubicBezTo>
                <a:cubicBezTo>
                  <a:pt x="193" y="2"/>
                  <a:pt x="237" y="2"/>
                  <a:pt x="250" y="0"/>
                </a:cubicBezTo>
                <a:lnTo>
                  <a:pt x="259" y="0"/>
                </a:lnTo>
                <a:cubicBezTo>
                  <a:pt x="263" y="3"/>
                  <a:pt x="265" y="6"/>
                  <a:pt x="265" y="8"/>
                </a:cubicBezTo>
                <a:cubicBezTo>
                  <a:pt x="265" y="10"/>
                  <a:pt x="264" y="15"/>
                  <a:pt x="263" y="25"/>
                </a:cubicBezTo>
                <a:cubicBezTo>
                  <a:pt x="260" y="34"/>
                  <a:pt x="257" y="40"/>
                  <a:pt x="254" y="42"/>
                </a:cubicBezTo>
                <a:lnTo>
                  <a:pt x="235" y="42"/>
                </a:lnTo>
                <a:cubicBezTo>
                  <a:pt x="221" y="44"/>
                  <a:pt x="212" y="44"/>
                  <a:pt x="207" y="44"/>
                </a:cubicBezTo>
                <a:cubicBezTo>
                  <a:pt x="189" y="47"/>
                  <a:pt x="179" y="52"/>
                  <a:pt x="177" y="58"/>
                </a:cubicBezTo>
                <a:cubicBezTo>
                  <a:pt x="177" y="60"/>
                  <a:pt x="186" y="138"/>
                  <a:pt x="204" y="293"/>
                </a:cubicBezTo>
                <a:cubicBezTo>
                  <a:pt x="222" y="447"/>
                  <a:pt x="231" y="525"/>
                  <a:pt x="232" y="526"/>
                </a:cubicBezTo>
                <a:lnTo>
                  <a:pt x="300" y="417"/>
                </a:lnTo>
                <a:cubicBezTo>
                  <a:pt x="345" y="345"/>
                  <a:pt x="390" y="272"/>
                  <a:pt x="436" y="198"/>
                </a:cubicBezTo>
                <a:cubicBezTo>
                  <a:pt x="482" y="124"/>
                  <a:pt x="505" y="85"/>
                  <a:pt x="506" y="82"/>
                </a:cubicBezTo>
                <a:cubicBezTo>
                  <a:pt x="509" y="78"/>
                  <a:pt x="510" y="73"/>
                  <a:pt x="510" y="69"/>
                </a:cubicBezTo>
                <a:cubicBezTo>
                  <a:pt x="510" y="54"/>
                  <a:pt x="497" y="45"/>
                  <a:pt x="469" y="42"/>
                </a:cubicBezTo>
                <a:cubicBezTo>
                  <a:pt x="457" y="42"/>
                  <a:pt x="452" y="39"/>
                  <a:pt x="452" y="32"/>
                </a:cubicBezTo>
                <a:cubicBezTo>
                  <a:pt x="452" y="32"/>
                  <a:pt x="452" y="28"/>
                  <a:pt x="453" y="20"/>
                </a:cubicBezTo>
                <a:cubicBezTo>
                  <a:pt x="455" y="11"/>
                  <a:pt x="457" y="6"/>
                  <a:pt x="459" y="3"/>
                </a:cubicBezTo>
                <a:cubicBezTo>
                  <a:pt x="461" y="1"/>
                  <a:pt x="466" y="0"/>
                  <a:pt x="472" y="0"/>
                </a:cubicBezTo>
                <a:cubicBezTo>
                  <a:pt x="473" y="0"/>
                  <a:pt x="477" y="0"/>
                  <a:pt x="483" y="0"/>
                </a:cubicBezTo>
                <a:cubicBezTo>
                  <a:pt x="489" y="0"/>
                  <a:pt x="500" y="0"/>
                  <a:pt x="515" y="1"/>
                </a:cubicBezTo>
                <a:cubicBezTo>
                  <a:pt x="530" y="1"/>
                  <a:pt x="550" y="2"/>
                  <a:pt x="574" y="2"/>
                </a:cubicBezTo>
                <a:cubicBezTo>
                  <a:pt x="617" y="2"/>
                  <a:pt x="644" y="1"/>
                  <a:pt x="655" y="0"/>
                </a:cubicBezTo>
                <a:lnTo>
                  <a:pt x="662" y="0"/>
                </a:lnTo>
                <a:cubicBezTo>
                  <a:pt x="666" y="4"/>
                  <a:pt x="668" y="7"/>
                  <a:pt x="668" y="10"/>
                </a:cubicBezTo>
                <a:cubicBezTo>
                  <a:pt x="668" y="20"/>
                  <a:pt x="666" y="30"/>
                  <a:pt x="660" y="40"/>
                </a:cubicBezTo>
                <a:cubicBezTo>
                  <a:pt x="658" y="42"/>
                  <a:pt x="653" y="42"/>
                  <a:pt x="644" y="42"/>
                </a:cubicBezTo>
                <a:cubicBezTo>
                  <a:pt x="636" y="43"/>
                  <a:pt x="629" y="44"/>
                  <a:pt x="622" y="44"/>
                </a:cubicBezTo>
                <a:cubicBezTo>
                  <a:pt x="615" y="45"/>
                  <a:pt x="609" y="46"/>
                  <a:pt x="602" y="49"/>
                </a:cubicBezTo>
                <a:cubicBezTo>
                  <a:pt x="596" y="51"/>
                  <a:pt x="591" y="54"/>
                  <a:pt x="587" y="55"/>
                </a:cubicBezTo>
                <a:cubicBezTo>
                  <a:pt x="584" y="57"/>
                  <a:pt x="580" y="60"/>
                  <a:pt x="576" y="63"/>
                </a:cubicBezTo>
                <a:cubicBezTo>
                  <a:pt x="573" y="66"/>
                  <a:pt x="569" y="68"/>
                  <a:pt x="567" y="69"/>
                </a:cubicBezTo>
                <a:cubicBezTo>
                  <a:pt x="564" y="71"/>
                  <a:pt x="562" y="73"/>
                  <a:pt x="560" y="78"/>
                </a:cubicBezTo>
                <a:cubicBezTo>
                  <a:pt x="557" y="82"/>
                  <a:pt x="555" y="84"/>
                  <a:pt x="553" y="84"/>
                </a:cubicBezTo>
                <a:lnTo>
                  <a:pt x="372" y="374"/>
                </a:lnTo>
                <a:cubicBezTo>
                  <a:pt x="261" y="554"/>
                  <a:pt x="203" y="647"/>
                  <a:pt x="199" y="651"/>
                </a:cubicBezTo>
                <a:cubicBezTo>
                  <a:pt x="198" y="652"/>
                  <a:pt x="195" y="654"/>
                  <a:pt x="193" y="656"/>
                </a:cubicBezTo>
                <a:lnTo>
                  <a:pt x="176" y="657"/>
                </a:lnTo>
                <a:lnTo>
                  <a:pt x="170" y="657"/>
                </a:lnTo>
                <a:cubicBezTo>
                  <a:pt x="158" y="657"/>
                  <a:pt x="153" y="654"/>
                  <a:pt x="153" y="650"/>
                </a:cubicBezTo>
                <a:cubicBezTo>
                  <a:pt x="151" y="646"/>
                  <a:pt x="139" y="547"/>
                  <a:pt x="117" y="352"/>
                </a:cubicBezTo>
                <a:cubicBezTo>
                  <a:pt x="93" y="155"/>
                  <a:pt x="81" y="55"/>
                  <a:pt x="80" y="53"/>
                </a:cubicBezTo>
                <a:cubicBezTo>
                  <a:pt x="77" y="46"/>
                  <a:pt x="58" y="42"/>
                  <a:pt x="23" y="42"/>
                </a:cubicBezTo>
                <a:lnTo>
                  <a:pt x="7"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73" name="フリーフォーム: 図形 3072"/>
          <p:cNvSpPr/>
          <p:nvPr/>
        </p:nvSpPr>
        <p:spPr>
          <a:xfrm>
            <a:off x="2151000" y="2675160"/>
            <a:ext cx="154800" cy="107640"/>
          </a:xfrm>
          <a:custGeom>
            <a:avLst/>
            <a:gdLst/>
            <a:ahLst/>
            <a:cxnLst/>
            <a:rect l="0" t="0" r="r" b="b"/>
            <a:pathLst>
              <a:path w="430" h="299">
                <a:moveTo>
                  <a:pt x="21" y="102"/>
                </a:moveTo>
                <a:lnTo>
                  <a:pt x="14" y="102"/>
                </a:lnTo>
                <a:cubicBezTo>
                  <a:pt x="5" y="102"/>
                  <a:pt x="0" y="99"/>
                  <a:pt x="0" y="93"/>
                </a:cubicBezTo>
                <a:cubicBezTo>
                  <a:pt x="0" y="91"/>
                  <a:pt x="3" y="87"/>
                  <a:pt x="7" y="81"/>
                </a:cubicBezTo>
                <a:cubicBezTo>
                  <a:pt x="43" y="31"/>
                  <a:pt x="80" y="5"/>
                  <a:pt x="116" y="1"/>
                </a:cubicBezTo>
                <a:cubicBezTo>
                  <a:pt x="117" y="1"/>
                  <a:pt x="165" y="0"/>
                  <a:pt x="261" y="0"/>
                </a:cubicBezTo>
                <a:cubicBezTo>
                  <a:pt x="337" y="0"/>
                  <a:pt x="381" y="0"/>
                  <a:pt x="392" y="0"/>
                </a:cubicBezTo>
                <a:cubicBezTo>
                  <a:pt x="404" y="0"/>
                  <a:pt x="411" y="1"/>
                  <a:pt x="415" y="4"/>
                </a:cubicBezTo>
                <a:cubicBezTo>
                  <a:pt x="425" y="9"/>
                  <a:pt x="430" y="18"/>
                  <a:pt x="430" y="29"/>
                </a:cubicBezTo>
                <a:cubicBezTo>
                  <a:pt x="430" y="39"/>
                  <a:pt x="427" y="48"/>
                  <a:pt x="421" y="56"/>
                </a:cubicBezTo>
                <a:cubicBezTo>
                  <a:pt x="415" y="63"/>
                  <a:pt x="408" y="69"/>
                  <a:pt x="397" y="72"/>
                </a:cubicBezTo>
                <a:cubicBezTo>
                  <a:pt x="396" y="72"/>
                  <a:pt x="379" y="73"/>
                  <a:pt x="347" y="73"/>
                </a:cubicBezTo>
                <a:lnTo>
                  <a:pt x="301" y="73"/>
                </a:lnTo>
                <a:lnTo>
                  <a:pt x="300" y="81"/>
                </a:lnTo>
                <a:cubicBezTo>
                  <a:pt x="300" y="85"/>
                  <a:pt x="299" y="94"/>
                  <a:pt x="299" y="109"/>
                </a:cubicBezTo>
                <a:cubicBezTo>
                  <a:pt x="299" y="135"/>
                  <a:pt x="303" y="159"/>
                  <a:pt x="309" y="179"/>
                </a:cubicBezTo>
                <a:cubicBezTo>
                  <a:pt x="316" y="199"/>
                  <a:pt x="322" y="214"/>
                  <a:pt x="329" y="225"/>
                </a:cubicBezTo>
                <a:cubicBezTo>
                  <a:pt x="336" y="236"/>
                  <a:pt x="339" y="244"/>
                  <a:pt x="339" y="251"/>
                </a:cubicBezTo>
                <a:cubicBezTo>
                  <a:pt x="339" y="262"/>
                  <a:pt x="333" y="273"/>
                  <a:pt x="322" y="284"/>
                </a:cubicBezTo>
                <a:cubicBezTo>
                  <a:pt x="311" y="294"/>
                  <a:pt x="300" y="299"/>
                  <a:pt x="287" y="299"/>
                </a:cubicBezTo>
                <a:cubicBezTo>
                  <a:pt x="263" y="299"/>
                  <a:pt x="248" y="276"/>
                  <a:pt x="240" y="232"/>
                </a:cubicBezTo>
                <a:cubicBezTo>
                  <a:pt x="239" y="225"/>
                  <a:pt x="239" y="215"/>
                  <a:pt x="239" y="202"/>
                </a:cubicBezTo>
                <a:cubicBezTo>
                  <a:pt x="239" y="184"/>
                  <a:pt x="240" y="164"/>
                  <a:pt x="243" y="142"/>
                </a:cubicBezTo>
                <a:cubicBezTo>
                  <a:pt x="247" y="121"/>
                  <a:pt x="250" y="104"/>
                  <a:pt x="253" y="92"/>
                </a:cubicBezTo>
                <a:lnTo>
                  <a:pt x="258" y="75"/>
                </a:lnTo>
                <a:cubicBezTo>
                  <a:pt x="258" y="74"/>
                  <a:pt x="247" y="73"/>
                  <a:pt x="225" y="73"/>
                </a:cubicBezTo>
                <a:lnTo>
                  <a:pt x="193" y="73"/>
                </a:lnTo>
                <a:lnTo>
                  <a:pt x="192" y="76"/>
                </a:lnTo>
                <a:cubicBezTo>
                  <a:pt x="192" y="76"/>
                  <a:pt x="192" y="80"/>
                  <a:pt x="191" y="86"/>
                </a:cubicBezTo>
                <a:cubicBezTo>
                  <a:pt x="189" y="92"/>
                  <a:pt x="187" y="101"/>
                  <a:pt x="183" y="113"/>
                </a:cubicBezTo>
                <a:cubicBezTo>
                  <a:pt x="180" y="126"/>
                  <a:pt x="177" y="137"/>
                  <a:pt x="175" y="149"/>
                </a:cubicBezTo>
                <a:cubicBezTo>
                  <a:pt x="169" y="172"/>
                  <a:pt x="162" y="198"/>
                  <a:pt x="155" y="226"/>
                </a:cubicBezTo>
                <a:cubicBezTo>
                  <a:pt x="149" y="249"/>
                  <a:pt x="145" y="264"/>
                  <a:pt x="143" y="268"/>
                </a:cubicBezTo>
                <a:cubicBezTo>
                  <a:pt x="141" y="273"/>
                  <a:pt x="139" y="278"/>
                  <a:pt x="135" y="282"/>
                </a:cubicBezTo>
                <a:cubicBezTo>
                  <a:pt x="134" y="282"/>
                  <a:pt x="133" y="283"/>
                  <a:pt x="133" y="284"/>
                </a:cubicBezTo>
                <a:cubicBezTo>
                  <a:pt x="122" y="294"/>
                  <a:pt x="111" y="299"/>
                  <a:pt x="98" y="299"/>
                </a:cubicBezTo>
                <a:cubicBezTo>
                  <a:pt x="87" y="299"/>
                  <a:pt x="78" y="295"/>
                  <a:pt x="72" y="289"/>
                </a:cubicBezTo>
                <a:cubicBezTo>
                  <a:pt x="66" y="282"/>
                  <a:pt x="63" y="274"/>
                  <a:pt x="63" y="264"/>
                </a:cubicBezTo>
                <a:cubicBezTo>
                  <a:pt x="63" y="260"/>
                  <a:pt x="64" y="256"/>
                  <a:pt x="65" y="253"/>
                </a:cubicBezTo>
                <a:cubicBezTo>
                  <a:pt x="65" y="252"/>
                  <a:pt x="70" y="243"/>
                  <a:pt x="79" y="226"/>
                </a:cubicBezTo>
                <a:cubicBezTo>
                  <a:pt x="87" y="210"/>
                  <a:pt x="98" y="190"/>
                  <a:pt x="110" y="165"/>
                </a:cubicBezTo>
                <a:cubicBezTo>
                  <a:pt x="123" y="140"/>
                  <a:pt x="132" y="118"/>
                  <a:pt x="140" y="100"/>
                </a:cubicBezTo>
                <a:cubicBezTo>
                  <a:pt x="146" y="84"/>
                  <a:pt x="150" y="75"/>
                  <a:pt x="150" y="73"/>
                </a:cubicBezTo>
                <a:cubicBezTo>
                  <a:pt x="118" y="73"/>
                  <a:pt x="99" y="74"/>
                  <a:pt x="94" y="74"/>
                </a:cubicBezTo>
                <a:cubicBezTo>
                  <a:pt x="72" y="76"/>
                  <a:pt x="55" y="83"/>
                  <a:pt x="43" y="94"/>
                </a:cubicBezTo>
                <a:lnTo>
                  <a:pt x="36" y="102"/>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74" name="フリーフォーム: 図形 3073"/>
          <p:cNvSpPr/>
          <p:nvPr/>
        </p:nvSpPr>
        <p:spPr>
          <a:xfrm>
            <a:off x="2355480" y="2650680"/>
            <a:ext cx="80280" cy="335520"/>
          </a:xfrm>
          <a:custGeom>
            <a:avLst/>
            <a:gdLst/>
            <a:ahLst/>
            <a:cxnLst/>
            <a:rect l="0" t="0" r="r" b="b"/>
            <a:pathLst>
              <a:path w="223" h="932">
                <a:moveTo>
                  <a:pt x="0" y="466"/>
                </a:moveTo>
                <a:cubicBezTo>
                  <a:pt x="0" y="423"/>
                  <a:pt x="3" y="382"/>
                  <a:pt x="10" y="344"/>
                </a:cubicBezTo>
                <a:cubicBezTo>
                  <a:pt x="16" y="305"/>
                  <a:pt x="24" y="272"/>
                  <a:pt x="32" y="244"/>
                </a:cubicBezTo>
                <a:cubicBezTo>
                  <a:pt x="40" y="216"/>
                  <a:pt x="51" y="189"/>
                  <a:pt x="66" y="162"/>
                </a:cubicBezTo>
                <a:cubicBezTo>
                  <a:pt x="81" y="136"/>
                  <a:pt x="93" y="115"/>
                  <a:pt x="101" y="100"/>
                </a:cubicBezTo>
                <a:cubicBezTo>
                  <a:pt x="110" y="85"/>
                  <a:pt x="123" y="69"/>
                  <a:pt x="140" y="51"/>
                </a:cubicBezTo>
                <a:cubicBezTo>
                  <a:pt x="158" y="34"/>
                  <a:pt x="168" y="24"/>
                  <a:pt x="171" y="20"/>
                </a:cubicBezTo>
                <a:cubicBezTo>
                  <a:pt x="174" y="16"/>
                  <a:pt x="182" y="10"/>
                  <a:pt x="194" y="0"/>
                </a:cubicBezTo>
                <a:lnTo>
                  <a:pt x="207" y="0"/>
                </a:lnTo>
                <a:lnTo>
                  <a:pt x="210" y="0"/>
                </a:lnTo>
                <a:cubicBezTo>
                  <a:pt x="219" y="0"/>
                  <a:pt x="223" y="3"/>
                  <a:pt x="223" y="9"/>
                </a:cubicBezTo>
                <a:cubicBezTo>
                  <a:pt x="223" y="11"/>
                  <a:pt x="218" y="17"/>
                  <a:pt x="207" y="28"/>
                </a:cubicBezTo>
                <a:cubicBezTo>
                  <a:pt x="197" y="39"/>
                  <a:pt x="184" y="56"/>
                  <a:pt x="169" y="78"/>
                </a:cubicBezTo>
                <a:cubicBezTo>
                  <a:pt x="154" y="99"/>
                  <a:pt x="139" y="126"/>
                  <a:pt x="124" y="158"/>
                </a:cubicBezTo>
                <a:cubicBezTo>
                  <a:pt x="108" y="189"/>
                  <a:pt x="95" y="232"/>
                  <a:pt x="85" y="286"/>
                </a:cubicBezTo>
                <a:cubicBezTo>
                  <a:pt x="74" y="340"/>
                  <a:pt x="69" y="400"/>
                  <a:pt x="69" y="466"/>
                </a:cubicBezTo>
                <a:cubicBezTo>
                  <a:pt x="69" y="531"/>
                  <a:pt x="74" y="592"/>
                  <a:pt x="85" y="645"/>
                </a:cubicBezTo>
                <a:cubicBezTo>
                  <a:pt x="95" y="699"/>
                  <a:pt x="108" y="742"/>
                  <a:pt x="123" y="775"/>
                </a:cubicBezTo>
                <a:cubicBezTo>
                  <a:pt x="138" y="807"/>
                  <a:pt x="153" y="834"/>
                  <a:pt x="168" y="855"/>
                </a:cubicBezTo>
                <a:cubicBezTo>
                  <a:pt x="184" y="875"/>
                  <a:pt x="197" y="891"/>
                  <a:pt x="207" y="904"/>
                </a:cubicBezTo>
                <a:cubicBezTo>
                  <a:pt x="218" y="916"/>
                  <a:pt x="223" y="923"/>
                  <a:pt x="223" y="923"/>
                </a:cubicBezTo>
                <a:cubicBezTo>
                  <a:pt x="223" y="929"/>
                  <a:pt x="219" y="932"/>
                  <a:pt x="209" y="932"/>
                </a:cubicBezTo>
                <a:lnTo>
                  <a:pt x="207" y="932"/>
                </a:lnTo>
                <a:lnTo>
                  <a:pt x="194" y="932"/>
                </a:lnTo>
                <a:lnTo>
                  <a:pt x="168" y="909"/>
                </a:lnTo>
                <a:cubicBezTo>
                  <a:pt x="110" y="857"/>
                  <a:pt x="68" y="791"/>
                  <a:pt x="41" y="712"/>
                </a:cubicBezTo>
                <a:cubicBezTo>
                  <a:pt x="14" y="633"/>
                  <a:pt x="0" y="552"/>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75" name="フリーフォーム: 図形 3074"/>
          <p:cNvSpPr/>
          <p:nvPr/>
        </p:nvSpPr>
        <p:spPr>
          <a:xfrm>
            <a:off x="2468520" y="2750760"/>
            <a:ext cx="186840" cy="154440"/>
          </a:xfrm>
          <a:custGeom>
            <a:avLst/>
            <a:gdLst/>
            <a:ahLst/>
            <a:cxnLst/>
            <a:rect l="0" t="0" r="r" b="b"/>
            <a:pathLst>
              <a:path w="519" h="429">
                <a:moveTo>
                  <a:pt x="29" y="158"/>
                </a:moveTo>
                <a:lnTo>
                  <a:pt x="19" y="158"/>
                </a:lnTo>
                <a:cubicBezTo>
                  <a:pt x="7" y="158"/>
                  <a:pt x="0" y="153"/>
                  <a:pt x="0" y="145"/>
                </a:cubicBezTo>
                <a:cubicBezTo>
                  <a:pt x="0" y="143"/>
                  <a:pt x="1" y="140"/>
                  <a:pt x="2" y="134"/>
                </a:cubicBezTo>
                <a:cubicBezTo>
                  <a:pt x="4" y="129"/>
                  <a:pt x="7" y="121"/>
                  <a:pt x="13" y="111"/>
                </a:cubicBezTo>
                <a:cubicBezTo>
                  <a:pt x="18" y="101"/>
                  <a:pt x="24" y="91"/>
                  <a:pt x="31" y="81"/>
                </a:cubicBezTo>
                <a:cubicBezTo>
                  <a:pt x="38" y="70"/>
                  <a:pt x="48" y="59"/>
                  <a:pt x="63" y="47"/>
                </a:cubicBezTo>
                <a:cubicBezTo>
                  <a:pt x="77" y="35"/>
                  <a:pt x="92" y="25"/>
                  <a:pt x="108" y="17"/>
                </a:cubicBezTo>
                <a:cubicBezTo>
                  <a:pt x="135" y="6"/>
                  <a:pt x="158" y="1"/>
                  <a:pt x="178" y="1"/>
                </a:cubicBezTo>
                <a:lnTo>
                  <a:pt x="181" y="1"/>
                </a:lnTo>
                <a:cubicBezTo>
                  <a:pt x="204" y="1"/>
                  <a:pt x="218" y="1"/>
                  <a:pt x="224" y="1"/>
                </a:cubicBezTo>
                <a:cubicBezTo>
                  <a:pt x="271" y="10"/>
                  <a:pt x="302" y="25"/>
                  <a:pt x="317" y="48"/>
                </a:cubicBezTo>
                <a:lnTo>
                  <a:pt x="326" y="39"/>
                </a:lnTo>
                <a:cubicBezTo>
                  <a:pt x="352" y="13"/>
                  <a:pt x="380" y="0"/>
                  <a:pt x="411" y="0"/>
                </a:cubicBezTo>
                <a:cubicBezTo>
                  <a:pt x="445" y="0"/>
                  <a:pt x="471" y="9"/>
                  <a:pt x="490" y="28"/>
                </a:cubicBezTo>
                <a:cubicBezTo>
                  <a:pt x="509" y="48"/>
                  <a:pt x="518" y="71"/>
                  <a:pt x="519" y="98"/>
                </a:cubicBezTo>
                <a:cubicBezTo>
                  <a:pt x="519" y="125"/>
                  <a:pt x="511" y="145"/>
                  <a:pt x="495" y="160"/>
                </a:cubicBezTo>
                <a:cubicBezTo>
                  <a:pt x="478" y="174"/>
                  <a:pt x="461" y="181"/>
                  <a:pt x="442" y="182"/>
                </a:cubicBezTo>
                <a:cubicBezTo>
                  <a:pt x="428" y="182"/>
                  <a:pt x="416" y="178"/>
                  <a:pt x="406" y="169"/>
                </a:cubicBezTo>
                <a:cubicBezTo>
                  <a:pt x="396" y="160"/>
                  <a:pt x="391" y="148"/>
                  <a:pt x="391" y="134"/>
                </a:cubicBezTo>
                <a:cubicBezTo>
                  <a:pt x="391" y="112"/>
                  <a:pt x="399" y="94"/>
                  <a:pt x="415" y="79"/>
                </a:cubicBezTo>
                <a:cubicBezTo>
                  <a:pt x="424" y="72"/>
                  <a:pt x="433" y="67"/>
                  <a:pt x="445" y="62"/>
                </a:cubicBezTo>
                <a:cubicBezTo>
                  <a:pt x="445" y="61"/>
                  <a:pt x="444" y="60"/>
                  <a:pt x="442" y="58"/>
                </a:cubicBezTo>
                <a:cubicBezTo>
                  <a:pt x="439" y="56"/>
                  <a:pt x="435" y="54"/>
                  <a:pt x="428" y="52"/>
                </a:cubicBezTo>
                <a:cubicBezTo>
                  <a:pt x="422" y="49"/>
                  <a:pt x="415" y="48"/>
                  <a:pt x="408" y="48"/>
                </a:cubicBezTo>
                <a:cubicBezTo>
                  <a:pt x="401" y="48"/>
                  <a:pt x="395" y="49"/>
                  <a:pt x="391" y="50"/>
                </a:cubicBezTo>
                <a:cubicBezTo>
                  <a:pt x="371" y="59"/>
                  <a:pt x="356" y="77"/>
                  <a:pt x="348" y="103"/>
                </a:cubicBezTo>
                <a:cubicBezTo>
                  <a:pt x="310" y="242"/>
                  <a:pt x="291" y="324"/>
                  <a:pt x="291" y="347"/>
                </a:cubicBezTo>
                <a:cubicBezTo>
                  <a:pt x="291" y="369"/>
                  <a:pt x="307" y="380"/>
                  <a:pt x="338" y="380"/>
                </a:cubicBezTo>
                <a:cubicBezTo>
                  <a:pt x="366" y="380"/>
                  <a:pt x="390" y="371"/>
                  <a:pt x="413" y="352"/>
                </a:cubicBezTo>
                <a:cubicBezTo>
                  <a:pt x="435" y="334"/>
                  <a:pt x="451" y="313"/>
                  <a:pt x="459" y="289"/>
                </a:cubicBezTo>
                <a:cubicBezTo>
                  <a:pt x="462" y="280"/>
                  <a:pt x="464" y="274"/>
                  <a:pt x="466" y="272"/>
                </a:cubicBezTo>
                <a:cubicBezTo>
                  <a:pt x="468" y="270"/>
                  <a:pt x="474" y="269"/>
                  <a:pt x="484" y="269"/>
                </a:cubicBezTo>
                <a:lnTo>
                  <a:pt x="490" y="269"/>
                </a:lnTo>
                <a:lnTo>
                  <a:pt x="500" y="269"/>
                </a:lnTo>
                <a:cubicBezTo>
                  <a:pt x="513" y="269"/>
                  <a:pt x="519" y="274"/>
                  <a:pt x="519" y="283"/>
                </a:cubicBezTo>
                <a:cubicBezTo>
                  <a:pt x="519" y="292"/>
                  <a:pt x="515" y="303"/>
                  <a:pt x="507" y="318"/>
                </a:cubicBezTo>
                <a:cubicBezTo>
                  <a:pt x="499" y="333"/>
                  <a:pt x="487" y="349"/>
                  <a:pt x="473" y="365"/>
                </a:cubicBezTo>
                <a:cubicBezTo>
                  <a:pt x="459" y="382"/>
                  <a:pt x="439" y="397"/>
                  <a:pt x="413" y="410"/>
                </a:cubicBezTo>
                <a:cubicBezTo>
                  <a:pt x="387" y="423"/>
                  <a:pt x="359" y="429"/>
                  <a:pt x="331" y="429"/>
                </a:cubicBezTo>
                <a:cubicBezTo>
                  <a:pt x="279" y="429"/>
                  <a:pt x="238" y="415"/>
                  <a:pt x="209" y="389"/>
                </a:cubicBezTo>
                <a:lnTo>
                  <a:pt x="201" y="380"/>
                </a:lnTo>
                <a:cubicBezTo>
                  <a:pt x="175" y="412"/>
                  <a:pt x="145" y="428"/>
                  <a:pt x="110" y="428"/>
                </a:cubicBezTo>
                <a:lnTo>
                  <a:pt x="106" y="428"/>
                </a:lnTo>
                <a:cubicBezTo>
                  <a:pt x="70" y="428"/>
                  <a:pt x="44" y="418"/>
                  <a:pt x="26" y="398"/>
                </a:cubicBezTo>
                <a:cubicBezTo>
                  <a:pt x="9" y="378"/>
                  <a:pt x="0" y="356"/>
                  <a:pt x="0" y="333"/>
                </a:cubicBezTo>
                <a:cubicBezTo>
                  <a:pt x="0" y="303"/>
                  <a:pt x="9" y="281"/>
                  <a:pt x="26" y="267"/>
                </a:cubicBezTo>
                <a:cubicBezTo>
                  <a:pt x="42" y="253"/>
                  <a:pt x="59" y="246"/>
                  <a:pt x="77" y="245"/>
                </a:cubicBezTo>
                <a:cubicBezTo>
                  <a:pt x="91" y="245"/>
                  <a:pt x="103" y="250"/>
                  <a:pt x="113" y="258"/>
                </a:cubicBezTo>
                <a:cubicBezTo>
                  <a:pt x="124" y="267"/>
                  <a:pt x="129" y="280"/>
                  <a:pt x="129" y="295"/>
                </a:cubicBezTo>
                <a:cubicBezTo>
                  <a:pt x="129" y="316"/>
                  <a:pt x="120" y="335"/>
                  <a:pt x="104" y="350"/>
                </a:cubicBezTo>
                <a:cubicBezTo>
                  <a:pt x="96" y="356"/>
                  <a:pt x="86" y="361"/>
                  <a:pt x="74" y="366"/>
                </a:cubicBezTo>
                <a:cubicBezTo>
                  <a:pt x="75" y="369"/>
                  <a:pt x="80" y="372"/>
                  <a:pt x="87" y="376"/>
                </a:cubicBezTo>
                <a:cubicBezTo>
                  <a:pt x="94" y="379"/>
                  <a:pt x="102" y="381"/>
                  <a:pt x="110" y="381"/>
                </a:cubicBezTo>
                <a:cubicBezTo>
                  <a:pt x="125" y="381"/>
                  <a:pt x="137" y="376"/>
                  <a:pt x="147" y="364"/>
                </a:cubicBezTo>
                <a:cubicBezTo>
                  <a:pt x="158" y="353"/>
                  <a:pt x="166" y="340"/>
                  <a:pt x="172" y="325"/>
                </a:cubicBezTo>
                <a:cubicBezTo>
                  <a:pt x="210" y="185"/>
                  <a:pt x="228" y="104"/>
                  <a:pt x="228" y="81"/>
                </a:cubicBezTo>
                <a:cubicBezTo>
                  <a:pt x="228" y="59"/>
                  <a:pt x="213" y="48"/>
                  <a:pt x="181" y="48"/>
                </a:cubicBezTo>
                <a:cubicBezTo>
                  <a:pt x="159" y="48"/>
                  <a:pt x="136" y="55"/>
                  <a:pt x="113" y="69"/>
                </a:cubicBezTo>
                <a:cubicBezTo>
                  <a:pt x="91" y="84"/>
                  <a:pt x="73" y="107"/>
                  <a:pt x="60" y="139"/>
                </a:cubicBezTo>
                <a:cubicBezTo>
                  <a:pt x="57" y="148"/>
                  <a:pt x="55" y="153"/>
                  <a:pt x="53" y="155"/>
                </a:cubicBezTo>
                <a:cubicBezTo>
                  <a:pt x="52"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76" name="フリーフォーム: 図形 3075"/>
          <p:cNvSpPr/>
          <p:nvPr/>
        </p:nvSpPr>
        <p:spPr>
          <a:xfrm>
            <a:off x="2693520" y="2650680"/>
            <a:ext cx="80280" cy="335520"/>
          </a:xfrm>
          <a:custGeom>
            <a:avLst/>
            <a:gdLst/>
            <a:ahLst/>
            <a:cxnLst/>
            <a:rect l="0" t="0" r="r" b="b"/>
            <a:pathLst>
              <a:path w="223" h="932">
                <a:moveTo>
                  <a:pt x="4" y="1"/>
                </a:moveTo>
                <a:lnTo>
                  <a:pt x="8" y="0"/>
                </a:lnTo>
                <a:cubicBezTo>
                  <a:pt x="11" y="0"/>
                  <a:pt x="14" y="0"/>
                  <a:pt x="17" y="0"/>
                </a:cubicBezTo>
                <a:lnTo>
                  <a:pt x="29" y="0"/>
                </a:lnTo>
                <a:lnTo>
                  <a:pt x="55" y="23"/>
                </a:lnTo>
                <a:cubicBezTo>
                  <a:pt x="113" y="75"/>
                  <a:pt x="155" y="141"/>
                  <a:pt x="183" y="220"/>
                </a:cubicBezTo>
                <a:cubicBezTo>
                  <a:pt x="210" y="299"/>
                  <a:pt x="223" y="381"/>
                  <a:pt x="223" y="466"/>
                </a:cubicBezTo>
                <a:cubicBezTo>
                  <a:pt x="223" y="508"/>
                  <a:pt x="220" y="549"/>
                  <a:pt x="214" y="588"/>
                </a:cubicBezTo>
                <a:cubicBezTo>
                  <a:pt x="208" y="628"/>
                  <a:pt x="200" y="661"/>
                  <a:pt x="192" y="688"/>
                </a:cubicBezTo>
                <a:cubicBezTo>
                  <a:pt x="184" y="715"/>
                  <a:pt x="172" y="743"/>
                  <a:pt x="157" y="770"/>
                </a:cubicBezTo>
                <a:cubicBezTo>
                  <a:pt x="142" y="797"/>
                  <a:pt x="130" y="818"/>
                  <a:pt x="122" y="832"/>
                </a:cubicBezTo>
                <a:cubicBezTo>
                  <a:pt x="113" y="846"/>
                  <a:pt x="100" y="862"/>
                  <a:pt x="83" y="880"/>
                </a:cubicBezTo>
                <a:cubicBezTo>
                  <a:pt x="67" y="897"/>
                  <a:pt x="57" y="907"/>
                  <a:pt x="54" y="910"/>
                </a:cubicBezTo>
                <a:cubicBezTo>
                  <a:pt x="51" y="913"/>
                  <a:pt x="43" y="919"/>
                  <a:pt x="32" y="928"/>
                </a:cubicBezTo>
                <a:cubicBezTo>
                  <a:pt x="30" y="930"/>
                  <a:pt x="29" y="931"/>
                  <a:pt x="29" y="932"/>
                </a:cubicBezTo>
                <a:lnTo>
                  <a:pt x="17" y="932"/>
                </a:lnTo>
                <a:cubicBezTo>
                  <a:pt x="12" y="932"/>
                  <a:pt x="9" y="932"/>
                  <a:pt x="7" y="932"/>
                </a:cubicBezTo>
                <a:cubicBezTo>
                  <a:pt x="5" y="932"/>
                  <a:pt x="4" y="931"/>
                  <a:pt x="3" y="929"/>
                </a:cubicBezTo>
                <a:cubicBezTo>
                  <a:pt x="1" y="927"/>
                  <a:pt x="0" y="924"/>
                  <a:pt x="0" y="921"/>
                </a:cubicBezTo>
                <a:cubicBezTo>
                  <a:pt x="0" y="920"/>
                  <a:pt x="4" y="916"/>
                  <a:pt x="10" y="908"/>
                </a:cubicBezTo>
                <a:cubicBezTo>
                  <a:pt x="106" y="809"/>
                  <a:pt x="154" y="661"/>
                  <a:pt x="154" y="466"/>
                </a:cubicBezTo>
                <a:cubicBezTo>
                  <a:pt x="154" y="271"/>
                  <a:pt x="106" y="123"/>
                  <a:pt x="10" y="24"/>
                </a:cubicBezTo>
                <a:cubicBezTo>
                  <a:pt x="4" y="16"/>
                  <a:pt x="0" y="12"/>
                  <a:pt x="0" y="11"/>
                </a:cubicBezTo>
                <a:cubicBezTo>
                  <a:pt x="0" y="7"/>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77" name="フリーフォーム: 図形 3076"/>
          <p:cNvSpPr/>
          <p:nvPr/>
        </p:nvSpPr>
        <p:spPr>
          <a:xfrm>
            <a:off x="2917080" y="2779200"/>
            <a:ext cx="223560" cy="78480"/>
          </a:xfrm>
          <a:custGeom>
            <a:avLst/>
            <a:gdLst/>
            <a:ahLst/>
            <a:cxnLst/>
            <a:rect l="0" t="0" r="r" b="b"/>
            <a:pathLst>
              <a:path w="621" h="218">
                <a:moveTo>
                  <a:pt x="0" y="18"/>
                </a:moveTo>
                <a:cubicBezTo>
                  <a:pt x="0" y="10"/>
                  <a:pt x="4" y="4"/>
                  <a:pt x="13" y="0"/>
                </a:cubicBezTo>
                <a:lnTo>
                  <a:pt x="607" y="0"/>
                </a:lnTo>
                <a:cubicBezTo>
                  <a:pt x="616" y="5"/>
                  <a:pt x="621" y="11"/>
                  <a:pt x="621" y="18"/>
                </a:cubicBezTo>
                <a:cubicBezTo>
                  <a:pt x="621" y="25"/>
                  <a:pt x="616" y="31"/>
                  <a:pt x="608" y="36"/>
                </a:cubicBezTo>
                <a:lnTo>
                  <a:pt x="312" y="37"/>
                </a:lnTo>
                <a:lnTo>
                  <a:pt x="15" y="37"/>
                </a:lnTo>
                <a:cubicBezTo>
                  <a:pt x="5" y="34"/>
                  <a:pt x="0" y="28"/>
                  <a:pt x="0" y="18"/>
                </a:cubicBezTo>
                <a:moveTo>
                  <a:pt x="0" y="199"/>
                </a:moveTo>
                <a:cubicBezTo>
                  <a:pt x="0" y="189"/>
                  <a:pt x="5" y="183"/>
                  <a:pt x="15" y="180"/>
                </a:cubicBezTo>
                <a:lnTo>
                  <a:pt x="608" y="180"/>
                </a:lnTo>
                <a:cubicBezTo>
                  <a:pt x="616" y="186"/>
                  <a:pt x="621" y="193"/>
                  <a:pt x="621" y="199"/>
                </a:cubicBezTo>
                <a:cubicBezTo>
                  <a:pt x="621" y="208"/>
                  <a:pt x="616" y="214"/>
                  <a:pt x="607" y="218"/>
                </a:cubicBezTo>
                <a:lnTo>
                  <a:pt x="13" y="218"/>
                </a:lnTo>
                <a:cubicBezTo>
                  <a:pt x="4" y="214"/>
                  <a:pt x="0" y="208"/>
                  <a:pt x="0" y="19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78" name="フリーフォーム: 図形 3077"/>
          <p:cNvSpPr/>
          <p:nvPr/>
        </p:nvSpPr>
        <p:spPr>
          <a:xfrm>
            <a:off x="3269520" y="2673360"/>
            <a:ext cx="240480" cy="236520"/>
          </a:xfrm>
          <a:custGeom>
            <a:avLst/>
            <a:gdLst/>
            <a:ahLst/>
            <a:cxnLst/>
            <a:rect l="0" t="0" r="r" b="b"/>
            <a:pathLst>
              <a:path w="668" h="657">
                <a:moveTo>
                  <a:pt x="0" y="32"/>
                </a:moveTo>
                <a:cubicBezTo>
                  <a:pt x="0" y="19"/>
                  <a:pt x="4" y="8"/>
                  <a:pt x="12" y="0"/>
                </a:cubicBezTo>
                <a:lnTo>
                  <a:pt x="22" y="0"/>
                </a:lnTo>
                <a:cubicBezTo>
                  <a:pt x="48" y="2"/>
                  <a:pt x="81" y="2"/>
                  <a:pt x="120" y="2"/>
                </a:cubicBezTo>
                <a:cubicBezTo>
                  <a:pt x="193" y="2"/>
                  <a:pt x="236" y="2"/>
                  <a:pt x="249" y="0"/>
                </a:cubicBezTo>
                <a:lnTo>
                  <a:pt x="258" y="0"/>
                </a:lnTo>
                <a:cubicBezTo>
                  <a:pt x="262" y="3"/>
                  <a:pt x="264" y="6"/>
                  <a:pt x="264" y="8"/>
                </a:cubicBezTo>
                <a:cubicBezTo>
                  <a:pt x="264" y="10"/>
                  <a:pt x="263" y="15"/>
                  <a:pt x="262" y="25"/>
                </a:cubicBezTo>
                <a:cubicBezTo>
                  <a:pt x="259" y="34"/>
                  <a:pt x="256" y="40"/>
                  <a:pt x="254" y="42"/>
                </a:cubicBezTo>
                <a:lnTo>
                  <a:pt x="234" y="42"/>
                </a:lnTo>
                <a:cubicBezTo>
                  <a:pt x="221" y="44"/>
                  <a:pt x="211" y="44"/>
                  <a:pt x="206" y="44"/>
                </a:cubicBezTo>
                <a:cubicBezTo>
                  <a:pt x="188" y="47"/>
                  <a:pt x="178" y="52"/>
                  <a:pt x="177" y="58"/>
                </a:cubicBezTo>
                <a:cubicBezTo>
                  <a:pt x="177" y="60"/>
                  <a:pt x="186" y="138"/>
                  <a:pt x="204" y="293"/>
                </a:cubicBezTo>
                <a:cubicBezTo>
                  <a:pt x="222" y="447"/>
                  <a:pt x="231" y="525"/>
                  <a:pt x="231" y="526"/>
                </a:cubicBezTo>
                <a:lnTo>
                  <a:pt x="299" y="417"/>
                </a:lnTo>
                <a:cubicBezTo>
                  <a:pt x="345" y="345"/>
                  <a:pt x="390" y="272"/>
                  <a:pt x="435" y="198"/>
                </a:cubicBezTo>
                <a:cubicBezTo>
                  <a:pt x="480" y="124"/>
                  <a:pt x="504" y="85"/>
                  <a:pt x="505" y="82"/>
                </a:cubicBezTo>
                <a:cubicBezTo>
                  <a:pt x="507" y="78"/>
                  <a:pt x="509" y="73"/>
                  <a:pt x="509" y="69"/>
                </a:cubicBezTo>
                <a:cubicBezTo>
                  <a:pt x="509" y="54"/>
                  <a:pt x="495" y="45"/>
                  <a:pt x="468" y="42"/>
                </a:cubicBezTo>
                <a:cubicBezTo>
                  <a:pt x="457" y="42"/>
                  <a:pt x="451" y="39"/>
                  <a:pt x="451" y="32"/>
                </a:cubicBezTo>
                <a:cubicBezTo>
                  <a:pt x="451" y="32"/>
                  <a:pt x="452" y="28"/>
                  <a:pt x="453" y="20"/>
                </a:cubicBezTo>
                <a:cubicBezTo>
                  <a:pt x="455" y="11"/>
                  <a:pt x="457" y="6"/>
                  <a:pt x="458" y="3"/>
                </a:cubicBezTo>
                <a:cubicBezTo>
                  <a:pt x="460" y="1"/>
                  <a:pt x="464" y="0"/>
                  <a:pt x="471" y="0"/>
                </a:cubicBezTo>
                <a:cubicBezTo>
                  <a:pt x="472" y="0"/>
                  <a:pt x="476" y="0"/>
                  <a:pt x="482" y="0"/>
                </a:cubicBezTo>
                <a:cubicBezTo>
                  <a:pt x="488" y="0"/>
                  <a:pt x="498" y="0"/>
                  <a:pt x="513" y="1"/>
                </a:cubicBezTo>
                <a:cubicBezTo>
                  <a:pt x="528" y="1"/>
                  <a:pt x="548" y="2"/>
                  <a:pt x="573" y="2"/>
                </a:cubicBezTo>
                <a:cubicBezTo>
                  <a:pt x="617" y="2"/>
                  <a:pt x="644" y="1"/>
                  <a:pt x="655" y="0"/>
                </a:cubicBezTo>
                <a:lnTo>
                  <a:pt x="661" y="0"/>
                </a:lnTo>
                <a:cubicBezTo>
                  <a:pt x="666" y="4"/>
                  <a:pt x="668" y="7"/>
                  <a:pt x="668" y="10"/>
                </a:cubicBezTo>
                <a:cubicBezTo>
                  <a:pt x="668" y="20"/>
                  <a:pt x="665" y="30"/>
                  <a:pt x="660" y="40"/>
                </a:cubicBezTo>
                <a:cubicBezTo>
                  <a:pt x="658" y="42"/>
                  <a:pt x="652" y="42"/>
                  <a:pt x="644" y="42"/>
                </a:cubicBezTo>
                <a:cubicBezTo>
                  <a:pt x="636" y="43"/>
                  <a:pt x="628" y="44"/>
                  <a:pt x="621" y="44"/>
                </a:cubicBezTo>
                <a:cubicBezTo>
                  <a:pt x="615" y="45"/>
                  <a:pt x="608" y="46"/>
                  <a:pt x="602" y="49"/>
                </a:cubicBezTo>
                <a:cubicBezTo>
                  <a:pt x="596" y="51"/>
                  <a:pt x="591" y="54"/>
                  <a:pt x="586" y="55"/>
                </a:cubicBezTo>
                <a:cubicBezTo>
                  <a:pt x="582" y="57"/>
                  <a:pt x="578" y="60"/>
                  <a:pt x="575" y="63"/>
                </a:cubicBezTo>
                <a:cubicBezTo>
                  <a:pt x="571" y="66"/>
                  <a:pt x="568" y="68"/>
                  <a:pt x="565" y="69"/>
                </a:cubicBezTo>
                <a:cubicBezTo>
                  <a:pt x="563" y="71"/>
                  <a:pt x="561" y="73"/>
                  <a:pt x="558" y="78"/>
                </a:cubicBezTo>
                <a:cubicBezTo>
                  <a:pt x="556" y="82"/>
                  <a:pt x="553" y="84"/>
                  <a:pt x="552" y="84"/>
                </a:cubicBezTo>
                <a:lnTo>
                  <a:pt x="372" y="374"/>
                </a:lnTo>
                <a:cubicBezTo>
                  <a:pt x="260" y="554"/>
                  <a:pt x="203" y="647"/>
                  <a:pt x="199" y="651"/>
                </a:cubicBezTo>
                <a:cubicBezTo>
                  <a:pt x="197" y="652"/>
                  <a:pt x="195" y="654"/>
                  <a:pt x="192" y="656"/>
                </a:cubicBezTo>
                <a:lnTo>
                  <a:pt x="176" y="657"/>
                </a:lnTo>
                <a:lnTo>
                  <a:pt x="169" y="657"/>
                </a:lnTo>
                <a:cubicBezTo>
                  <a:pt x="158" y="657"/>
                  <a:pt x="152" y="654"/>
                  <a:pt x="152" y="650"/>
                </a:cubicBezTo>
                <a:cubicBezTo>
                  <a:pt x="150" y="646"/>
                  <a:pt x="138" y="547"/>
                  <a:pt x="116" y="352"/>
                </a:cubicBezTo>
                <a:cubicBezTo>
                  <a:pt x="92" y="155"/>
                  <a:pt x="80" y="55"/>
                  <a:pt x="80" y="53"/>
                </a:cubicBezTo>
                <a:cubicBezTo>
                  <a:pt x="77" y="46"/>
                  <a:pt x="57" y="42"/>
                  <a:pt x="22" y="42"/>
                </a:cubicBezTo>
                <a:lnTo>
                  <a:pt x="6"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79" name="フリーフォーム: 図形 3078"/>
          <p:cNvSpPr/>
          <p:nvPr/>
        </p:nvSpPr>
        <p:spPr>
          <a:xfrm>
            <a:off x="3546000" y="2675160"/>
            <a:ext cx="154440" cy="107640"/>
          </a:xfrm>
          <a:custGeom>
            <a:avLst/>
            <a:gdLst/>
            <a:ahLst/>
            <a:cxnLst/>
            <a:rect l="0" t="0" r="r" b="b"/>
            <a:pathLst>
              <a:path w="429" h="299">
                <a:moveTo>
                  <a:pt x="21" y="102"/>
                </a:moveTo>
                <a:lnTo>
                  <a:pt x="13" y="102"/>
                </a:lnTo>
                <a:cubicBezTo>
                  <a:pt x="4" y="102"/>
                  <a:pt x="0" y="99"/>
                  <a:pt x="0" y="93"/>
                </a:cubicBezTo>
                <a:cubicBezTo>
                  <a:pt x="0" y="91"/>
                  <a:pt x="2" y="87"/>
                  <a:pt x="6" y="81"/>
                </a:cubicBezTo>
                <a:cubicBezTo>
                  <a:pt x="43" y="31"/>
                  <a:pt x="79" y="5"/>
                  <a:pt x="116" y="1"/>
                </a:cubicBezTo>
                <a:cubicBezTo>
                  <a:pt x="116" y="1"/>
                  <a:pt x="164" y="0"/>
                  <a:pt x="261" y="0"/>
                </a:cubicBezTo>
                <a:cubicBezTo>
                  <a:pt x="337" y="0"/>
                  <a:pt x="380" y="0"/>
                  <a:pt x="392" y="0"/>
                </a:cubicBezTo>
                <a:cubicBezTo>
                  <a:pt x="403" y="0"/>
                  <a:pt x="411" y="1"/>
                  <a:pt x="415" y="4"/>
                </a:cubicBezTo>
                <a:cubicBezTo>
                  <a:pt x="424" y="9"/>
                  <a:pt x="429" y="18"/>
                  <a:pt x="429" y="29"/>
                </a:cubicBezTo>
                <a:cubicBezTo>
                  <a:pt x="429" y="39"/>
                  <a:pt x="426" y="48"/>
                  <a:pt x="421" y="56"/>
                </a:cubicBezTo>
                <a:cubicBezTo>
                  <a:pt x="415" y="63"/>
                  <a:pt x="407" y="69"/>
                  <a:pt x="397" y="72"/>
                </a:cubicBezTo>
                <a:cubicBezTo>
                  <a:pt x="395" y="72"/>
                  <a:pt x="378" y="73"/>
                  <a:pt x="347" y="73"/>
                </a:cubicBezTo>
                <a:lnTo>
                  <a:pt x="301" y="73"/>
                </a:lnTo>
                <a:lnTo>
                  <a:pt x="300" y="81"/>
                </a:lnTo>
                <a:cubicBezTo>
                  <a:pt x="299" y="85"/>
                  <a:pt x="299" y="94"/>
                  <a:pt x="299" y="109"/>
                </a:cubicBezTo>
                <a:cubicBezTo>
                  <a:pt x="299" y="135"/>
                  <a:pt x="302" y="159"/>
                  <a:pt x="309" y="179"/>
                </a:cubicBezTo>
                <a:cubicBezTo>
                  <a:pt x="315" y="199"/>
                  <a:pt x="322" y="214"/>
                  <a:pt x="328" y="225"/>
                </a:cubicBezTo>
                <a:cubicBezTo>
                  <a:pt x="335" y="236"/>
                  <a:pt x="338" y="244"/>
                  <a:pt x="338" y="251"/>
                </a:cubicBezTo>
                <a:cubicBezTo>
                  <a:pt x="338" y="262"/>
                  <a:pt x="333" y="273"/>
                  <a:pt x="322" y="284"/>
                </a:cubicBezTo>
                <a:cubicBezTo>
                  <a:pt x="311" y="294"/>
                  <a:pt x="299" y="299"/>
                  <a:pt x="286" y="299"/>
                </a:cubicBezTo>
                <a:cubicBezTo>
                  <a:pt x="263" y="299"/>
                  <a:pt x="247" y="276"/>
                  <a:pt x="240" y="232"/>
                </a:cubicBezTo>
                <a:cubicBezTo>
                  <a:pt x="239" y="225"/>
                  <a:pt x="238" y="215"/>
                  <a:pt x="238" y="202"/>
                </a:cubicBezTo>
                <a:cubicBezTo>
                  <a:pt x="238" y="184"/>
                  <a:pt x="240" y="164"/>
                  <a:pt x="243" y="142"/>
                </a:cubicBezTo>
                <a:cubicBezTo>
                  <a:pt x="246" y="121"/>
                  <a:pt x="249" y="104"/>
                  <a:pt x="253" y="92"/>
                </a:cubicBezTo>
                <a:lnTo>
                  <a:pt x="257" y="75"/>
                </a:lnTo>
                <a:cubicBezTo>
                  <a:pt x="257" y="74"/>
                  <a:pt x="247" y="73"/>
                  <a:pt x="226" y="73"/>
                </a:cubicBezTo>
                <a:lnTo>
                  <a:pt x="193" y="73"/>
                </a:lnTo>
                <a:lnTo>
                  <a:pt x="192" y="76"/>
                </a:lnTo>
                <a:cubicBezTo>
                  <a:pt x="192" y="76"/>
                  <a:pt x="191" y="80"/>
                  <a:pt x="190" y="86"/>
                </a:cubicBezTo>
                <a:cubicBezTo>
                  <a:pt x="189" y="92"/>
                  <a:pt x="186" y="101"/>
                  <a:pt x="183" y="113"/>
                </a:cubicBezTo>
                <a:cubicBezTo>
                  <a:pt x="179" y="126"/>
                  <a:pt x="176" y="137"/>
                  <a:pt x="174" y="149"/>
                </a:cubicBezTo>
                <a:cubicBezTo>
                  <a:pt x="168" y="172"/>
                  <a:pt x="162" y="198"/>
                  <a:pt x="154" y="226"/>
                </a:cubicBezTo>
                <a:cubicBezTo>
                  <a:pt x="148" y="249"/>
                  <a:pt x="144" y="264"/>
                  <a:pt x="143" y="268"/>
                </a:cubicBezTo>
                <a:cubicBezTo>
                  <a:pt x="141" y="273"/>
                  <a:pt x="138" y="278"/>
                  <a:pt x="135" y="282"/>
                </a:cubicBezTo>
                <a:cubicBezTo>
                  <a:pt x="133" y="282"/>
                  <a:pt x="133" y="283"/>
                  <a:pt x="132" y="284"/>
                </a:cubicBezTo>
                <a:cubicBezTo>
                  <a:pt x="122" y="294"/>
                  <a:pt x="110" y="299"/>
                  <a:pt x="98" y="299"/>
                </a:cubicBezTo>
                <a:cubicBezTo>
                  <a:pt x="87" y="299"/>
                  <a:pt x="78" y="295"/>
                  <a:pt x="72" y="289"/>
                </a:cubicBezTo>
                <a:cubicBezTo>
                  <a:pt x="65" y="282"/>
                  <a:pt x="62" y="274"/>
                  <a:pt x="62" y="264"/>
                </a:cubicBezTo>
                <a:cubicBezTo>
                  <a:pt x="62" y="260"/>
                  <a:pt x="63" y="256"/>
                  <a:pt x="64" y="253"/>
                </a:cubicBezTo>
                <a:cubicBezTo>
                  <a:pt x="65" y="252"/>
                  <a:pt x="69" y="243"/>
                  <a:pt x="78" y="226"/>
                </a:cubicBezTo>
                <a:cubicBezTo>
                  <a:pt x="87" y="210"/>
                  <a:pt x="97" y="190"/>
                  <a:pt x="110" y="165"/>
                </a:cubicBezTo>
                <a:cubicBezTo>
                  <a:pt x="122" y="140"/>
                  <a:pt x="132" y="118"/>
                  <a:pt x="139" y="100"/>
                </a:cubicBezTo>
                <a:cubicBezTo>
                  <a:pt x="146" y="84"/>
                  <a:pt x="149" y="75"/>
                  <a:pt x="149" y="73"/>
                </a:cubicBezTo>
                <a:cubicBezTo>
                  <a:pt x="117" y="73"/>
                  <a:pt x="99" y="74"/>
                  <a:pt x="94" y="74"/>
                </a:cubicBezTo>
                <a:cubicBezTo>
                  <a:pt x="72" y="76"/>
                  <a:pt x="54" y="83"/>
                  <a:pt x="43" y="94"/>
                </a:cubicBezTo>
                <a:lnTo>
                  <a:pt x="35" y="102"/>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0" name="フリーフォーム: 図形 3079"/>
          <p:cNvSpPr/>
          <p:nvPr/>
        </p:nvSpPr>
        <p:spPr>
          <a:xfrm>
            <a:off x="3750120" y="2650680"/>
            <a:ext cx="80640" cy="335520"/>
          </a:xfrm>
          <a:custGeom>
            <a:avLst/>
            <a:gdLst/>
            <a:ahLst/>
            <a:cxnLst/>
            <a:rect l="0" t="0" r="r" b="b"/>
            <a:pathLst>
              <a:path w="224" h="932">
                <a:moveTo>
                  <a:pt x="0" y="466"/>
                </a:moveTo>
                <a:cubicBezTo>
                  <a:pt x="0" y="423"/>
                  <a:pt x="4" y="382"/>
                  <a:pt x="10" y="344"/>
                </a:cubicBezTo>
                <a:cubicBezTo>
                  <a:pt x="16" y="305"/>
                  <a:pt x="23" y="272"/>
                  <a:pt x="31" y="244"/>
                </a:cubicBezTo>
                <a:cubicBezTo>
                  <a:pt x="39" y="216"/>
                  <a:pt x="51" y="189"/>
                  <a:pt x="66" y="162"/>
                </a:cubicBezTo>
                <a:cubicBezTo>
                  <a:pt x="80" y="136"/>
                  <a:pt x="92" y="115"/>
                  <a:pt x="101" y="100"/>
                </a:cubicBezTo>
                <a:cubicBezTo>
                  <a:pt x="110" y="85"/>
                  <a:pt x="123" y="69"/>
                  <a:pt x="141" y="51"/>
                </a:cubicBezTo>
                <a:cubicBezTo>
                  <a:pt x="158" y="34"/>
                  <a:pt x="169" y="24"/>
                  <a:pt x="172" y="20"/>
                </a:cubicBezTo>
                <a:cubicBezTo>
                  <a:pt x="175" y="16"/>
                  <a:pt x="183" y="10"/>
                  <a:pt x="195" y="0"/>
                </a:cubicBezTo>
                <a:lnTo>
                  <a:pt x="207" y="0"/>
                </a:lnTo>
                <a:lnTo>
                  <a:pt x="211" y="0"/>
                </a:lnTo>
                <a:cubicBezTo>
                  <a:pt x="219" y="0"/>
                  <a:pt x="224" y="3"/>
                  <a:pt x="224" y="9"/>
                </a:cubicBezTo>
                <a:cubicBezTo>
                  <a:pt x="224" y="11"/>
                  <a:pt x="219" y="17"/>
                  <a:pt x="208" y="28"/>
                </a:cubicBezTo>
                <a:cubicBezTo>
                  <a:pt x="197" y="39"/>
                  <a:pt x="185" y="56"/>
                  <a:pt x="170" y="78"/>
                </a:cubicBezTo>
                <a:cubicBezTo>
                  <a:pt x="155" y="99"/>
                  <a:pt x="140" y="126"/>
                  <a:pt x="123" y="158"/>
                </a:cubicBezTo>
                <a:cubicBezTo>
                  <a:pt x="108" y="189"/>
                  <a:pt x="95" y="232"/>
                  <a:pt x="84" y="286"/>
                </a:cubicBezTo>
                <a:cubicBezTo>
                  <a:pt x="74" y="340"/>
                  <a:pt x="68" y="400"/>
                  <a:pt x="68" y="466"/>
                </a:cubicBezTo>
                <a:cubicBezTo>
                  <a:pt x="68" y="531"/>
                  <a:pt x="74" y="592"/>
                  <a:pt x="84" y="645"/>
                </a:cubicBezTo>
                <a:cubicBezTo>
                  <a:pt x="95" y="699"/>
                  <a:pt x="107" y="742"/>
                  <a:pt x="122" y="775"/>
                </a:cubicBezTo>
                <a:cubicBezTo>
                  <a:pt x="138" y="807"/>
                  <a:pt x="153" y="834"/>
                  <a:pt x="169" y="855"/>
                </a:cubicBezTo>
                <a:cubicBezTo>
                  <a:pt x="184" y="875"/>
                  <a:pt x="197" y="891"/>
                  <a:pt x="208" y="904"/>
                </a:cubicBezTo>
                <a:cubicBezTo>
                  <a:pt x="219" y="916"/>
                  <a:pt x="224" y="923"/>
                  <a:pt x="224" y="923"/>
                </a:cubicBezTo>
                <a:cubicBezTo>
                  <a:pt x="224" y="929"/>
                  <a:pt x="219" y="932"/>
                  <a:pt x="210" y="932"/>
                </a:cubicBezTo>
                <a:lnTo>
                  <a:pt x="207" y="932"/>
                </a:lnTo>
                <a:lnTo>
                  <a:pt x="195" y="932"/>
                </a:lnTo>
                <a:lnTo>
                  <a:pt x="169" y="909"/>
                </a:lnTo>
                <a:cubicBezTo>
                  <a:pt x="110" y="857"/>
                  <a:pt x="67" y="791"/>
                  <a:pt x="40" y="712"/>
                </a:cubicBezTo>
                <a:cubicBezTo>
                  <a:pt x="14" y="633"/>
                  <a:pt x="0" y="552"/>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1" name="フリーフォーム: 図形 3080"/>
          <p:cNvSpPr/>
          <p:nvPr/>
        </p:nvSpPr>
        <p:spPr>
          <a:xfrm>
            <a:off x="3863520" y="2750760"/>
            <a:ext cx="186480" cy="154440"/>
          </a:xfrm>
          <a:custGeom>
            <a:avLst/>
            <a:gdLst/>
            <a:ahLst/>
            <a:cxnLst/>
            <a:rect l="0" t="0" r="r" b="b"/>
            <a:pathLst>
              <a:path w="518" h="429">
                <a:moveTo>
                  <a:pt x="29" y="158"/>
                </a:moveTo>
                <a:lnTo>
                  <a:pt x="19" y="158"/>
                </a:lnTo>
                <a:cubicBezTo>
                  <a:pt x="6" y="158"/>
                  <a:pt x="0" y="153"/>
                  <a:pt x="0" y="145"/>
                </a:cubicBezTo>
                <a:cubicBezTo>
                  <a:pt x="0" y="143"/>
                  <a:pt x="1" y="140"/>
                  <a:pt x="2" y="134"/>
                </a:cubicBezTo>
                <a:cubicBezTo>
                  <a:pt x="3" y="129"/>
                  <a:pt x="6" y="121"/>
                  <a:pt x="12" y="111"/>
                </a:cubicBezTo>
                <a:cubicBezTo>
                  <a:pt x="18" y="101"/>
                  <a:pt x="24" y="91"/>
                  <a:pt x="31" y="81"/>
                </a:cubicBezTo>
                <a:cubicBezTo>
                  <a:pt x="37" y="70"/>
                  <a:pt x="48" y="59"/>
                  <a:pt x="62" y="47"/>
                </a:cubicBezTo>
                <a:cubicBezTo>
                  <a:pt x="77" y="35"/>
                  <a:pt x="92" y="25"/>
                  <a:pt x="108" y="17"/>
                </a:cubicBezTo>
                <a:cubicBezTo>
                  <a:pt x="133" y="6"/>
                  <a:pt x="156" y="1"/>
                  <a:pt x="177" y="1"/>
                </a:cubicBezTo>
                <a:lnTo>
                  <a:pt x="179" y="1"/>
                </a:lnTo>
                <a:cubicBezTo>
                  <a:pt x="202" y="1"/>
                  <a:pt x="217" y="1"/>
                  <a:pt x="222" y="1"/>
                </a:cubicBezTo>
                <a:cubicBezTo>
                  <a:pt x="269" y="10"/>
                  <a:pt x="300" y="25"/>
                  <a:pt x="315" y="48"/>
                </a:cubicBezTo>
                <a:lnTo>
                  <a:pt x="325" y="39"/>
                </a:lnTo>
                <a:cubicBezTo>
                  <a:pt x="351" y="13"/>
                  <a:pt x="379" y="0"/>
                  <a:pt x="410" y="0"/>
                </a:cubicBezTo>
                <a:cubicBezTo>
                  <a:pt x="444" y="0"/>
                  <a:pt x="471" y="9"/>
                  <a:pt x="489" y="28"/>
                </a:cubicBezTo>
                <a:cubicBezTo>
                  <a:pt x="508" y="48"/>
                  <a:pt x="518" y="71"/>
                  <a:pt x="518" y="98"/>
                </a:cubicBezTo>
                <a:cubicBezTo>
                  <a:pt x="518" y="125"/>
                  <a:pt x="510" y="145"/>
                  <a:pt x="494" y="160"/>
                </a:cubicBezTo>
                <a:cubicBezTo>
                  <a:pt x="478" y="174"/>
                  <a:pt x="461" y="181"/>
                  <a:pt x="442" y="182"/>
                </a:cubicBezTo>
                <a:cubicBezTo>
                  <a:pt x="428" y="182"/>
                  <a:pt x="416" y="178"/>
                  <a:pt x="406" y="169"/>
                </a:cubicBezTo>
                <a:cubicBezTo>
                  <a:pt x="396" y="160"/>
                  <a:pt x="391" y="148"/>
                  <a:pt x="391" y="134"/>
                </a:cubicBezTo>
                <a:cubicBezTo>
                  <a:pt x="391" y="112"/>
                  <a:pt x="399" y="94"/>
                  <a:pt x="415" y="79"/>
                </a:cubicBezTo>
                <a:cubicBezTo>
                  <a:pt x="423" y="72"/>
                  <a:pt x="433" y="67"/>
                  <a:pt x="445" y="62"/>
                </a:cubicBezTo>
                <a:cubicBezTo>
                  <a:pt x="445" y="61"/>
                  <a:pt x="443" y="60"/>
                  <a:pt x="441" y="58"/>
                </a:cubicBezTo>
                <a:cubicBezTo>
                  <a:pt x="439" y="56"/>
                  <a:pt x="434" y="54"/>
                  <a:pt x="428" y="52"/>
                </a:cubicBezTo>
                <a:cubicBezTo>
                  <a:pt x="422" y="49"/>
                  <a:pt x="415" y="48"/>
                  <a:pt x="408" y="48"/>
                </a:cubicBezTo>
                <a:cubicBezTo>
                  <a:pt x="400" y="48"/>
                  <a:pt x="394" y="49"/>
                  <a:pt x="391" y="50"/>
                </a:cubicBezTo>
                <a:cubicBezTo>
                  <a:pt x="369" y="59"/>
                  <a:pt x="355" y="77"/>
                  <a:pt x="346" y="103"/>
                </a:cubicBezTo>
                <a:cubicBezTo>
                  <a:pt x="308" y="242"/>
                  <a:pt x="289" y="324"/>
                  <a:pt x="289" y="347"/>
                </a:cubicBezTo>
                <a:cubicBezTo>
                  <a:pt x="289" y="369"/>
                  <a:pt x="305" y="380"/>
                  <a:pt x="337" y="380"/>
                </a:cubicBezTo>
                <a:cubicBezTo>
                  <a:pt x="364" y="380"/>
                  <a:pt x="390" y="371"/>
                  <a:pt x="412" y="352"/>
                </a:cubicBezTo>
                <a:cubicBezTo>
                  <a:pt x="434" y="334"/>
                  <a:pt x="450" y="313"/>
                  <a:pt x="459" y="289"/>
                </a:cubicBezTo>
                <a:cubicBezTo>
                  <a:pt x="461" y="280"/>
                  <a:pt x="463" y="274"/>
                  <a:pt x="465" y="272"/>
                </a:cubicBezTo>
                <a:cubicBezTo>
                  <a:pt x="467" y="270"/>
                  <a:pt x="473" y="269"/>
                  <a:pt x="484" y="269"/>
                </a:cubicBezTo>
                <a:lnTo>
                  <a:pt x="489" y="269"/>
                </a:lnTo>
                <a:lnTo>
                  <a:pt x="500" y="269"/>
                </a:lnTo>
                <a:cubicBezTo>
                  <a:pt x="512" y="269"/>
                  <a:pt x="518" y="274"/>
                  <a:pt x="518" y="283"/>
                </a:cubicBezTo>
                <a:cubicBezTo>
                  <a:pt x="518" y="292"/>
                  <a:pt x="514" y="303"/>
                  <a:pt x="506" y="318"/>
                </a:cubicBezTo>
                <a:cubicBezTo>
                  <a:pt x="498" y="333"/>
                  <a:pt x="487" y="349"/>
                  <a:pt x="473" y="365"/>
                </a:cubicBezTo>
                <a:cubicBezTo>
                  <a:pt x="458" y="382"/>
                  <a:pt x="438" y="397"/>
                  <a:pt x="412" y="410"/>
                </a:cubicBezTo>
                <a:cubicBezTo>
                  <a:pt x="386" y="423"/>
                  <a:pt x="358" y="429"/>
                  <a:pt x="329" y="429"/>
                </a:cubicBezTo>
                <a:cubicBezTo>
                  <a:pt x="277" y="429"/>
                  <a:pt x="237" y="415"/>
                  <a:pt x="207" y="389"/>
                </a:cubicBezTo>
                <a:lnTo>
                  <a:pt x="200" y="380"/>
                </a:lnTo>
                <a:cubicBezTo>
                  <a:pt x="173" y="412"/>
                  <a:pt x="143" y="428"/>
                  <a:pt x="110" y="428"/>
                </a:cubicBezTo>
                <a:lnTo>
                  <a:pt x="105" y="428"/>
                </a:lnTo>
                <a:cubicBezTo>
                  <a:pt x="70" y="428"/>
                  <a:pt x="43" y="418"/>
                  <a:pt x="26" y="398"/>
                </a:cubicBezTo>
                <a:cubicBezTo>
                  <a:pt x="9" y="378"/>
                  <a:pt x="0" y="356"/>
                  <a:pt x="0" y="333"/>
                </a:cubicBezTo>
                <a:cubicBezTo>
                  <a:pt x="0" y="303"/>
                  <a:pt x="8" y="281"/>
                  <a:pt x="25" y="267"/>
                </a:cubicBezTo>
                <a:cubicBezTo>
                  <a:pt x="42" y="253"/>
                  <a:pt x="59" y="246"/>
                  <a:pt x="76" y="245"/>
                </a:cubicBezTo>
                <a:cubicBezTo>
                  <a:pt x="90" y="245"/>
                  <a:pt x="103" y="250"/>
                  <a:pt x="112" y="258"/>
                </a:cubicBezTo>
                <a:cubicBezTo>
                  <a:pt x="122" y="267"/>
                  <a:pt x="127" y="280"/>
                  <a:pt x="127" y="295"/>
                </a:cubicBezTo>
                <a:cubicBezTo>
                  <a:pt x="127" y="316"/>
                  <a:pt x="119" y="335"/>
                  <a:pt x="103" y="350"/>
                </a:cubicBezTo>
                <a:cubicBezTo>
                  <a:pt x="95" y="356"/>
                  <a:pt x="85" y="361"/>
                  <a:pt x="73" y="366"/>
                </a:cubicBezTo>
                <a:cubicBezTo>
                  <a:pt x="75" y="369"/>
                  <a:pt x="79" y="372"/>
                  <a:pt x="86" y="376"/>
                </a:cubicBezTo>
                <a:cubicBezTo>
                  <a:pt x="94" y="379"/>
                  <a:pt x="102" y="381"/>
                  <a:pt x="110" y="381"/>
                </a:cubicBezTo>
                <a:cubicBezTo>
                  <a:pt x="123" y="381"/>
                  <a:pt x="135" y="376"/>
                  <a:pt x="146" y="364"/>
                </a:cubicBezTo>
                <a:cubicBezTo>
                  <a:pt x="157" y="353"/>
                  <a:pt x="165" y="340"/>
                  <a:pt x="170" y="325"/>
                </a:cubicBezTo>
                <a:cubicBezTo>
                  <a:pt x="208" y="185"/>
                  <a:pt x="227" y="104"/>
                  <a:pt x="227" y="81"/>
                </a:cubicBezTo>
                <a:cubicBezTo>
                  <a:pt x="227" y="59"/>
                  <a:pt x="211" y="48"/>
                  <a:pt x="179" y="48"/>
                </a:cubicBezTo>
                <a:cubicBezTo>
                  <a:pt x="157" y="48"/>
                  <a:pt x="135" y="55"/>
                  <a:pt x="112" y="69"/>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2" name="フリーフォーム: 図形 3081"/>
          <p:cNvSpPr/>
          <p:nvPr/>
        </p:nvSpPr>
        <p:spPr>
          <a:xfrm>
            <a:off x="4088160" y="2647800"/>
            <a:ext cx="55080" cy="122760"/>
          </a:xfrm>
          <a:custGeom>
            <a:avLst/>
            <a:gdLst/>
            <a:ahLst/>
            <a:cxnLst/>
            <a:rect l="0" t="0" r="r" b="b"/>
            <a:pathLst>
              <a:path w="153" h="341">
                <a:moveTo>
                  <a:pt x="32" y="341"/>
                </a:moveTo>
                <a:cubicBezTo>
                  <a:pt x="29" y="341"/>
                  <a:pt x="23" y="340"/>
                  <a:pt x="14" y="337"/>
                </a:cubicBezTo>
                <a:cubicBezTo>
                  <a:pt x="5" y="335"/>
                  <a:pt x="0" y="332"/>
                  <a:pt x="0" y="329"/>
                </a:cubicBezTo>
                <a:cubicBezTo>
                  <a:pt x="0" y="326"/>
                  <a:pt x="12" y="274"/>
                  <a:pt x="36" y="176"/>
                </a:cubicBezTo>
                <a:cubicBezTo>
                  <a:pt x="60" y="77"/>
                  <a:pt x="73" y="25"/>
                  <a:pt x="76" y="21"/>
                </a:cubicBezTo>
                <a:cubicBezTo>
                  <a:pt x="82" y="7"/>
                  <a:pt x="94" y="0"/>
                  <a:pt x="110" y="0"/>
                </a:cubicBezTo>
                <a:cubicBezTo>
                  <a:pt x="119" y="0"/>
                  <a:pt x="129" y="3"/>
                  <a:pt x="139" y="10"/>
                </a:cubicBezTo>
                <a:cubicBezTo>
                  <a:pt x="148" y="16"/>
                  <a:pt x="153" y="26"/>
                  <a:pt x="153" y="39"/>
                </a:cubicBezTo>
                <a:cubicBezTo>
                  <a:pt x="153" y="41"/>
                  <a:pt x="153" y="44"/>
                  <a:pt x="152" y="49"/>
                </a:cubicBezTo>
                <a:cubicBezTo>
                  <a:pt x="151" y="52"/>
                  <a:pt x="132" y="101"/>
                  <a:pt x="94" y="195"/>
                </a:cubicBezTo>
                <a:cubicBezTo>
                  <a:pt x="56" y="290"/>
                  <a:pt x="36" y="339"/>
                  <a:pt x="35"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3" name="フリーフォーム: 図形 3082"/>
          <p:cNvSpPr/>
          <p:nvPr/>
        </p:nvSpPr>
        <p:spPr>
          <a:xfrm>
            <a:off x="4181040" y="2650680"/>
            <a:ext cx="80640" cy="335520"/>
          </a:xfrm>
          <a:custGeom>
            <a:avLst/>
            <a:gdLst/>
            <a:ahLst/>
            <a:cxnLst/>
            <a:rect l="0" t="0" r="r" b="b"/>
            <a:pathLst>
              <a:path w="224" h="932">
                <a:moveTo>
                  <a:pt x="5" y="1"/>
                </a:moveTo>
                <a:lnTo>
                  <a:pt x="9" y="0"/>
                </a:lnTo>
                <a:cubicBezTo>
                  <a:pt x="12" y="0"/>
                  <a:pt x="15" y="0"/>
                  <a:pt x="18" y="0"/>
                </a:cubicBezTo>
                <a:lnTo>
                  <a:pt x="29" y="0"/>
                </a:lnTo>
                <a:lnTo>
                  <a:pt x="56" y="23"/>
                </a:lnTo>
                <a:cubicBezTo>
                  <a:pt x="115" y="75"/>
                  <a:pt x="157" y="141"/>
                  <a:pt x="184" y="220"/>
                </a:cubicBezTo>
                <a:cubicBezTo>
                  <a:pt x="210" y="299"/>
                  <a:pt x="224" y="381"/>
                  <a:pt x="224" y="466"/>
                </a:cubicBezTo>
                <a:cubicBezTo>
                  <a:pt x="224" y="508"/>
                  <a:pt x="221" y="549"/>
                  <a:pt x="215" y="588"/>
                </a:cubicBezTo>
                <a:cubicBezTo>
                  <a:pt x="208" y="628"/>
                  <a:pt x="201" y="661"/>
                  <a:pt x="193" y="688"/>
                </a:cubicBezTo>
                <a:cubicBezTo>
                  <a:pt x="185" y="715"/>
                  <a:pt x="174" y="743"/>
                  <a:pt x="159" y="770"/>
                </a:cubicBezTo>
                <a:cubicBezTo>
                  <a:pt x="144" y="797"/>
                  <a:pt x="132" y="818"/>
                  <a:pt x="123" y="832"/>
                </a:cubicBezTo>
                <a:cubicBezTo>
                  <a:pt x="115" y="846"/>
                  <a:pt x="102" y="862"/>
                  <a:pt x="85" y="880"/>
                </a:cubicBezTo>
                <a:cubicBezTo>
                  <a:pt x="68" y="897"/>
                  <a:pt x="59" y="907"/>
                  <a:pt x="55" y="910"/>
                </a:cubicBezTo>
                <a:cubicBezTo>
                  <a:pt x="52" y="913"/>
                  <a:pt x="45" y="919"/>
                  <a:pt x="33" y="928"/>
                </a:cubicBezTo>
                <a:cubicBezTo>
                  <a:pt x="31" y="930"/>
                  <a:pt x="30" y="931"/>
                  <a:pt x="29" y="932"/>
                </a:cubicBezTo>
                <a:lnTo>
                  <a:pt x="18" y="932"/>
                </a:lnTo>
                <a:cubicBezTo>
                  <a:pt x="13" y="932"/>
                  <a:pt x="10" y="932"/>
                  <a:pt x="8" y="932"/>
                </a:cubicBezTo>
                <a:cubicBezTo>
                  <a:pt x="6" y="932"/>
                  <a:pt x="4" y="931"/>
                  <a:pt x="3" y="929"/>
                </a:cubicBezTo>
                <a:cubicBezTo>
                  <a:pt x="2" y="927"/>
                  <a:pt x="1" y="924"/>
                  <a:pt x="0" y="921"/>
                </a:cubicBezTo>
                <a:cubicBezTo>
                  <a:pt x="1" y="920"/>
                  <a:pt x="4" y="916"/>
                  <a:pt x="11" y="908"/>
                </a:cubicBezTo>
                <a:cubicBezTo>
                  <a:pt x="108" y="809"/>
                  <a:pt x="156" y="661"/>
                  <a:pt x="156" y="466"/>
                </a:cubicBezTo>
                <a:cubicBezTo>
                  <a:pt x="156" y="271"/>
                  <a:pt x="108" y="123"/>
                  <a:pt x="11" y="24"/>
                </a:cubicBezTo>
                <a:cubicBezTo>
                  <a:pt x="4" y="16"/>
                  <a:pt x="1" y="12"/>
                  <a:pt x="0" y="11"/>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4" name="フリーフォーム: 図形 3083"/>
          <p:cNvSpPr/>
          <p:nvPr/>
        </p:nvSpPr>
        <p:spPr>
          <a:xfrm>
            <a:off x="4386240" y="2706840"/>
            <a:ext cx="223560" cy="222840"/>
          </a:xfrm>
          <a:custGeom>
            <a:avLst/>
            <a:gdLst/>
            <a:ahLst/>
            <a:cxnLst/>
            <a:rect l="0" t="0" r="r" b="b"/>
            <a:pathLst>
              <a:path w="621" h="619">
                <a:moveTo>
                  <a:pt x="0" y="323"/>
                </a:moveTo>
                <a:cubicBezTo>
                  <a:pt x="0" y="323"/>
                  <a:pt x="0" y="319"/>
                  <a:pt x="0" y="311"/>
                </a:cubicBezTo>
                <a:cubicBezTo>
                  <a:pt x="0" y="302"/>
                  <a:pt x="4" y="296"/>
                  <a:pt x="13" y="292"/>
                </a:cubicBezTo>
                <a:lnTo>
                  <a:pt x="291" y="292"/>
                </a:lnTo>
                <a:lnTo>
                  <a:pt x="291" y="151"/>
                </a:lnTo>
                <a:lnTo>
                  <a:pt x="292" y="12"/>
                </a:lnTo>
                <a:cubicBezTo>
                  <a:pt x="298" y="4"/>
                  <a:pt x="304" y="0"/>
                  <a:pt x="310" y="0"/>
                </a:cubicBezTo>
                <a:cubicBezTo>
                  <a:pt x="318" y="0"/>
                  <a:pt x="324" y="4"/>
                  <a:pt x="329" y="14"/>
                </a:cubicBezTo>
                <a:lnTo>
                  <a:pt x="329" y="292"/>
                </a:lnTo>
                <a:lnTo>
                  <a:pt x="607" y="292"/>
                </a:lnTo>
                <a:cubicBezTo>
                  <a:pt x="616" y="297"/>
                  <a:pt x="621" y="303"/>
                  <a:pt x="621" y="311"/>
                </a:cubicBezTo>
                <a:cubicBezTo>
                  <a:pt x="621" y="318"/>
                  <a:pt x="616" y="324"/>
                  <a:pt x="607" y="329"/>
                </a:cubicBezTo>
                <a:lnTo>
                  <a:pt x="329" y="329"/>
                </a:lnTo>
                <a:lnTo>
                  <a:pt x="329" y="606"/>
                </a:lnTo>
                <a:cubicBezTo>
                  <a:pt x="324" y="615"/>
                  <a:pt x="318" y="619"/>
                  <a:pt x="312" y="619"/>
                </a:cubicBezTo>
                <a:lnTo>
                  <a:pt x="310" y="619"/>
                </a:lnTo>
                <a:lnTo>
                  <a:pt x="308" y="619"/>
                </a:lnTo>
                <a:cubicBezTo>
                  <a:pt x="301" y="619"/>
                  <a:pt x="295" y="615"/>
                  <a:pt x="291" y="606"/>
                </a:cubicBezTo>
                <a:lnTo>
                  <a:pt x="291" y="329"/>
                </a:lnTo>
                <a:lnTo>
                  <a:pt x="13" y="329"/>
                </a:lnTo>
                <a:cubicBezTo>
                  <a:pt x="4" y="325"/>
                  <a:pt x="0" y="319"/>
                  <a:pt x="0" y="311"/>
                </a:cubicBezTo>
                <a:lnTo>
                  <a:pt x="0" y="3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5" name="フリーフォーム: 図形 3084"/>
          <p:cNvSpPr/>
          <p:nvPr/>
        </p:nvSpPr>
        <p:spPr>
          <a:xfrm>
            <a:off x="4704840" y="2665800"/>
            <a:ext cx="131040" cy="243360"/>
          </a:xfrm>
          <a:custGeom>
            <a:avLst/>
            <a:gdLst/>
            <a:ahLst/>
            <a:cxnLst/>
            <a:rect l="0" t="0" r="r" b="b"/>
            <a:pathLst>
              <a:path w="364" h="676">
                <a:moveTo>
                  <a:pt x="316" y="560"/>
                </a:moveTo>
                <a:cubicBezTo>
                  <a:pt x="316" y="560"/>
                  <a:pt x="317" y="560"/>
                  <a:pt x="319" y="560"/>
                </a:cubicBezTo>
                <a:cubicBezTo>
                  <a:pt x="322" y="560"/>
                  <a:pt x="326" y="563"/>
                  <a:pt x="330" y="569"/>
                </a:cubicBezTo>
                <a:cubicBezTo>
                  <a:pt x="335" y="574"/>
                  <a:pt x="338" y="579"/>
                  <a:pt x="338" y="583"/>
                </a:cubicBezTo>
                <a:cubicBezTo>
                  <a:pt x="338" y="586"/>
                  <a:pt x="333" y="593"/>
                  <a:pt x="322" y="602"/>
                </a:cubicBezTo>
                <a:cubicBezTo>
                  <a:pt x="270" y="651"/>
                  <a:pt x="225" y="676"/>
                  <a:pt x="186" y="676"/>
                </a:cubicBezTo>
                <a:cubicBezTo>
                  <a:pt x="164" y="676"/>
                  <a:pt x="145" y="669"/>
                  <a:pt x="129" y="654"/>
                </a:cubicBezTo>
                <a:cubicBezTo>
                  <a:pt x="115" y="640"/>
                  <a:pt x="104" y="625"/>
                  <a:pt x="99" y="608"/>
                </a:cubicBezTo>
                <a:cubicBezTo>
                  <a:pt x="93" y="591"/>
                  <a:pt x="89" y="575"/>
                  <a:pt x="86" y="560"/>
                </a:cubicBezTo>
                <a:lnTo>
                  <a:pt x="81" y="537"/>
                </a:lnTo>
                <a:cubicBezTo>
                  <a:pt x="81" y="536"/>
                  <a:pt x="76" y="541"/>
                  <a:pt x="67" y="549"/>
                </a:cubicBezTo>
                <a:cubicBezTo>
                  <a:pt x="58" y="558"/>
                  <a:pt x="48" y="567"/>
                  <a:pt x="38" y="577"/>
                </a:cubicBezTo>
                <a:cubicBezTo>
                  <a:pt x="28" y="587"/>
                  <a:pt x="22" y="592"/>
                  <a:pt x="20" y="592"/>
                </a:cubicBezTo>
                <a:cubicBezTo>
                  <a:pt x="16" y="592"/>
                  <a:pt x="12" y="589"/>
                  <a:pt x="8" y="584"/>
                </a:cubicBezTo>
                <a:cubicBezTo>
                  <a:pt x="3" y="578"/>
                  <a:pt x="1" y="573"/>
                  <a:pt x="0" y="570"/>
                </a:cubicBezTo>
                <a:cubicBezTo>
                  <a:pt x="0" y="567"/>
                  <a:pt x="2" y="564"/>
                  <a:pt x="5" y="561"/>
                </a:cubicBezTo>
                <a:cubicBezTo>
                  <a:pt x="8" y="558"/>
                  <a:pt x="22" y="545"/>
                  <a:pt x="48" y="520"/>
                </a:cubicBezTo>
                <a:lnTo>
                  <a:pt x="78" y="491"/>
                </a:lnTo>
                <a:lnTo>
                  <a:pt x="78" y="485"/>
                </a:lnTo>
                <a:cubicBezTo>
                  <a:pt x="78" y="484"/>
                  <a:pt x="78" y="483"/>
                  <a:pt x="78" y="479"/>
                </a:cubicBezTo>
                <a:cubicBezTo>
                  <a:pt x="78" y="476"/>
                  <a:pt x="79" y="474"/>
                  <a:pt x="79" y="471"/>
                </a:cubicBezTo>
                <a:cubicBezTo>
                  <a:pt x="79" y="420"/>
                  <a:pt x="90" y="358"/>
                  <a:pt x="113" y="284"/>
                </a:cubicBezTo>
                <a:cubicBezTo>
                  <a:pt x="135" y="211"/>
                  <a:pt x="165" y="145"/>
                  <a:pt x="202" y="87"/>
                </a:cubicBezTo>
                <a:cubicBezTo>
                  <a:pt x="239" y="28"/>
                  <a:pt x="274" y="0"/>
                  <a:pt x="307" y="0"/>
                </a:cubicBezTo>
                <a:cubicBezTo>
                  <a:pt x="345" y="0"/>
                  <a:pt x="364" y="22"/>
                  <a:pt x="364" y="64"/>
                </a:cubicBezTo>
                <a:lnTo>
                  <a:pt x="364" y="73"/>
                </a:lnTo>
                <a:cubicBezTo>
                  <a:pt x="364" y="181"/>
                  <a:pt x="301" y="303"/>
                  <a:pt x="175" y="440"/>
                </a:cubicBezTo>
                <a:cubicBezTo>
                  <a:pt x="170" y="447"/>
                  <a:pt x="165" y="451"/>
                  <a:pt x="162" y="454"/>
                </a:cubicBezTo>
                <a:cubicBezTo>
                  <a:pt x="159" y="457"/>
                  <a:pt x="157" y="460"/>
                  <a:pt x="156" y="461"/>
                </a:cubicBezTo>
                <a:cubicBezTo>
                  <a:pt x="156" y="462"/>
                  <a:pt x="155" y="463"/>
                  <a:pt x="154" y="464"/>
                </a:cubicBezTo>
                <a:cubicBezTo>
                  <a:pt x="152" y="464"/>
                  <a:pt x="151" y="466"/>
                  <a:pt x="148" y="470"/>
                </a:cubicBezTo>
                <a:lnTo>
                  <a:pt x="146" y="484"/>
                </a:lnTo>
                <a:cubicBezTo>
                  <a:pt x="143" y="511"/>
                  <a:pt x="142" y="531"/>
                  <a:pt x="142" y="543"/>
                </a:cubicBezTo>
                <a:cubicBezTo>
                  <a:pt x="142" y="608"/>
                  <a:pt x="158" y="641"/>
                  <a:pt x="188" y="641"/>
                </a:cubicBezTo>
                <a:cubicBezTo>
                  <a:pt x="201" y="641"/>
                  <a:pt x="214" y="637"/>
                  <a:pt x="230" y="629"/>
                </a:cubicBezTo>
                <a:cubicBezTo>
                  <a:pt x="246" y="621"/>
                  <a:pt x="258" y="613"/>
                  <a:pt x="267" y="605"/>
                </a:cubicBezTo>
                <a:cubicBezTo>
                  <a:pt x="277" y="597"/>
                  <a:pt x="290" y="585"/>
                  <a:pt x="306" y="570"/>
                </a:cubicBezTo>
                <a:cubicBezTo>
                  <a:pt x="312" y="563"/>
                  <a:pt x="317" y="560"/>
                  <a:pt x="319" y="560"/>
                </a:cubicBezTo>
                <a:lnTo>
                  <a:pt x="316" y="560"/>
                </a:lnTo>
                <a:moveTo>
                  <a:pt x="330" y="66"/>
                </a:moveTo>
                <a:cubicBezTo>
                  <a:pt x="330" y="53"/>
                  <a:pt x="328" y="45"/>
                  <a:pt x="324" y="41"/>
                </a:cubicBezTo>
                <a:cubicBezTo>
                  <a:pt x="320" y="37"/>
                  <a:pt x="315" y="35"/>
                  <a:pt x="307" y="35"/>
                </a:cubicBezTo>
                <a:cubicBezTo>
                  <a:pt x="302" y="35"/>
                  <a:pt x="298" y="35"/>
                  <a:pt x="294" y="36"/>
                </a:cubicBezTo>
                <a:cubicBezTo>
                  <a:pt x="290" y="38"/>
                  <a:pt x="284" y="44"/>
                  <a:pt x="276" y="56"/>
                </a:cubicBezTo>
                <a:cubicBezTo>
                  <a:pt x="267" y="68"/>
                  <a:pt x="258" y="84"/>
                  <a:pt x="248" y="105"/>
                </a:cubicBezTo>
                <a:cubicBezTo>
                  <a:pt x="235" y="133"/>
                  <a:pt x="222" y="172"/>
                  <a:pt x="208" y="222"/>
                </a:cubicBezTo>
                <a:cubicBezTo>
                  <a:pt x="193" y="271"/>
                  <a:pt x="182" y="314"/>
                  <a:pt x="173" y="350"/>
                </a:cubicBezTo>
                <a:lnTo>
                  <a:pt x="161" y="403"/>
                </a:lnTo>
                <a:cubicBezTo>
                  <a:pt x="161" y="404"/>
                  <a:pt x="163" y="402"/>
                  <a:pt x="168" y="397"/>
                </a:cubicBezTo>
                <a:cubicBezTo>
                  <a:pt x="172" y="392"/>
                  <a:pt x="178" y="385"/>
                  <a:pt x="184" y="378"/>
                </a:cubicBezTo>
                <a:cubicBezTo>
                  <a:pt x="191" y="371"/>
                  <a:pt x="197" y="364"/>
                  <a:pt x="200" y="358"/>
                </a:cubicBezTo>
                <a:cubicBezTo>
                  <a:pt x="266" y="275"/>
                  <a:pt x="308" y="192"/>
                  <a:pt x="325" y="107"/>
                </a:cubicBezTo>
                <a:cubicBezTo>
                  <a:pt x="328" y="94"/>
                  <a:pt x="330" y="80"/>
                  <a:pt x="330"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6" name="フリーフォーム: 図形 3085"/>
          <p:cNvSpPr/>
          <p:nvPr/>
        </p:nvSpPr>
        <p:spPr>
          <a:xfrm>
            <a:off x="4873680" y="2650680"/>
            <a:ext cx="80280" cy="335520"/>
          </a:xfrm>
          <a:custGeom>
            <a:avLst/>
            <a:gdLst/>
            <a:ahLst/>
            <a:cxnLst/>
            <a:rect l="0" t="0" r="r" b="b"/>
            <a:pathLst>
              <a:path w="223" h="932">
                <a:moveTo>
                  <a:pt x="0" y="466"/>
                </a:moveTo>
                <a:cubicBezTo>
                  <a:pt x="0" y="423"/>
                  <a:pt x="3" y="382"/>
                  <a:pt x="9" y="344"/>
                </a:cubicBezTo>
                <a:cubicBezTo>
                  <a:pt x="16" y="305"/>
                  <a:pt x="23" y="272"/>
                  <a:pt x="31" y="244"/>
                </a:cubicBezTo>
                <a:cubicBezTo>
                  <a:pt x="39" y="216"/>
                  <a:pt x="50" y="189"/>
                  <a:pt x="65" y="162"/>
                </a:cubicBezTo>
                <a:cubicBezTo>
                  <a:pt x="80" y="136"/>
                  <a:pt x="92" y="115"/>
                  <a:pt x="101" y="100"/>
                </a:cubicBezTo>
                <a:cubicBezTo>
                  <a:pt x="109" y="85"/>
                  <a:pt x="123" y="69"/>
                  <a:pt x="141" y="51"/>
                </a:cubicBezTo>
                <a:cubicBezTo>
                  <a:pt x="158" y="34"/>
                  <a:pt x="168" y="24"/>
                  <a:pt x="171" y="20"/>
                </a:cubicBezTo>
                <a:cubicBezTo>
                  <a:pt x="174" y="16"/>
                  <a:pt x="182" y="10"/>
                  <a:pt x="195" y="0"/>
                </a:cubicBezTo>
                <a:lnTo>
                  <a:pt x="207" y="0"/>
                </a:lnTo>
                <a:lnTo>
                  <a:pt x="210" y="0"/>
                </a:lnTo>
                <a:cubicBezTo>
                  <a:pt x="219" y="0"/>
                  <a:pt x="223" y="3"/>
                  <a:pt x="223" y="9"/>
                </a:cubicBezTo>
                <a:cubicBezTo>
                  <a:pt x="223" y="11"/>
                  <a:pt x="218" y="17"/>
                  <a:pt x="208" y="28"/>
                </a:cubicBezTo>
                <a:cubicBezTo>
                  <a:pt x="197" y="39"/>
                  <a:pt x="184" y="56"/>
                  <a:pt x="169" y="78"/>
                </a:cubicBezTo>
                <a:cubicBezTo>
                  <a:pt x="155" y="99"/>
                  <a:pt x="139" y="126"/>
                  <a:pt x="124" y="158"/>
                </a:cubicBezTo>
                <a:cubicBezTo>
                  <a:pt x="107" y="189"/>
                  <a:pt x="94" y="232"/>
                  <a:pt x="84" y="286"/>
                </a:cubicBezTo>
                <a:cubicBezTo>
                  <a:pt x="73" y="340"/>
                  <a:pt x="68" y="400"/>
                  <a:pt x="68" y="466"/>
                </a:cubicBezTo>
                <a:cubicBezTo>
                  <a:pt x="68" y="531"/>
                  <a:pt x="73" y="592"/>
                  <a:pt x="84" y="645"/>
                </a:cubicBezTo>
                <a:cubicBezTo>
                  <a:pt x="94" y="699"/>
                  <a:pt x="107" y="742"/>
                  <a:pt x="123" y="775"/>
                </a:cubicBezTo>
                <a:cubicBezTo>
                  <a:pt x="138" y="807"/>
                  <a:pt x="153" y="834"/>
                  <a:pt x="169" y="855"/>
                </a:cubicBezTo>
                <a:cubicBezTo>
                  <a:pt x="184" y="875"/>
                  <a:pt x="197" y="891"/>
                  <a:pt x="208" y="904"/>
                </a:cubicBezTo>
                <a:cubicBezTo>
                  <a:pt x="218" y="916"/>
                  <a:pt x="223" y="923"/>
                  <a:pt x="223" y="923"/>
                </a:cubicBezTo>
                <a:cubicBezTo>
                  <a:pt x="223" y="929"/>
                  <a:pt x="219" y="932"/>
                  <a:pt x="209" y="932"/>
                </a:cubicBezTo>
                <a:lnTo>
                  <a:pt x="207" y="932"/>
                </a:lnTo>
                <a:lnTo>
                  <a:pt x="195" y="932"/>
                </a:lnTo>
                <a:lnTo>
                  <a:pt x="169" y="909"/>
                </a:lnTo>
                <a:cubicBezTo>
                  <a:pt x="109" y="857"/>
                  <a:pt x="67" y="791"/>
                  <a:pt x="40" y="712"/>
                </a:cubicBezTo>
                <a:cubicBezTo>
                  <a:pt x="13" y="633"/>
                  <a:pt x="0" y="552"/>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7" name="フリーフォーム: 図形 3086"/>
          <p:cNvSpPr/>
          <p:nvPr/>
        </p:nvSpPr>
        <p:spPr>
          <a:xfrm>
            <a:off x="4987080" y="2750760"/>
            <a:ext cx="186480" cy="154440"/>
          </a:xfrm>
          <a:custGeom>
            <a:avLst/>
            <a:gdLst/>
            <a:ahLst/>
            <a:cxnLst/>
            <a:rect l="0" t="0" r="r" b="b"/>
            <a:pathLst>
              <a:path w="518" h="429">
                <a:moveTo>
                  <a:pt x="28" y="158"/>
                </a:moveTo>
                <a:lnTo>
                  <a:pt x="18" y="158"/>
                </a:lnTo>
                <a:cubicBezTo>
                  <a:pt x="6" y="158"/>
                  <a:pt x="0" y="153"/>
                  <a:pt x="0" y="145"/>
                </a:cubicBezTo>
                <a:cubicBezTo>
                  <a:pt x="0" y="143"/>
                  <a:pt x="0" y="140"/>
                  <a:pt x="1" y="134"/>
                </a:cubicBezTo>
                <a:cubicBezTo>
                  <a:pt x="3" y="129"/>
                  <a:pt x="6" y="121"/>
                  <a:pt x="12" y="111"/>
                </a:cubicBezTo>
                <a:cubicBezTo>
                  <a:pt x="17" y="101"/>
                  <a:pt x="23" y="91"/>
                  <a:pt x="30" y="81"/>
                </a:cubicBezTo>
                <a:cubicBezTo>
                  <a:pt x="37" y="70"/>
                  <a:pt x="48" y="59"/>
                  <a:pt x="62" y="47"/>
                </a:cubicBezTo>
                <a:cubicBezTo>
                  <a:pt x="76" y="35"/>
                  <a:pt x="91" y="25"/>
                  <a:pt x="107" y="17"/>
                </a:cubicBezTo>
                <a:cubicBezTo>
                  <a:pt x="133" y="6"/>
                  <a:pt x="156" y="1"/>
                  <a:pt x="176" y="1"/>
                </a:cubicBezTo>
                <a:lnTo>
                  <a:pt x="179" y="1"/>
                </a:lnTo>
                <a:cubicBezTo>
                  <a:pt x="202" y="1"/>
                  <a:pt x="216" y="1"/>
                  <a:pt x="222" y="1"/>
                </a:cubicBezTo>
                <a:cubicBezTo>
                  <a:pt x="269" y="10"/>
                  <a:pt x="300" y="25"/>
                  <a:pt x="315" y="48"/>
                </a:cubicBezTo>
                <a:lnTo>
                  <a:pt x="324" y="39"/>
                </a:lnTo>
                <a:cubicBezTo>
                  <a:pt x="350" y="13"/>
                  <a:pt x="380" y="0"/>
                  <a:pt x="410" y="0"/>
                </a:cubicBezTo>
                <a:cubicBezTo>
                  <a:pt x="444" y="0"/>
                  <a:pt x="470" y="9"/>
                  <a:pt x="489" y="28"/>
                </a:cubicBezTo>
                <a:cubicBezTo>
                  <a:pt x="508" y="48"/>
                  <a:pt x="517" y="71"/>
                  <a:pt x="518" y="98"/>
                </a:cubicBezTo>
                <a:cubicBezTo>
                  <a:pt x="518" y="125"/>
                  <a:pt x="510" y="145"/>
                  <a:pt x="494" y="160"/>
                </a:cubicBezTo>
                <a:cubicBezTo>
                  <a:pt x="478" y="174"/>
                  <a:pt x="460" y="181"/>
                  <a:pt x="442" y="182"/>
                </a:cubicBezTo>
                <a:cubicBezTo>
                  <a:pt x="427" y="182"/>
                  <a:pt x="415" y="178"/>
                  <a:pt x="405" y="169"/>
                </a:cubicBezTo>
                <a:cubicBezTo>
                  <a:pt x="395" y="160"/>
                  <a:pt x="390" y="148"/>
                  <a:pt x="390" y="134"/>
                </a:cubicBezTo>
                <a:cubicBezTo>
                  <a:pt x="390" y="112"/>
                  <a:pt x="398" y="94"/>
                  <a:pt x="415" y="79"/>
                </a:cubicBezTo>
                <a:cubicBezTo>
                  <a:pt x="423" y="72"/>
                  <a:pt x="433" y="67"/>
                  <a:pt x="444" y="62"/>
                </a:cubicBezTo>
                <a:cubicBezTo>
                  <a:pt x="444" y="61"/>
                  <a:pt x="443" y="60"/>
                  <a:pt x="441" y="58"/>
                </a:cubicBezTo>
                <a:cubicBezTo>
                  <a:pt x="438" y="56"/>
                  <a:pt x="434" y="54"/>
                  <a:pt x="428" y="52"/>
                </a:cubicBezTo>
                <a:cubicBezTo>
                  <a:pt x="421" y="49"/>
                  <a:pt x="415" y="48"/>
                  <a:pt x="407" y="48"/>
                </a:cubicBezTo>
                <a:cubicBezTo>
                  <a:pt x="400" y="48"/>
                  <a:pt x="394" y="49"/>
                  <a:pt x="390" y="50"/>
                </a:cubicBezTo>
                <a:cubicBezTo>
                  <a:pt x="370" y="59"/>
                  <a:pt x="354" y="77"/>
                  <a:pt x="346" y="103"/>
                </a:cubicBezTo>
                <a:cubicBezTo>
                  <a:pt x="308" y="242"/>
                  <a:pt x="289" y="324"/>
                  <a:pt x="289" y="347"/>
                </a:cubicBezTo>
                <a:cubicBezTo>
                  <a:pt x="289" y="369"/>
                  <a:pt x="305" y="380"/>
                  <a:pt x="336" y="380"/>
                </a:cubicBezTo>
                <a:cubicBezTo>
                  <a:pt x="364" y="380"/>
                  <a:pt x="389" y="371"/>
                  <a:pt x="412" y="352"/>
                </a:cubicBezTo>
                <a:cubicBezTo>
                  <a:pt x="434" y="334"/>
                  <a:pt x="450" y="313"/>
                  <a:pt x="458" y="289"/>
                </a:cubicBezTo>
                <a:cubicBezTo>
                  <a:pt x="461" y="280"/>
                  <a:pt x="463" y="274"/>
                  <a:pt x="465" y="272"/>
                </a:cubicBezTo>
                <a:cubicBezTo>
                  <a:pt x="467" y="270"/>
                  <a:pt x="473" y="269"/>
                  <a:pt x="483" y="269"/>
                </a:cubicBezTo>
                <a:lnTo>
                  <a:pt x="489" y="269"/>
                </a:lnTo>
                <a:lnTo>
                  <a:pt x="499" y="269"/>
                </a:lnTo>
                <a:cubicBezTo>
                  <a:pt x="512" y="269"/>
                  <a:pt x="518" y="274"/>
                  <a:pt x="518" y="283"/>
                </a:cubicBezTo>
                <a:cubicBezTo>
                  <a:pt x="518" y="292"/>
                  <a:pt x="514" y="303"/>
                  <a:pt x="506" y="318"/>
                </a:cubicBezTo>
                <a:cubicBezTo>
                  <a:pt x="498" y="333"/>
                  <a:pt x="487" y="349"/>
                  <a:pt x="472" y="365"/>
                </a:cubicBezTo>
                <a:cubicBezTo>
                  <a:pt x="458" y="382"/>
                  <a:pt x="438" y="397"/>
                  <a:pt x="412" y="410"/>
                </a:cubicBezTo>
                <a:cubicBezTo>
                  <a:pt x="386" y="423"/>
                  <a:pt x="357" y="429"/>
                  <a:pt x="329" y="429"/>
                </a:cubicBezTo>
                <a:cubicBezTo>
                  <a:pt x="277" y="429"/>
                  <a:pt x="236" y="415"/>
                  <a:pt x="207" y="389"/>
                </a:cubicBezTo>
                <a:lnTo>
                  <a:pt x="200" y="380"/>
                </a:lnTo>
                <a:cubicBezTo>
                  <a:pt x="173" y="412"/>
                  <a:pt x="143" y="428"/>
                  <a:pt x="109" y="428"/>
                </a:cubicBezTo>
                <a:lnTo>
                  <a:pt x="105" y="428"/>
                </a:lnTo>
                <a:cubicBezTo>
                  <a:pt x="69" y="428"/>
                  <a:pt x="43" y="418"/>
                  <a:pt x="26" y="398"/>
                </a:cubicBezTo>
                <a:cubicBezTo>
                  <a:pt x="8" y="378"/>
                  <a:pt x="0" y="356"/>
                  <a:pt x="0" y="333"/>
                </a:cubicBezTo>
                <a:cubicBezTo>
                  <a:pt x="0" y="303"/>
                  <a:pt x="8" y="281"/>
                  <a:pt x="25" y="267"/>
                </a:cubicBezTo>
                <a:cubicBezTo>
                  <a:pt x="41" y="253"/>
                  <a:pt x="58" y="246"/>
                  <a:pt x="76" y="245"/>
                </a:cubicBezTo>
                <a:cubicBezTo>
                  <a:pt x="90" y="245"/>
                  <a:pt x="102" y="250"/>
                  <a:pt x="112" y="258"/>
                </a:cubicBezTo>
                <a:cubicBezTo>
                  <a:pt x="122" y="267"/>
                  <a:pt x="127" y="280"/>
                  <a:pt x="127" y="295"/>
                </a:cubicBezTo>
                <a:cubicBezTo>
                  <a:pt x="127" y="316"/>
                  <a:pt x="119" y="335"/>
                  <a:pt x="103" y="350"/>
                </a:cubicBezTo>
                <a:cubicBezTo>
                  <a:pt x="95" y="356"/>
                  <a:pt x="85" y="361"/>
                  <a:pt x="73" y="366"/>
                </a:cubicBezTo>
                <a:cubicBezTo>
                  <a:pt x="74" y="369"/>
                  <a:pt x="79" y="372"/>
                  <a:pt x="86" y="376"/>
                </a:cubicBezTo>
                <a:cubicBezTo>
                  <a:pt x="94" y="379"/>
                  <a:pt x="101" y="381"/>
                  <a:pt x="109" y="381"/>
                </a:cubicBezTo>
                <a:cubicBezTo>
                  <a:pt x="123" y="381"/>
                  <a:pt x="135" y="376"/>
                  <a:pt x="146" y="364"/>
                </a:cubicBezTo>
                <a:cubicBezTo>
                  <a:pt x="156" y="353"/>
                  <a:pt x="164" y="340"/>
                  <a:pt x="170" y="325"/>
                </a:cubicBezTo>
                <a:cubicBezTo>
                  <a:pt x="208" y="185"/>
                  <a:pt x="227" y="104"/>
                  <a:pt x="227" y="81"/>
                </a:cubicBezTo>
                <a:cubicBezTo>
                  <a:pt x="227" y="59"/>
                  <a:pt x="211" y="48"/>
                  <a:pt x="179" y="48"/>
                </a:cubicBezTo>
                <a:cubicBezTo>
                  <a:pt x="157" y="48"/>
                  <a:pt x="134" y="55"/>
                  <a:pt x="112" y="69"/>
                </a:cubicBezTo>
                <a:cubicBezTo>
                  <a:pt x="90" y="84"/>
                  <a:pt x="72" y="107"/>
                  <a:pt x="59" y="139"/>
                </a:cubicBezTo>
                <a:cubicBezTo>
                  <a:pt x="57" y="148"/>
                  <a:pt x="54" y="153"/>
                  <a:pt x="53" y="155"/>
                </a:cubicBezTo>
                <a:cubicBezTo>
                  <a:pt x="51" y="157"/>
                  <a:pt x="45" y="158"/>
                  <a:pt x="34" y="158"/>
                </a:cubicBezTo>
                <a:lnTo>
                  <a:pt x="28"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8" name="フリーフォーム: 図形 3087"/>
          <p:cNvSpPr/>
          <p:nvPr/>
        </p:nvSpPr>
        <p:spPr>
          <a:xfrm>
            <a:off x="5219280" y="2861640"/>
            <a:ext cx="44640" cy="105840"/>
          </a:xfrm>
          <a:custGeom>
            <a:avLst/>
            <a:gdLst/>
            <a:ahLst/>
            <a:cxnLst/>
            <a:rect l="0" t="0" r="r" b="b"/>
            <a:pathLst>
              <a:path w="124" h="294">
                <a:moveTo>
                  <a:pt x="0" y="80"/>
                </a:moveTo>
                <a:cubicBezTo>
                  <a:pt x="0" y="80"/>
                  <a:pt x="0" y="72"/>
                  <a:pt x="0" y="56"/>
                </a:cubicBezTo>
                <a:cubicBezTo>
                  <a:pt x="0" y="41"/>
                  <a:pt x="5" y="27"/>
                  <a:pt x="15" y="16"/>
                </a:cubicBezTo>
                <a:cubicBezTo>
                  <a:pt x="25" y="5"/>
                  <a:pt x="38" y="0"/>
                  <a:pt x="55" y="0"/>
                </a:cubicBezTo>
                <a:cubicBezTo>
                  <a:pt x="73" y="0"/>
                  <a:pt x="89" y="7"/>
                  <a:pt x="103" y="23"/>
                </a:cubicBezTo>
                <a:cubicBezTo>
                  <a:pt x="116" y="38"/>
                  <a:pt x="123" y="66"/>
                  <a:pt x="124" y="105"/>
                </a:cubicBezTo>
                <a:cubicBezTo>
                  <a:pt x="124" y="127"/>
                  <a:pt x="121" y="149"/>
                  <a:pt x="116" y="169"/>
                </a:cubicBezTo>
                <a:cubicBezTo>
                  <a:pt x="110" y="189"/>
                  <a:pt x="104" y="207"/>
                  <a:pt x="96" y="222"/>
                </a:cubicBezTo>
                <a:cubicBezTo>
                  <a:pt x="89" y="237"/>
                  <a:pt x="80" y="250"/>
                  <a:pt x="71" y="260"/>
                </a:cubicBezTo>
                <a:cubicBezTo>
                  <a:pt x="62" y="271"/>
                  <a:pt x="55" y="279"/>
                  <a:pt x="49" y="285"/>
                </a:cubicBezTo>
                <a:cubicBezTo>
                  <a:pt x="42" y="291"/>
                  <a:pt x="38" y="294"/>
                  <a:pt x="37" y="294"/>
                </a:cubicBezTo>
                <a:cubicBezTo>
                  <a:pt x="34" y="294"/>
                  <a:pt x="30" y="291"/>
                  <a:pt x="24" y="285"/>
                </a:cubicBezTo>
                <a:cubicBezTo>
                  <a:pt x="19" y="280"/>
                  <a:pt x="16" y="276"/>
                  <a:pt x="16" y="273"/>
                </a:cubicBezTo>
                <a:cubicBezTo>
                  <a:pt x="16" y="271"/>
                  <a:pt x="20" y="266"/>
                  <a:pt x="26" y="258"/>
                </a:cubicBezTo>
                <a:cubicBezTo>
                  <a:pt x="33" y="251"/>
                  <a:pt x="41" y="242"/>
                  <a:pt x="50" y="230"/>
                </a:cubicBezTo>
                <a:cubicBezTo>
                  <a:pt x="58" y="219"/>
                  <a:pt x="66" y="204"/>
                  <a:pt x="74" y="184"/>
                </a:cubicBezTo>
                <a:cubicBezTo>
                  <a:pt x="82" y="164"/>
                  <a:pt x="87" y="141"/>
                  <a:pt x="90" y="116"/>
                </a:cubicBezTo>
                <a:lnTo>
                  <a:pt x="90" y="104"/>
                </a:lnTo>
                <a:lnTo>
                  <a:pt x="89" y="105"/>
                </a:lnTo>
                <a:cubicBezTo>
                  <a:pt x="88" y="105"/>
                  <a:pt x="86" y="106"/>
                  <a:pt x="84" y="107"/>
                </a:cubicBezTo>
                <a:cubicBezTo>
                  <a:pt x="81" y="107"/>
                  <a:pt x="79" y="108"/>
                  <a:pt x="78" y="110"/>
                </a:cubicBezTo>
                <a:cubicBezTo>
                  <a:pt x="76" y="112"/>
                  <a:pt x="73" y="112"/>
                  <a:pt x="69" y="112"/>
                </a:cubicBezTo>
                <a:cubicBezTo>
                  <a:pt x="65" y="112"/>
                  <a:pt x="62" y="113"/>
                  <a:pt x="58" y="113"/>
                </a:cubicBezTo>
                <a:cubicBezTo>
                  <a:pt x="41" y="113"/>
                  <a:pt x="28" y="107"/>
                  <a:pt x="17" y="96"/>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89" name="フリーフォーム: 図形 3088"/>
          <p:cNvSpPr/>
          <p:nvPr/>
        </p:nvSpPr>
        <p:spPr>
          <a:xfrm>
            <a:off x="5350320" y="2750760"/>
            <a:ext cx="211680" cy="154440"/>
          </a:xfrm>
          <a:custGeom>
            <a:avLst/>
            <a:gdLst/>
            <a:ahLst/>
            <a:cxnLst/>
            <a:rect l="0" t="0" r="r" b="b"/>
            <a:pathLst>
              <a:path w="588" h="429">
                <a:moveTo>
                  <a:pt x="154" y="58"/>
                </a:moveTo>
                <a:cubicBezTo>
                  <a:pt x="154" y="53"/>
                  <a:pt x="154" y="50"/>
                  <a:pt x="152" y="49"/>
                </a:cubicBezTo>
                <a:cubicBezTo>
                  <a:pt x="151" y="48"/>
                  <a:pt x="148" y="47"/>
                  <a:pt x="142" y="47"/>
                </a:cubicBezTo>
                <a:cubicBezTo>
                  <a:pt x="126" y="48"/>
                  <a:pt x="111" y="57"/>
                  <a:pt x="95" y="74"/>
                </a:cubicBezTo>
                <a:cubicBezTo>
                  <a:pt x="80" y="91"/>
                  <a:pt x="68" y="112"/>
                  <a:pt x="60" y="137"/>
                </a:cubicBezTo>
                <a:cubicBezTo>
                  <a:pt x="57" y="147"/>
                  <a:pt x="55" y="153"/>
                  <a:pt x="53" y="155"/>
                </a:cubicBezTo>
                <a:cubicBezTo>
                  <a:pt x="51" y="157"/>
                  <a:pt x="45" y="158"/>
                  <a:pt x="34" y="158"/>
                </a:cubicBezTo>
                <a:lnTo>
                  <a:pt x="29" y="158"/>
                </a:lnTo>
                <a:lnTo>
                  <a:pt x="18" y="158"/>
                </a:lnTo>
                <a:cubicBezTo>
                  <a:pt x="6" y="158"/>
                  <a:pt x="0" y="153"/>
                  <a:pt x="0" y="145"/>
                </a:cubicBezTo>
                <a:cubicBezTo>
                  <a:pt x="0" y="138"/>
                  <a:pt x="3" y="127"/>
                  <a:pt x="10" y="112"/>
                </a:cubicBezTo>
                <a:cubicBezTo>
                  <a:pt x="17" y="97"/>
                  <a:pt x="26" y="81"/>
                  <a:pt x="38" y="64"/>
                </a:cubicBezTo>
                <a:cubicBezTo>
                  <a:pt x="50" y="46"/>
                  <a:pt x="66" y="32"/>
                  <a:pt x="86" y="19"/>
                </a:cubicBezTo>
                <a:cubicBezTo>
                  <a:pt x="108" y="7"/>
                  <a:pt x="130" y="0"/>
                  <a:pt x="152" y="0"/>
                </a:cubicBezTo>
                <a:cubicBezTo>
                  <a:pt x="183" y="0"/>
                  <a:pt x="210" y="7"/>
                  <a:pt x="232" y="23"/>
                </a:cubicBezTo>
                <a:cubicBezTo>
                  <a:pt x="253" y="38"/>
                  <a:pt x="264" y="59"/>
                  <a:pt x="265" y="83"/>
                </a:cubicBezTo>
                <a:cubicBezTo>
                  <a:pt x="265" y="93"/>
                  <a:pt x="254" y="126"/>
                  <a:pt x="232" y="184"/>
                </a:cubicBezTo>
                <a:cubicBezTo>
                  <a:pt x="211" y="241"/>
                  <a:pt x="200" y="287"/>
                  <a:pt x="200" y="318"/>
                </a:cubicBezTo>
                <a:cubicBezTo>
                  <a:pt x="200" y="360"/>
                  <a:pt x="216" y="381"/>
                  <a:pt x="249" y="381"/>
                </a:cubicBezTo>
                <a:cubicBezTo>
                  <a:pt x="267" y="381"/>
                  <a:pt x="283" y="376"/>
                  <a:pt x="299" y="367"/>
                </a:cubicBezTo>
                <a:cubicBezTo>
                  <a:pt x="314" y="358"/>
                  <a:pt x="325" y="349"/>
                  <a:pt x="332" y="341"/>
                </a:cubicBezTo>
                <a:cubicBezTo>
                  <a:pt x="339" y="333"/>
                  <a:pt x="342" y="328"/>
                  <a:pt x="342" y="325"/>
                </a:cubicBezTo>
                <a:cubicBezTo>
                  <a:pt x="342" y="323"/>
                  <a:pt x="353" y="277"/>
                  <a:pt x="375" y="190"/>
                </a:cubicBezTo>
                <a:cubicBezTo>
                  <a:pt x="397" y="103"/>
                  <a:pt x="408" y="57"/>
                  <a:pt x="410" y="52"/>
                </a:cubicBezTo>
                <a:cubicBezTo>
                  <a:pt x="415" y="41"/>
                  <a:pt x="424" y="30"/>
                  <a:pt x="435" y="21"/>
                </a:cubicBezTo>
                <a:cubicBezTo>
                  <a:pt x="447" y="12"/>
                  <a:pt x="461" y="7"/>
                  <a:pt x="476" y="7"/>
                </a:cubicBezTo>
                <a:cubicBezTo>
                  <a:pt x="492" y="7"/>
                  <a:pt x="504" y="12"/>
                  <a:pt x="513" y="21"/>
                </a:cubicBezTo>
                <a:cubicBezTo>
                  <a:pt x="521" y="30"/>
                  <a:pt x="526" y="40"/>
                  <a:pt x="526" y="51"/>
                </a:cubicBezTo>
                <a:cubicBezTo>
                  <a:pt x="526" y="55"/>
                  <a:pt x="520" y="81"/>
                  <a:pt x="509" y="127"/>
                </a:cubicBezTo>
                <a:cubicBezTo>
                  <a:pt x="498" y="174"/>
                  <a:pt x="487" y="219"/>
                  <a:pt x="475" y="264"/>
                </a:cubicBezTo>
                <a:lnTo>
                  <a:pt x="459" y="331"/>
                </a:lnTo>
                <a:cubicBezTo>
                  <a:pt x="457" y="336"/>
                  <a:pt x="457" y="344"/>
                  <a:pt x="457" y="354"/>
                </a:cubicBezTo>
                <a:cubicBezTo>
                  <a:pt x="457" y="373"/>
                  <a:pt x="462" y="382"/>
                  <a:pt x="473" y="382"/>
                </a:cubicBezTo>
                <a:cubicBezTo>
                  <a:pt x="481" y="382"/>
                  <a:pt x="488" y="378"/>
                  <a:pt x="496" y="369"/>
                </a:cubicBezTo>
                <a:cubicBezTo>
                  <a:pt x="507" y="357"/>
                  <a:pt x="517" y="332"/>
                  <a:pt x="527" y="296"/>
                </a:cubicBezTo>
                <a:cubicBezTo>
                  <a:pt x="530" y="283"/>
                  <a:pt x="532" y="275"/>
                  <a:pt x="535" y="273"/>
                </a:cubicBezTo>
                <a:cubicBezTo>
                  <a:pt x="537" y="271"/>
                  <a:pt x="544" y="270"/>
                  <a:pt x="554" y="269"/>
                </a:cubicBezTo>
                <a:lnTo>
                  <a:pt x="559" y="269"/>
                </a:lnTo>
                <a:lnTo>
                  <a:pt x="569" y="269"/>
                </a:lnTo>
                <a:cubicBezTo>
                  <a:pt x="582" y="269"/>
                  <a:pt x="588" y="274"/>
                  <a:pt x="588" y="283"/>
                </a:cubicBezTo>
                <a:cubicBezTo>
                  <a:pt x="587" y="287"/>
                  <a:pt x="586" y="292"/>
                  <a:pt x="585" y="298"/>
                </a:cubicBezTo>
                <a:cubicBezTo>
                  <a:pt x="584" y="305"/>
                  <a:pt x="580" y="316"/>
                  <a:pt x="572" y="334"/>
                </a:cubicBezTo>
                <a:cubicBezTo>
                  <a:pt x="565" y="351"/>
                  <a:pt x="557" y="366"/>
                  <a:pt x="550" y="377"/>
                </a:cubicBezTo>
                <a:cubicBezTo>
                  <a:pt x="542" y="389"/>
                  <a:pt x="530" y="401"/>
                  <a:pt x="513" y="413"/>
                </a:cubicBezTo>
                <a:cubicBezTo>
                  <a:pt x="497" y="425"/>
                  <a:pt x="480" y="430"/>
                  <a:pt x="462" y="429"/>
                </a:cubicBezTo>
                <a:cubicBezTo>
                  <a:pt x="455" y="429"/>
                  <a:pt x="449" y="428"/>
                  <a:pt x="442" y="428"/>
                </a:cubicBezTo>
                <a:cubicBezTo>
                  <a:pt x="435" y="427"/>
                  <a:pt x="429" y="426"/>
                  <a:pt x="423" y="424"/>
                </a:cubicBezTo>
                <a:cubicBezTo>
                  <a:pt x="418" y="422"/>
                  <a:pt x="412" y="421"/>
                  <a:pt x="407" y="419"/>
                </a:cubicBezTo>
                <a:cubicBezTo>
                  <a:pt x="402" y="418"/>
                  <a:pt x="398" y="416"/>
                  <a:pt x="393" y="414"/>
                </a:cubicBezTo>
                <a:cubicBezTo>
                  <a:pt x="389" y="411"/>
                  <a:pt x="385" y="409"/>
                  <a:pt x="382" y="406"/>
                </a:cubicBezTo>
                <a:cubicBezTo>
                  <a:pt x="379" y="404"/>
                  <a:pt x="376" y="402"/>
                  <a:pt x="373" y="400"/>
                </a:cubicBezTo>
                <a:cubicBezTo>
                  <a:pt x="370" y="398"/>
                  <a:pt x="367" y="396"/>
                  <a:pt x="366" y="394"/>
                </a:cubicBezTo>
                <a:cubicBezTo>
                  <a:pt x="364" y="392"/>
                  <a:pt x="362" y="390"/>
                  <a:pt x="360" y="389"/>
                </a:cubicBezTo>
                <a:cubicBezTo>
                  <a:pt x="358" y="387"/>
                  <a:pt x="357" y="385"/>
                  <a:pt x="356" y="385"/>
                </a:cubicBezTo>
                <a:lnTo>
                  <a:pt x="355" y="383"/>
                </a:lnTo>
                <a:lnTo>
                  <a:pt x="348" y="390"/>
                </a:lnTo>
                <a:cubicBezTo>
                  <a:pt x="317" y="415"/>
                  <a:pt x="283" y="428"/>
                  <a:pt x="246" y="428"/>
                </a:cubicBezTo>
                <a:lnTo>
                  <a:pt x="240" y="428"/>
                </a:lnTo>
                <a:cubicBezTo>
                  <a:pt x="157" y="428"/>
                  <a:pt x="108" y="401"/>
                  <a:pt x="91" y="349"/>
                </a:cubicBezTo>
                <a:cubicBezTo>
                  <a:pt x="87" y="338"/>
                  <a:pt x="85" y="323"/>
                  <a:pt x="85" y="305"/>
                </a:cubicBezTo>
                <a:lnTo>
                  <a:pt x="85" y="295"/>
                </a:lnTo>
                <a:cubicBezTo>
                  <a:pt x="85" y="270"/>
                  <a:pt x="97" y="228"/>
                  <a:pt x="120" y="166"/>
                </a:cubicBezTo>
                <a:cubicBezTo>
                  <a:pt x="142" y="105"/>
                  <a:pt x="154" y="69"/>
                  <a:pt x="154" y="5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90" name="フリーフォーム: 図形 3089"/>
          <p:cNvSpPr/>
          <p:nvPr/>
        </p:nvSpPr>
        <p:spPr>
          <a:xfrm>
            <a:off x="5596560" y="2861640"/>
            <a:ext cx="44640" cy="105840"/>
          </a:xfrm>
          <a:custGeom>
            <a:avLst/>
            <a:gdLst/>
            <a:ahLst/>
            <a:cxnLst/>
            <a:rect l="0" t="0" r="r" b="b"/>
            <a:pathLst>
              <a:path w="124" h="294">
                <a:moveTo>
                  <a:pt x="0" y="80"/>
                </a:moveTo>
                <a:cubicBezTo>
                  <a:pt x="0" y="80"/>
                  <a:pt x="0" y="72"/>
                  <a:pt x="0" y="56"/>
                </a:cubicBezTo>
                <a:cubicBezTo>
                  <a:pt x="0" y="41"/>
                  <a:pt x="5" y="27"/>
                  <a:pt x="16" y="16"/>
                </a:cubicBezTo>
                <a:cubicBezTo>
                  <a:pt x="26" y="5"/>
                  <a:pt x="39" y="0"/>
                  <a:pt x="56" y="0"/>
                </a:cubicBezTo>
                <a:cubicBezTo>
                  <a:pt x="73" y="0"/>
                  <a:pt x="88" y="7"/>
                  <a:pt x="102" y="23"/>
                </a:cubicBezTo>
                <a:cubicBezTo>
                  <a:pt x="116" y="38"/>
                  <a:pt x="123" y="66"/>
                  <a:pt x="124" y="105"/>
                </a:cubicBezTo>
                <a:cubicBezTo>
                  <a:pt x="124" y="127"/>
                  <a:pt x="121" y="149"/>
                  <a:pt x="115" y="169"/>
                </a:cubicBezTo>
                <a:cubicBezTo>
                  <a:pt x="110" y="189"/>
                  <a:pt x="103" y="207"/>
                  <a:pt x="96" y="222"/>
                </a:cubicBezTo>
                <a:cubicBezTo>
                  <a:pt x="88" y="237"/>
                  <a:pt x="80" y="250"/>
                  <a:pt x="71" y="260"/>
                </a:cubicBezTo>
                <a:cubicBezTo>
                  <a:pt x="63" y="271"/>
                  <a:pt x="55" y="279"/>
                  <a:pt x="49" y="285"/>
                </a:cubicBezTo>
                <a:cubicBezTo>
                  <a:pt x="43" y="291"/>
                  <a:pt x="39" y="294"/>
                  <a:pt x="37" y="294"/>
                </a:cubicBezTo>
                <a:cubicBezTo>
                  <a:pt x="34" y="294"/>
                  <a:pt x="30" y="291"/>
                  <a:pt x="25" y="285"/>
                </a:cubicBezTo>
                <a:cubicBezTo>
                  <a:pt x="19" y="280"/>
                  <a:pt x="17" y="276"/>
                  <a:pt x="17" y="273"/>
                </a:cubicBezTo>
                <a:cubicBezTo>
                  <a:pt x="17" y="271"/>
                  <a:pt x="20" y="266"/>
                  <a:pt x="27" y="258"/>
                </a:cubicBezTo>
                <a:cubicBezTo>
                  <a:pt x="34" y="251"/>
                  <a:pt x="41" y="242"/>
                  <a:pt x="50" y="230"/>
                </a:cubicBezTo>
                <a:cubicBezTo>
                  <a:pt x="59" y="219"/>
                  <a:pt x="67" y="204"/>
                  <a:pt x="74" y="184"/>
                </a:cubicBezTo>
                <a:cubicBezTo>
                  <a:pt x="82" y="164"/>
                  <a:pt x="87" y="141"/>
                  <a:pt x="89" y="116"/>
                </a:cubicBezTo>
                <a:lnTo>
                  <a:pt x="89" y="104"/>
                </a:lnTo>
                <a:lnTo>
                  <a:pt x="88" y="105"/>
                </a:lnTo>
                <a:cubicBezTo>
                  <a:pt x="87" y="105"/>
                  <a:pt x="85" y="106"/>
                  <a:pt x="84" y="107"/>
                </a:cubicBezTo>
                <a:cubicBezTo>
                  <a:pt x="82" y="107"/>
                  <a:pt x="80" y="108"/>
                  <a:pt x="78" y="110"/>
                </a:cubicBezTo>
                <a:cubicBezTo>
                  <a:pt x="76" y="112"/>
                  <a:pt x="73" y="112"/>
                  <a:pt x="70" y="112"/>
                </a:cubicBezTo>
                <a:cubicBezTo>
                  <a:pt x="66" y="112"/>
                  <a:pt x="62" y="113"/>
                  <a:pt x="58" y="113"/>
                </a:cubicBezTo>
                <a:cubicBezTo>
                  <a:pt x="42" y="113"/>
                  <a:pt x="28" y="107"/>
                  <a:pt x="17" y="96"/>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91" name="フリーフォーム: 図形 3090"/>
          <p:cNvSpPr/>
          <p:nvPr/>
        </p:nvSpPr>
        <p:spPr>
          <a:xfrm>
            <a:off x="5733720" y="2750760"/>
            <a:ext cx="186480" cy="154440"/>
          </a:xfrm>
          <a:custGeom>
            <a:avLst/>
            <a:gdLst/>
            <a:ahLst/>
            <a:cxnLst/>
            <a:rect l="0" t="0" r="r" b="b"/>
            <a:pathLst>
              <a:path w="518" h="429">
                <a:moveTo>
                  <a:pt x="29" y="158"/>
                </a:moveTo>
                <a:lnTo>
                  <a:pt x="19" y="158"/>
                </a:lnTo>
                <a:cubicBezTo>
                  <a:pt x="6" y="158"/>
                  <a:pt x="0" y="153"/>
                  <a:pt x="0" y="145"/>
                </a:cubicBezTo>
                <a:cubicBezTo>
                  <a:pt x="0" y="143"/>
                  <a:pt x="1" y="140"/>
                  <a:pt x="2" y="134"/>
                </a:cubicBezTo>
                <a:cubicBezTo>
                  <a:pt x="3" y="129"/>
                  <a:pt x="6" y="121"/>
                  <a:pt x="12" y="111"/>
                </a:cubicBezTo>
                <a:cubicBezTo>
                  <a:pt x="18" y="101"/>
                  <a:pt x="24" y="91"/>
                  <a:pt x="31" y="81"/>
                </a:cubicBezTo>
                <a:cubicBezTo>
                  <a:pt x="37" y="70"/>
                  <a:pt x="48" y="59"/>
                  <a:pt x="62" y="47"/>
                </a:cubicBezTo>
                <a:cubicBezTo>
                  <a:pt x="77" y="35"/>
                  <a:pt x="92" y="25"/>
                  <a:pt x="108" y="17"/>
                </a:cubicBezTo>
                <a:cubicBezTo>
                  <a:pt x="133" y="6"/>
                  <a:pt x="156" y="1"/>
                  <a:pt x="177" y="1"/>
                </a:cubicBezTo>
                <a:lnTo>
                  <a:pt x="179" y="1"/>
                </a:lnTo>
                <a:cubicBezTo>
                  <a:pt x="202" y="1"/>
                  <a:pt x="217" y="1"/>
                  <a:pt x="222" y="1"/>
                </a:cubicBezTo>
                <a:cubicBezTo>
                  <a:pt x="269" y="10"/>
                  <a:pt x="300" y="25"/>
                  <a:pt x="315" y="48"/>
                </a:cubicBezTo>
                <a:lnTo>
                  <a:pt x="325" y="39"/>
                </a:lnTo>
                <a:cubicBezTo>
                  <a:pt x="351" y="13"/>
                  <a:pt x="380" y="0"/>
                  <a:pt x="410" y="0"/>
                </a:cubicBezTo>
                <a:cubicBezTo>
                  <a:pt x="444" y="0"/>
                  <a:pt x="471" y="9"/>
                  <a:pt x="489" y="28"/>
                </a:cubicBezTo>
                <a:cubicBezTo>
                  <a:pt x="508" y="48"/>
                  <a:pt x="518" y="71"/>
                  <a:pt x="518" y="98"/>
                </a:cubicBezTo>
                <a:cubicBezTo>
                  <a:pt x="518" y="125"/>
                  <a:pt x="510" y="145"/>
                  <a:pt x="494" y="160"/>
                </a:cubicBezTo>
                <a:cubicBezTo>
                  <a:pt x="478" y="174"/>
                  <a:pt x="461" y="181"/>
                  <a:pt x="442" y="182"/>
                </a:cubicBezTo>
                <a:cubicBezTo>
                  <a:pt x="428" y="182"/>
                  <a:pt x="416" y="178"/>
                  <a:pt x="406" y="169"/>
                </a:cubicBezTo>
                <a:cubicBezTo>
                  <a:pt x="396" y="160"/>
                  <a:pt x="391" y="148"/>
                  <a:pt x="391" y="134"/>
                </a:cubicBezTo>
                <a:cubicBezTo>
                  <a:pt x="391" y="112"/>
                  <a:pt x="399" y="94"/>
                  <a:pt x="415" y="79"/>
                </a:cubicBezTo>
                <a:cubicBezTo>
                  <a:pt x="423" y="72"/>
                  <a:pt x="433" y="67"/>
                  <a:pt x="445" y="62"/>
                </a:cubicBezTo>
                <a:cubicBezTo>
                  <a:pt x="445" y="61"/>
                  <a:pt x="443" y="60"/>
                  <a:pt x="441" y="58"/>
                </a:cubicBezTo>
                <a:cubicBezTo>
                  <a:pt x="439" y="56"/>
                  <a:pt x="434" y="54"/>
                  <a:pt x="428" y="52"/>
                </a:cubicBezTo>
                <a:cubicBezTo>
                  <a:pt x="422" y="49"/>
                  <a:pt x="415" y="48"/>
                  <a:pt x="408" y="48"/>
                </a:cubicBezTo>
                <a:cubicBezTo>
                  <a:pt x="400" y="48"/>
                  <a:pt x="394" y="49"/>
                  <a:pt x="391" y="50"/>
                </a:cubicBezTo>
                <a:cubicBezTo>
                  <a:pt x="370" y="59"/>
                  <a:pt x="355" y="77"/>
                  <a:pt x="346" y="103"/>
                </a:cubicBezTo>
                <a:cubicBezTo>
                  <a:pt x="308" y="242"/>
                  <a:pt x="289" y="324"/>
                  <a:pt x="289" y="347"/>
                </a:cubicBezTo>
                <a:cubicBezTo>
                  <a:pt x="289" y="369"/>
                  <a:pt x="305" y="380"/>
                  <a:pt x="337" y="380"/>
                </a:cubicBezTo>
                <a:cubicBezTo>
                  <a:pt x="365" y="380"/>
                  <a:pt x="390" y="371"/>
                  <a:pt x="412" y="352"/>
                </a:cubicBezTo>
                <a:cubicBezTo>
                  <a:pt x="434" y="334"/>
                  <a:pt x="450" y="313"/>
                  <a:pt x="459" y="289"/>
                </a:cubicBezTo>
                <a:cubicBezTo>
                  <a:pt x="461" y="280"/>
                  <a:pt x="463" y="274"/>
                  <a:pt x="465" y="272"/>
                </a:cubicBezTo>
                <a:cubicBezTo>
                  <a:pt x="467" y="270"/>
                  <a:pt x="473" y="269"/>
                  <a:pt x="484" y="269"/>
                </a:cubicBezTo>
                <a:lnTo>
                  <a:pt x="489" y="269"/>
                </a:lnTo>
                <a:lnTo>
                  <a:pt x="500" y="269"/>
                </a:lnTo>
                <a:cubicBezTo>
                  <a:pt x="512" y="269"/>
                  <a:pt x="518" y="274"/>
                  <a:pt x="518" y="283"/>
                </a:cubicBezTo>
                <a:cubicBezTo>
                  <a:pt x="518" y="292"/>
                  <a:pt x="514" y="303"/>
                  <a:pt x="506" y="318"/>
                </a:cubicBezTo>
                <a:cubicBezTo>
                  <a:pt x="498" y="333"/>
                  <a:pt x="487" y="349"/>
                  <a:pt x="473" y="365"/>
                </a:cubicBezTo>
                <a:cubicBezTo>
                  <a:pt x="458" y="382"/>
                  <a:pt x="438" y="397"/>
                  <a:pt x="412" y="410"/>
                </a:cubicBezTo>
                <a:cubicBezTo>
                  <a:pt x="386" y="423"/>
                  <a:pt x="358" y="429"/>
                  <a:pt x="329" y="429"/>
                </a:cubicBezTo>
                <a:cubicBezTo>
                  <a:pt x="277" y="429"/>
                  <a:pt x="237" y="415"/>
                  <a:pt x="207" y="389"/>
                </a:cubicBezTo>
                <a:lnTo>
                  <a:pt x="200" y="380"/>
                </a:lnTo>
                <a:cubicBezTo>
                  <a:pt x="173" y="412"/>
                  <a:pt x="143" y="428"/>
                  <a:pt x="110" y="428"/>
                </a:cubicBezTo>
                <a:lnTo>
                  <a:pt x="105" y="428"/>
                </a:lnTo>
                <a:cubicBezTo>
                  <a:pt x="70" y="428"/>
                  <a:pt x="43" y="418"/>
                  <a:pt x="26" y="398"/>
                </a:cubicBezTo>
                <a:cubicBezTo>
                  <a:pt x="9" y="378"/>
                  <a:pt x="0" y="356"/>
                  <a:pt x="0" y="333"/>
                </a:cubicBezTo>
                <a:cubicBezTo>
                  <a:pt x="0" y="303"/>
                  <a:pt x="8" y="281"/>
                  <a:pt x="25" y="267"/>
                </a:cubicBezTo>
                <a:cubicBezTo>
                  <a:pt x="42" y="253"/>
                  <a:pt x="59" y="246"/>
                  <a:pt x="76" y="245"/>
                </a:cubicBezTo>
                <a:cubicBezTo>
                  <a:pt x="90" y="245"/>
                  <a:pt x="103" y="250"/>
                  <a:pt x="112" y="258"/>
                </a:cubicBezTo>
                <a:cubicBezTo>
                  <a:pt x="122" y="267"/>
                  <a:pt x="127" y="280"/>
                  <a:pt x="127" y="295"/>
                </a:cubicBezTo>
                <a:cubicBezTo>
                  <a:pt x="127" y="316"/>
                  <a:pt x="119" y="335"/>
                  <a:pt x="103" y="350"/>
                </a:cubicBezTo>
                <a:cubicBezTo>
                  <a:pt x="95" y="356"/>
                  <a:pt x="85" y="361"/>
                  <a:pt x="73" y="366"/>
                </a:cubicBezTo>
                <a:cubicBezTo>
                  <a:pt x="75" y="369"/>
                  <a:pt x="79" y="372"/>
                  <a:pt x="86" y="376"/>
                </a:cubicBezTo>
                <a:cubicBezTo>
                  <a:pt x="94" y="379"/>
                  <a:pt x="102" y="381"/>
                  <a:pt x="110" y="381"/>
                </a:cubicBezTo>
                <a:cubicBezTo>
                  <a:pt x="123" y="381"/>
                  <a:pt x="135" y="376"/>
                  <a:pt x="146" y="364"/>
                </a:cubicBezTo>
                <a:cubicBezTo>
                  <a:pt x="157" y="353"/>
                  <a:pt x="165" y="340"/>
                  <a:pt x="170" y="325"/>
                </a:cubicBezTo>
                <a:cubicBezTo>
                  <a:pt x="208" y="185"/>
                  <a:pt x="227" y="104"/>
                  <a:pt x="227" y="81"/>
                </a:cubicBezTo>
                <a:cubicBezTo>
                  <a:pt x="227" y="59"/>
                  <a:pt x="211" y="48"/>
                  <a:pt x="179" y="48"/>
                </a:cubicBezTo>
                <a:cubicBezTo>
                  <a:pt x="157" y="48"/>
                  <a:pt x="135" y="55"/>
                  <a:pt x="112" y="69"/>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92" name="フリーフォーム: 図形 3091"/>
          <p:cNvSpPr/>
          <p:nvPr/>
        </p:nvSpPr>
        <p:spPr>
          <a:xfrm>
            <a:off x="5958000" y="2647800"/>
            <a:ext cx="55440" cy="122760"/>
          </a:xfrm>
          <a:custGeom>
            <a:avLst/>
            <a:gdLst/>
            <a:ahLst/>
            <a:cxnLst/>
            <a:rect l="0" t="0" r="r" b="b"/>
            <a:pathLst>
              <a:path w="154" h="341">
                <a:moveTo>
                  <a:pt x="33" y="341"/>
                </a:moveTo>
                <a:cubicBezTo>
                  <a:pt x="30" y="341"/>
                  <a:pt x="24" y="340"/>
                  <a:pt x="15" y="337"/>
                </a:cubicBezTo>
                <a:cubicBezTo>
                  <a:pt x="6" y="335"/>
                  <a:pt x="1" y="332"/>
                  <a:pt x="0" y="329"/>
                </a:cubicBezTo>
                <a:cubicBezTo>
                  <a:pt x="0" y="326"/>
                  <a:pt x="13" y="274"/>
                  <a:pt x="37" y="176"/>
                </a:cubicBezTo>
                <a:cubicBezTo>
                  <a:pt x="61" y="77"/>
                  <a:pt x="74" y="25"/>
                  <a:pt x="77" y="21"/>
                </a:cubicBezTo>
                <a:cubicBezTo>
                  <a:pt x="83" y="7"/>
                  <a:pt x="96" y="0"/>
                  <a:pt x="112" y="0"/>
                </a:cubicBezTo>
                <a:cubicBezTo>
                  <a:pt x="121" y="0"/>
                  <a:pt x="130" y="3"/>
                  <a:pt x="140" y="10"/>
                </a:cubicBezTo>
                <a:cubicBezTo>
                  <a:pt x="149" y="16"/>
                  <a:pt x="154" y="26"/>
                  <a:pt x="154" y="39"/>
                </a:cubicBezTo>
                <a:cubicBezTo>
                  <a:pt x="154" y="41"/>
                  <a:pt x="154" y="44"/>
                  <a:pt x="153" y="49"/>
                </a:cubicBezTo>
                <a:cubicBezTo>
                  <a:pt x="152" y="52"/>
                  <a:pt x="133" y="101"/>
                  <a:pt x="96" y="195"/>
                </a:cubicBezTo>
                <a:cubicBezTo>
                  <a:pt x="57" y="290"/>
                  <a:pt x="37" y="339"/>
                  <a:pt x="36" y="340"/>
                </a:cubicBezTo>
                <a:cubicBezTo>
                  <a:pt x="35" y="341"/>
                  <a:pt x="34" y="341"/>
                  <a:pt x="33"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93" name="フリーフォーム: 図形 3092"/>
          <p:cNvSpPr/>
          <p:nvPr/>
        </p:nvSpPr>
        <p:spPr>
          <a:xfrm>
            <a:off x="6051240" y="2650680"/>
            <a:ext cx="80640" cy="335520"/>
          </a:xfrm>
          <a:custGeom>
            <a:avLst/>
            <a:gdLst/>
            <a:ahLst/>
            <a:cxnLst/>
            <a:rect l="0" t="0" r="r" b="b"/>
            <a:pathLst>
              <a:path w="224" h="932">
                <a:moveTo>
                  <a:pt x="5" y="1"/>
                </a:moveTo>
                <a:lnTo>
                  <a:pt x="9" y="0"/>
                </a:lnTo>
                <a:cubicBezTo>
                  <a:pt x="12" y="0"/>
                  <a:pt x="15" y="0"/>
                  <a:pt x="18" y="0"/>
                </a:cubicBezTo>
                <a:lnTo>
                  <a:pt x="29" y="0"/>
                </a:lnTo>
                <a:lnTo>
                  <a:pt x="55" y="23"/>
                </a:lnTo>
                <a:cubicBezTo>
                  <a:pt x="114" y="75"/>
                  <a:pt x="156" y="141"/>
                  <a:pt x="184" y="220"/>
                </a:cubicBezTo>
                <a:cubicBezTo>
                  <a:pt x="210" y="299"/>
                  <a:pt x="224" y="381"/>
                  <a:pt x="224" y="466"/>
                </a:cubicBezTo>
                <a:cubicBezTo>
                  <a:pt x="224" y="508"/>
                  <a:pt x="221" y="549"/>
                  <a:pt x="214" y="588"/>
                </a:cubicBezTo>
                <a:cubicBezTo>
                  <a:pt x="208" y="628"/>
                  <a:pt x="201" y="661"/>
                  <a:pt x="193" y="688"/>
                </a:cubicBezTo>
                <a:cubicBezTo>
                  <a:pt x="185" y="715"/>
                  <a:pt x="172" y="743"/>
                  <a:pt x="158" y="770"/>
                </a:cubicBezTo>
                <a:cubicBezTo>
                  <a:pt x="143" y="797"/>
                  <a:pt x="131" y="818"/>
                  <a:pt x="122" y="832"/>
                </a:cubicBezTo>
                <a:cubicBezTo>
                  <a:pt x="114" y="846"/>
                  <a:pt x="101" y="862"/>
                  <a:pt x="84" y="880"/>
                </a:cubicBezTo>
                <a:cubicBezTo>
                  <a:pt x="67" y="897"/>
                  <a:pt x="57" y="907"/>
                  <a:pt x="54" y="910"/>
                </a:cubicBezTo>
                <a:cubicBezTo>
                  <a:pt x="51" y="913"/>
                  <a:pt x="44" y="919"/>
                  <a:pt x="33" y="928"/>
                </a:cubicBezTo>
                <a:cubicBezTo>
                  <a:pt x="31" y="930"/>
                  <a:pt x="30" y="931"/>
                  <a:pt x="29" y="932"/>
                </a:cubicBezTo>
                <a:lnTo>
                  <a:pt x="18" y="932"/>
                </a:lnTo>
                <a:cubicBezTo>
                  <a:pt x="13" y="932"/>
                  <a:pt x="10" y="932"/>
                  <a:pt x="8" y="932"/>
                </a:cubicBezTo>
                <a:cubicBezTo>
                  <a:pt x="6" y="932"/>
                  <a:pt x="4" y="931"/>
                  <a:pt x="3" y="929"/>
                </a:cubicBezTo>
                <a:cubicBezTo>
                  <a:pt x="2" y="927"/>
                  <a:pt x="1" y="924"/>
                  <a:pt x="0" y="921"/>
                </a:cubicBezTo>
                <a:cubicBezTo>
                  <a:pt x="1" y="920"/>
                  <a:pt x="4" y="916"/>
                  <a:pt x="11" y="908"/>
                </a:cubicBezTo>
                <a:cubicBezTo>
                  <a:pt x="107" y="809"/>
                  <a:pt x="155" y="661"/>
                  <a:pt x="155" y="466"/>
                </a:cubicBezTo>
                <a:cubicBezTo>
                  <a:pt x="155" y="271"/>
                  <a:pt x="107" y="123"/>
                  <a:pt x="11" y="24"/>
                </a:cubicBezTo>
                <a:cubicBezTo>
                  <a:pt x="4" y="16"/>
                  <a:pt x="1" y="12"/>
                  <a:pt x="0" y="11"/>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94" name="フリーフォーム: 図形 3093"/>
          <p:cNvSpPr/>
          <p:nvPr/>
        </p:nvSpPr>
        <p:spPr>
          <a:xfrm>
            <a:off x="2152440" y="317160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95" name="テキスト ボックス 3094"/>
          <p:cNvSpPr txBox="1"/>
          <p:nvPr/>
        </p:nvSpPr>
        <p:spPr>
          <a:xfrm>
            <a:off x="1300320" y="219780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もの</a:t>
            </a:r>
            <a:endParaRPr lang="en-US" sz="2170" b="0" strike="noStrike" spc="-1">
              <a:solidFill>
                <a:srgbClr val="000000"/>
              </a:solidFill>
              <a:latin typeface="Times New Roman"/>
            </a:endParaRPr>
          </a:p>
        </p:txBody>
      </p:sp>
      <p:sp>
        <p:nvSpPr>
          <p:cNvPr id="3096" name="フリーフォーム: 図形 3095"/>
          <p:cNvSpPr/>
          <p:nvPr/>
        </p:nvSpPr>
        <p:spPr>
          <a:xfrm>
            <a:off x="3246480" y="3166560"/>
            <a:ext cx="211680" cy="154440"/>
          </a:xfrm>
          <a:custGeom>
            <a:avLst/>
            <a:gdLst/>
            <a:ahLst/>
            <a:cxnLst/>
            <a:rect l="0" t="0" r="r" b="b"/>
            <a:pathLst>
              <a:path w="588" h="429">
                <a:moveTo>
                  <a:pt x="155" y="59"/>
                </a:moveTo>
                <a:cubicBezTo>
                  <a:pt x="155" y="54"/>
                  <a:pt x="154" y="51"/>
                  <a:pt x="153" y="50"/>
                </a:cubicBezTo>
                <a:cubicBezTo>
                  <a:pt x="152" y="48"/>
                  <a:pt x="148" y="48"/>
                  <a:pt x="143" y="48"/>
                </a:cubicBezTo>
                <a:cubicBezTo>
                  <a:pt x="126" y="49"/>
                  <a:pt x="111" y="58"/>
                  <a:pt x="96" y="75"/>
                </a:cubicBezTo>
                <a:cubicBezTo>
                  <a:pt x="81" y="91"/>
                  <a:pt x="70" y="113"/>
                  <a:pt x="61" y="138"/>
                </a:cubicBezTo>
                <a:cubicBezTo>
                  <a:pt x="58" y="148"/>
                  <a:pt x="55" y="154"/>
                  <a:pt x="53" y="156"/>
                </a:cubicBezTo>
                <a:cubicBezTo>
                  <a:pt x="51" y="157"/>
                  <a:pt x="45" y="158"/>
                  <a:pt x="35" y="158"/>
                </a:cubicBezTo>
                <a:lnTo>
                  <a:pt x="29" y="158"/>
                </a:lnTo>
                <a:lnTo>
                  <a:pt x="19" y="158"/>
                </a:lnTo>
                <a:cubicBezTo>
                  <a:pt x="6" y="158"/>
                  <a:pt x="0" y="154"/>
                  <a:pt x="0" y="145"/>
                </a:cubicBezTo>
                <a:cubicBezTo>
                  <a:pt x="0" y="139"/>
                  <a:pt x="4" y="128"/>
                  <a:pt x="10" y="113"/>
                </a:cubicBezTo>
                <a:cubicBezTo>
                  <a:pt x="17" y="98"/>
                  <a:pt x="27" y="82"/>
                  <a:pt x="38" y="64"/>
                </a:cubicBezTo>
                <a:cubicBezTo>
                  <a:pt x="50" y="47"/>
                  <a:pt x="67" y="32"/>
                  <a:pt x="88" y="20"/>
                </a:cubicBezTo>
                <a:cubicBezTo>
                  <a:pt x="108" y="7"/>
                  <a:pt x="130" y="1"/>
                  <a:pt x="153" y="0"/>
                </a:cubicBezTo>
                <a:cubicBezTo>
                  <a:pt x="184" y="0"/>
                  <a:pt x="210" y="8"/>
                  <a:pt x="232" y="24"/>
                </a:cubicBezTo>
                <a:cubicBezTo>
                  <a:pt x="254" y="39"/>
                  <a:pt x="265" y="59"/>
                  <a:pt x="265" y="84"/>
                </a:cubicBezTo>
                <a:cubicBezTo>
                  <a:pt x="265" y="93"/>
                  <a:pt x="254" y="127"/>
                  <a:pt x="233" y="184"/>
                </a:cubicBezTo>
                <a:cubicBezTo>
                  <a:pt x="211" y="242"/>
                  <a:pt x="200" y="286"/>
                  <a:pt x="200" y="317"/>
                </a:cubicBezTo>
                <a:cubicBezTo>
                  <a:pt x="200" y="360"/>
                  <a:pt x="217" y="381"/>
                  <a:pt x="250" y="381"/>
                </a:cubicBezTo>
                <a:cubicBezTo>
                  <a:pt x="267" y="381"/>
                  <a:pt x="283" y="376"/>
                  <a:pt x="299" y="367"/>
                </a:cubicBezTo>
                <a:cubicBezTo>
                  <a:pt x="314" y="357"/>
                  <a:pt x="325" y="349"/>
                  <a:pt x="332" y="341"/>
                </a:cubicBezTo>
                <a:cubicBezTo>
                  <a:pt x="339" y="333"/>
                  <a:pt x="343" y="327"/>
                  <a:pt x="343" y="325"/>
                </a:cubicBezTo>
                <a:cubicBezTo>
                  <a:pt x="343" y="322"/>
                  <a:pt x="353" y="278"/>
                  <a:pt x="375" y="191"/>
                </a:cubicBezTo>
                <a:cubicBezTo>
                  <a:pt x="397" y="104"/>
                  <a:pt x="409" y="58"/>
                  <a:pt x="410" y="52"/>
                </a:cubicBezTo>
                <a:cubicBezTo>
                  <a:pt x="415" y="41"/>
                  <a:pt x="424" y="31"/>
                  <a:pt x="436" y="22"/>
                </a:cubicBezTo>
                <a:cubicBezTo>
                  <a:pt x="447" y="12"/>
                  <a:pt x="461" y="8"/>
                  <a:pt x="476" y="8"/>
                </a:cubicBezTo>
                <a:cubicBezTo>
                  <a:pt x="492" y="8"/>
                  <a:pt x="504" y="12"/>
                  <a:pt x="513" y="22"/>
                </a:cubicBezTo>
                <a:cubicBezTo>
                  <a:pt x="521" y="31"/>
                  <a:pt x="526" y="41"/>
                  <a:pt x="526" y="51"/>
                </a:cubicBezTo>
                <a:cubicBezTo>
                  <a:pt x="526" y="56"/>
                  <a:pt x="520" y="81"/>
                  <a:pt x="509" y="128"/>
                </a:cubicBezTo>
                <a:cubicBezTo>
                  <a:pt x="498" y="174"/>
                  <a:pt x="487" y="220"/>
                  <a:pt x="476" y="264"/>
                </a:cubicBezTo>
                <a:lnTo>
                  <a:pt x="459" y="330"/>
                </a:lnTo>
                <a:cubicBezTo>
                  <a:pt x="458" y="335"/>
                  <a:pt x="457" y="343"/>
                  <a:pt x="457" y="354"/>
                </a:cubicBezTo>
                <a:cubicBezTo>
                  <a:pt x="457" y="372"/>
                  <a:pt x="462" y="382"/>
                  <a:pt x="473" y="382"/>
                </a:cubicBezTo>
                <a:cubicBezTo>
                  <a:pt x="481" y="382"/>
                  <a:pt x="489" y="377"/>
                  <a:pt x="496" y="369"/>
                </a:cubicBezTo>
                <a:cubicBezTo>
                  <a:pt x="507" y="356"/>
                  <a:pt x="517" y="332"/>
                  <a:pt x="527" y="296"/>
                </a:cubicBezTo>
                <a:cubicBezTo>
                  <a:pt x="530" y="283"/>
                  <a:pt x="533" y="276"/>
                  <a:pt x="535" y="274"/>
                </a:cubicBezTo>
                <a:cubicBezTo>
                  <a:pt x="538" y="272"/>
                  <a:pt x="544" y="271"/>
                  <a:pt x="555" y="270"/>
                </a:cubicBezTo>
                <a:lnTo>
                  <a:pt x="559" y="270"/>
                </a:lnTo>
                <a:lnTo>
                  <a:pt x="569" y="270"/>
                </a:lnTo>
                <a:cubicBezTo>
                  <a:pt x="582" y="270"/>
                  <a:pt x="588" y="274"/>
                  <a:pt x="588" y="283"/>
                </a:cubicBezTo>
                <a:cubicBezTo>
                  <a:pt x="587" y="287"/>
                  <a:pt x="587" y="292"/>
                  <a:pt x="585" y="298"/>
                </a:cubicBezTo>
                <a:cubicBezTo>
                  <a:pt x="584" y="304"/>
                  <a:pt x="580" y="316"/>
                  <a:pt x="572" y="333"/>
                </a:cubicBezTo>
                <a:cubicBezTo>
                  <a:pt x="565" y="351"/>
                  <a:pt x="557" y="365"/>
                  <a:pt x="550" y="377"/>
                </a:cubicBezTo>
                <a:cubicBezTo>
                  <a:pt x="543" y="389"/>
                  <a:pt x="530" y="401"/>
                  <a:pt x="514" y="413"/>
                </a:cubicBezTo>
                <a:cubicBezTo>
                  <a:pt x="497" y="425"/>
                  <a:pt x="480" y="430"/>
                  <a:pt x="463" y="429"/>
                </a:cubicBezTo>
                <a:cubicBezTo>
                  <a:pt x="456" y="429"/>
                  <a:pt x="449" y="429"/>
                  <a:pt x="442" y="428"/>
                </a:cubicBezTo>
                <a:cubicBezTo>
                  <a:pt x="435" y="428"/>
                  <a:pt x="429" y="426"/>
                  <a:pt x="423" y="425"/>
                </a:cubicBezTo>
                <a:cubicBezTo>
                  <a:pt x="418" y="423"/>
                  <a:pt x="413" y="421"/>
                  <a:pt x="408" y="420"/>
                </a:cubicBezTo>
                <a:cubicBezTo>
                  <a:pt x="403" y="419"/>
                  <a:pt x="398" y="417"/>
                  <a:pt x="394" y="414"/>
                </a:cubicBezTo>
                <a:cubicBezTo>
                  <a:pt x="389" y="412"/>
                  <a:pt x="386" y="409"/>
                  <a:pt x="383" y="407"/>
                </a:cubicBezTo>
                <a:cubicBezTo>
                  <a:pt x="379" y="403"/>
                  <a:pt x="376" y="401"/>
                  <a:pt x="373" y="399"/>
                </a:cubicBezTo>
                <a:cubicBezTo>
                  <a:pt x="370" y="397"/>
                  <a:pt x="368" y="396"/>
                  <a:pt x="366" y="394"/>
                </a:cubicBezTo>
                <a:cubicBezTo>
                  <a:pt x="364" y="392"/>
                  <a:pt x="362" y="390"/>
                  <a:pt x="360" y="388"/>
                </a:cubicBezTo>
                <a:cubicBezTo>
                  <a:pt x="358" y="386"/>
                  <a:pt x="357" y="385"/>
                  <a:pt x="356" y="384"/>
                </a:cubicBezTo>
                <a:lnTo>
                  <a:pt x="356" y="383"/>
                </a:lnTo>
                <a:lnTo>
                  <a:pt x="348" y="389"/>
                </a:lnTo>
                <a:cubicBezTo>
                  <a:pt x="317" y="416"/>
                  <a:pt x="283" y="428"/>
                  <a:pt x="247" y="428"/>
                </a:cubicBezTo>
                <a:lnTo>
                  <a:pt x="240" y="428"/>
                </a:lnTo>
                <a:cubicBezTo>
                  <a:pt x="158" y="428"/>
                  <a:pt x="108" y="401"/>
                  <a:pt x="92" y="348"/>
                </a:cubicBezTo>
                <a:cubicBezTo>
                  <a:pt x="89" y="338"/>
                  <a:pt x="87" y="323"/>
                  <a:pt x="87" y="304"/>
                </a:cubicBezTo>
                <a:lnTo>
                  <a:pt x="87" y="294"/>
                </a:lnTo>
                <a:cubicBezTo>
                  <a:pt x="87" y="271"/>
                  <a:pt x="98" y="228"/>
                  <a:pt x="120" y="167"/>
                </a:cubicBezTo>
                <a:cubicBezTo>
                  <a:pt x="143" y="105"/>
                  <a:pt x="154" y="69"/>
                  <a:pt x="155"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97" name="フリーフォーム: 図形 3096"/>
          <p:cNvSpPr/>
          <p:nvPr/>
        </p:nvSpPr>
        <p:spPr>
          <a:xfrm>
            <a:off x="3578400" y="3195000"/>
            <a:ext cx="223200" cy="78840"/>
          </a:xfrm>
          <a:custGeom>
            <a:avLst/>
            <a:gdLst/>
            <a:ahLst/>
            <a:cxnLst/>
            <a:rect l="0" t="0" r="r" b="b"/>
            <a:pathLst>
              <a:path w="620" h="219">
                <a:moveTo>
                  <a:pt x="0" y="19"/>
                </a:moveTo>
                <a:cubicBezTo>
                  <a:pt x="0" y="11"/>
                  <a:pt x="4" y="5"/>
                  <a:pt x="13" y="0"/>
                </a:cubicBezTo>
                <a:lnTo>
                  <a:pt x="606" y="0"/>
                </a:lnTo>
                <a:cubicBezTo>
                  <a:pt x="616" y="5"/>
                  <a:pt x="620" y="12"/>
                  <a:pt x="620" y="19"/>
                </a:cubicBezTo>
                <a:cubicBezTo>
                  <a:pt x="620" y="26"/>
                  <a:pt x="616" y="32"/>
                  <a:pt x="607" y="37"/>
                </a:cubicBezTo>
                <a:lnTo>
                  <a:pt x="311" y="38"/>
                </a:lnTo>
                <a:lnTo>
                  <a:pt x="15" y="38"/>
                </a:lnTo>
                <a:cubicBezTo>
                  <a:pt x="5" y="34"/>
                  <a:pt x="0" y="28"/>
                  <a:pt x="0" y="19"/>
                </a:cubicBezTo>
                <a:moveTo>
                  <a:pt x="0" y="200"/>
                </a:moveTo>
                <a:cubicBezTo>
                  <a:pt x="0" y="191"/>
                  <a:pt x="5" y="185"/>
                  <a:pt x="15" y="182"/>
                </a:cubicBezTo>
                <a:lnTo>
                  <a:pt x="607" y="182"/>
                </a:lnTo>
                <a:cubicBezTo>
                  <a:pt x="616" y="188"/>
                  <a:pt x="620" y="194"/>
                  <a:pt x="620" y="200"/>
                </a:cubicBezTo>
                <a:cubicBezTo>
                  <a:pt x="620" y="208"/>
                  <a:pt x="616" y="215"/>
                  <a:pt x="606" y="219"/>
                </a:cubicBezTo>
                <a:lnTo>
                  <a:pt x="13" y="219"/>
                </a:lnTo>
                <a:cubicBezTo>
                  <a:pt x="4" y="215"/>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98" name="フリーフォーム: 図形 3097"/>
          <p:cNvSpPr/>
          <p:nvPr/>
        </p:nvSpPr>
        <p:spPr>
          <a:xfrm>
            <a:off x="3920760" y="3169440"/>
            <a:ext cx="218520" cy="151560"/>
          </a:xfrm>
          <a:custGeom>
            <a:avLst/>
            <a:gdLst/>
            <a:ahLst/>
            <a:cxnLst/>
            <a:rect l="0" t="0" r="r" b="b"/>
            <a:pathLst>
              <a:path w="607" h="421">
                <a:moveTo>
                  <a:pt x="30" y="144"/>
                </a:moveTo>
                <a:lnTo>
                  <a:pt x="19" y="144"/>
                </a:lnTo>
                <a:cubicBezTo>
                  <a:pt x="6" y="144"/>
                  <a:pt x="0" y="140"/>
                  <a:pt x="0" y="131"/>
                </a:cubicBezTo>
                <a:cubicBezTo>
                  <a:pt x="0" y="128"/>
                  <a:pt x="3" y="122"/>
                  <a:pt x="9" y="113"/>
                </a:cubicBezTo>
                <a:cubicBezTo>
                  <a:pt x="61" y="44"/>
                  <a:pt x="112" y="6"/>
                  <a:pt x="164" y="1"/>
                </a:cubicBezTo>
                <a:cubicBezTo>
                  <a:pt x="164" y="0"/>
                  <a:pt x="232" y="0"/>
                  <a:pt x="369" y="0"/>
                </a:cubicBezTo>
                <a:cubicBezTo>
                  <a:pt x="476" y="0"/>
                  <a:pt x="538" y="0"/>
                  <a:pt x="554" y="0"/>
                </a:cubicBezTo>
                <a:cubicBezTo>
                  <a:pt x="570" y="0"/>
                  <a:pt x="581" y="1"/>
                  <a:pt x="586" y="4"/>
                </a:cubicBezTo>
                <a:cubicBezTo>
                  <a:pt x="600" y="12"/>
                  <a:pt x="607" y="25"/>
                  <a:pt x="607" y="41"/>
                </a:cubicBezTo>
                <a:cubicBezTo>
                  <a:pt x="607" y="54"/>
                  <a:pt x="603" y="67"/>
                  <a:pt x="595" y="78"/>
                </a:cubicBezTo>
                <a:cubicBezTo>
                  <a:pt x="587" y="89"/>
                  <a:pt x="575" y="97"/>
                  <a:pt x="561" y="101"/>
                </a:cubicBezTo>
                <a:cubicBezTo>
                  <a:pt x="559" y="102"/>
                  <a:pt x="535" y="102"/>
                  <a:pt x="490" y="103"/>
                </a:cubicBezTo>
                <a:lnTo>
                  <a:pt x="425" y="103"/>
                </a:lnTo>
                <a:lnTo>
                  <a:pt x="423" y="114"/>
                </a:lnTo>
                <a:cubicBezTo>
                  <a:pt x="423" y="120"/>
                  <a:pt x="423" y="133"/>
                  <a:pt x="423" y="153"/>
                </a:cubicBezTo>
                <a:cubicBezTo>
                  <a:pt x="423" y="190"/>
                  <a:pt x="427" y="223"/>
                  <a:pt x="436" y="252"/>
                </a:cubicBezTo>
                <a:cubicBezTo>
                  <a:pt x="446" y="280"/>
                  <a:pt x="455" y="301"/>
                  <a:pt x="464" y="317"/>
                </a:cubicBezTo>
                <a:cubicBezTo>
                  <a:pt x="474" y="332"/>
                  <a:pt x="478" y="345"/>
                  <a:pt x="478" y="353"/>
                </a:cubicBezTo>
                <a:cubicBezTo>
                  <a:pt x="478" y="370"/>
                  <a:pt x="471" y="385"/>
                  <a:pt x="455" y="400"/>
                </a:cubicBezTo>
                <a:cubicBezTo>
                  <a:pt x="440" y="414"/>
                  <a:pt x="423" y="421"/>
                  <a:pt x="405" y="421"/>
                </a:cubicBezTo>
                <a:cubicBezTo>
                  <a:pt x="371" y="421"/>
                  <a:pt x="349" y="390"/>
                  <a:pt x="339" y="326"/>
                </a:cubicBezTo>
                <a:cubicBezTo>
                  <a:pt x="338" y="316"/>
                  <a:pt x="337" y="302"/>
                  <a:pt x="337" y="284"/>
                </a:cubicBezTo>
                <a:cubicBezTo>
                  <a:pt x="337" y="258"/>
                  <a:pt x="339" y="230"/>
                  <a:pt x="343" y="200"/>
                </a:cubicBezTo>
                <a:cubicBezTo>
                  <a:pt x="348" y="170"/>
                  <a:pt x="352" y="147"/>
                  <a:pt x="357" y="130"/>
                </a:cubicBezTo>
                <a:lnTo>
                  <a:pt x="364" y="105"/>
                </a:lnTo>
                <a:cubicBezTo>
                  <a:pt x="364" y="104"/>
                  <a:pt x="349" y="103"/>
                  <a:pt x="319" y="103"/>
                </a:cubicBezTo>
                <a:lnTo>
                  <a:pt x="273" y="103"/>
                </a:lnTo>
                <a:lnTo>
                  <a:pt x="272" y="107"/>
                </a:lnTo>
                <a:cubicBezTo>
                  <a:pt x="272" y="107"/>
                  <a:pt x="271" y="112"/>
                  <a:pt x="269" y="121"/>
                </a:cubicBezTo>
                <a:cubicBezTo>
                  <a:pt x="267" y="129"/>
                  <a:pt x="264" y="142"/>
                  <a:pt x="259" y="160"/>
                </a:cubicBezTo>
                <a:cubicBezTo>
                  <a:pt x="254" y="177"/>
                  <a:pt x="250" y="193"/>
                  <a:pt x="247" y="208"/>
                </a:cubicBezTo>
                <a:cubicBezTo>
                  <a:pt x="238" y="242"/>
                  <a:pt x="229" y="278"/>
                  <a:pt x="219" y="318"/>
                </a:cubicBezTo>
                <a:cubicBezTo>
                  <a:pt x="210" y="351"/>
                  <a:pt x="204" y="372"/>
                  <a:pt x="202" y="378"/>
                </a:cubicBezTo>
                <a:cubicBezTo>
                  <a:pt x="200" y="385"/>
                  <a:pt x="196" y="391"/>
                  <a:pt x="191" y="397"/>
                </a:cubicBezTo>
                <a:cubicBezTo>
                  <a:pt x="189" y="398"/>
                  <a:pt x="188" y="399"/>
                  <a:pt x="187" y="401"/>
                </a:cubicBezTo>
                <a:cubicBezTo>
                  <a:pt x="172" y="414"/>
                  <a:pt x="156" y="421"/>
                  <a:pt x="139" y="421"/>
                </a:cubicBezTo>
                <a:cubicBezTo>
                  <a:pt x="123" y="421"/>
                  <a:pt x="110" y="417"/>
                  <a:pt x="102" y="407"/>
                </a:cubicBezTo>
                <a:cubicBezTo>
                  <a:pt x="93" y="398"/>
                  <a:pt x="89" y="386"/>
                  <a:pt x="89" y="373"/>
                </a:cubicBezTo>
                <a:cubicBezTo>
                  <a:pt x="89" y="367"/>
                  <a:pt x="89" y="361"/>
                  <a:pt x="91" y="357"/>
                </a:cubicBezTo>
                <a:cubicBezTo>
                  <a:pt x="92" y="354"/>
                  <a:pt x="98" y="342"/>
                  <a:pt x="111" y="319"/>
                </a:cubicBezTo>
                <a:cubicBezTo>
                  <a:pt x="123" y="296"/>
                  <a:pt x="138" y="267"/>
                  <a:pt x="155" y="232"/>
                </a:cubicBezTo>
                <a:cubicBezTo>
                  <a:pt x="173" y="197"/>
                  <a:pt x="187" y="166"/>
                  <a:pt x="197" y="140"/>
                </a:cubicBezTo>
                <a:cubicBezTo>
                  <a:pt x="207" y="118"/>
                  <a:pt x="211" y="105"/>
                  <a:pt x="211" y="103"/>
                </a:cubicBezTo>
                <a:cubicBezTo>
                  <a:pt x="166" y="103"/>
                  <a:pt x="140" y="103"/>
                  <a:pt x="133" y="104"/>
                </a:cubicBezTo>
                <a:cubicBezTo>
                  <a:pt x="102" y="106"/>
                  <a:pt x="77" y="116"/>
                  <a:pt x="61" y="133"/>
                </a:cubicBezTo>
                <a:lnTo>
                  <a:pt x="50"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099" name="フリーフォーム: 図形 3098"/>
          <p:cNvSpPr/>
          <p:nvPr/>
        </p:nvSpPr>
        <p:spPr>
          <a:xfrm>
            <a:off x="4173120" y="3066840"/>
            <a:ext cx="80280" cy="335160"/>
          </a:xfrm>
          <a:custGeom>
            <a:avLst/>
            <a:gdLst/>
            <a:ahLst/>
            <a:cxnLst/>
            <a:rect l="0" t="0" r="r" b="b"/>
            <a:pathLst>
              <a:path w="223" h="931">
                <a:moveTo>
                  <a:pt x="0" y="466"/>
                </a:moveTo>
                <a:cubicBezTo>
                  <a:pt x="0" y="423"/>
                  <a:pt x="3" y="383"/>
                  <a:pt x="9" y="344"/>
                </a:cubicBezTo>
                <a:cubicBezTo>
                  <a:pt x="15" y="305"/>
                  <a:pt x="22" y="272"/>
                  <a:pt x="30" y="244"/>
                </a:cubicBezTo>
                <a:cubicBezTo>
                  <a:pt x="38" y="216"/>
                  <a:pt x="50" y="189"/>
                  <a:pt x="66" y="162"/>
                </a:cubicBezTo>
                <a:cubicBezTo>
                  <a:pt x="81" y="135"/>
                  <a:pt x="92" y="114"/>
                  <a:pt x="101" y="100"/>
                </a:cubicBezTo>
                <a:cubicBezTo>
                  <a:pt x="110" y="85"/>
                  <a:pt x="123" y="69"/>
                  <a:pt x="140" y="51"/>
                </a:cubicBezTo>
                <a:cubicBezTo>
                  <a:pt x="157" y="34"/>
                  <a:pt x="168" y="23"/>
                  <a:pt x="171" y="20"/>
                </a:cubicBezTo>
                <a:cubicBezTo>
                  <a:pt x="174" y="16"/>
                  <a:pt x="182" y="9"/>
                  <a:pt x="194" y="0"/>
                </a:cubicBezTo>
                <a:lnTo>
                  <a:pt x="206" y="0"/>
                </a:lnTo>
                <a:lnTo>
                  <a:pt x="210" y="0"/>
                </a:lnTo>
                <a:cubicBezTo>
                  <a:pt x="219" y="0"/>
                  <a:pt x="223" y="3"/>
                  <a:pt x="223" y="8"/>
                </a:cubicBezTo>
                <a:cubicBezTo>
                  <a:pt x="223" y="10"/>
                  <a:pt x="218" y="17"/>
                  <a:pt x="207" y="28"/>
                </a:cubicBezTo>
                <a:cubicBezTo>
                  <a:pt x="197" y="39"/>
                  <a:pt x="184" y="56"/>
                  <a:pt x="169" y="77"/>
                </a:cubicBezTo>
                <a:cubicBezTo>
                  <a:pt x="154" y="99"/>
                  <a:pt x="139" y="126"/>
                  <a:pt x="123" y="157"/>
                </a:cubicBezTo>
                <a:cubicBezTo>
                  <a:pt x="108" y="189"/>
                  <a:pt x="95" y="232"/>
                  <a:pt x="84" y="286"/>
                </a:cubicBezTo>
                <a:cubicBezTo>
                  <a:pt x="74" y="341"/>
                  <a:pt x="68" y="400"/>
                  <a:pt x="68" y="466"/>
                </a:cubicBezTo>
                <a:cubicBezTo>
                  <a:pt x="68" y="532"/>
                  <a:pt x="74" y="591"/>
                  <a:pt x="84" y="645"/>
                </a:cubicBezTo>
                <a:cubicBezTo>
                  <a:pt x="95" y="698"/>
                  <a:pt x="108" y="741"/>
                  <a:pt x="122" y="774"/>
                </a:cubicBezTo>
                <a:cubicBezTo>
                  <a:pt x="137" y="807"/>
                  <a:pt x="153" y="834"/>
                  <a:pt x="168" y="854"/>
                </a:cubicBezTo>
                <a:cubicBezTo>
                  <a:pt x="184" y="875"/>
                  <a:pt x="197" y="891"/>
                  <a:pt x="207" y="903"/>
                </a:cubicBezTo>
                <a:cubicBezTo>
                  <a:pt x="218" y="916"/>
                  <a:pt x="223" y="922"/>
                  <a:pt x="223" y="923"/>
                </a:cubicBezTo>
                <a:cubicBezTo>
                  <a:pt x="223" y="928"/>
                  <a:pt x="218" y="931"/>
                  <a:pt x="209" y="931"/>
                </a:cubicBezTo>
                <a:lnTo>
                  <a:pt x="206" y="931"/>
                </a:lnTo>
                <a:lnTo>
                  <a:pt x="194" y="931"/>
                </a:lnTo>
                <a:lnTo>
                  <a:pt x="168" y="909"/>
                </a:lnTo>
                <a:cubicBezTo>
                  <a:pt x="110" y="856"/>
                  <a:pt x="67" y="790"/>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00" name="フリーフォーム: 図形 3099"/>
          <p:cNvSpPr/>
          <p:nvPr/>
        </p:nvSpPr>
        <p:spPr>
          <a:xfrm>
            <a:off x="4286160" y="3166560"/>
            <a:ext cx="186480" cy="154440"/>
          </a:xfrm>
          <a:custGeom>
            <a:avLst/>
            <a:gdLst/>
            <a:ahLst/>
            <a:cxnLst/>
            <a:rect l="0" t="0" r="r" b="b"/>
            <a:pathLst>
              <a:path w="518" h="429">
                <a:moveTo>
                  <a:pt x="29" y="158"/>
                </a:moveTo>
                <a:lnTo>
                  <a:pt x="19" y="158"/>
                </a:lnTo>
                <a:cubicBezTo>
                  <a:pt x="6" y="158"/>
                  <a:pt x="0" y="154"/>
                  <a:pt x="0" y="145"/>
                </a:cubicBezTo>
                <a:cubicBezTo>
                  <a:pt x="0" y="144"/>
                  <a:pt x="1" y="141"/>
                  <a:pt x="2" y="135"/>
                </a:cubicBezTo>
                <a:cubicBezTo>
                  <a:pt x="3" y="130"/>
                  <a:pt x="6" y="122"/>
                  <a:pt x="12" y="112"/>
                </a:cubicBezTo>
                <a:cubicBezTo>
                  <a:pt x="18" y="102"/>
                  <a:pt x="24" y="92"/>
                  <a:pt x="31" y="81"/>
                </a:cubicBezTo>
                <a:cubicBezTo>
                  <a:pt x="37" y="71"/>
                  <a:pt x="48" y="59"/>
                  <a:pt x="62" y="48"/>
                </a:cubicBezTo>
                <a:cubicBezTo>
                  <a:pt x="77" y="36"/>
                  <a:pt x="92" y="26"/>
                  <a:pt x="108" y="18"/>
                </a:cubicBezTo>
                <a:cubicBezTo>
                  <a:pt x="133" y="7"/>
                  <a:pt x="156" y="1"/>
                  <a:pt x="177" y="1"/>
                </a:cubicBezTo>
                <a:lnTo>
                  <a:pt x="180" y="1"/>
                </a:lnTo>
                <a:cubicBezTo>
                  <a:pt x="202" y="1"/>
                  <a:pt x="217" y="2"/>
                  <a:pt x="222" y="2"/>
                </a:cubicBezTo>
                <a:cubicBezTo>
                  <a:pt x="270" y="10"/>
                  <a:pt x="301" y="26"/>
                  <a:pt x="316" y="49"/>
                </a:cubicBezTo>
                <a:lnTo>
                  <a:pt x="326" y="39"/>
                </a:lnTo>
                <a:cubicBezTo>
                  <a:pt x="352" y="13"/>
                  <a:pt x="380" y="0"/>
                  <a:pt x="410" y="0"/>
                </a:cubicBezTo>
                <a:cubicBezTo>
                  <a:pt x="444" y="0"/>
                  <a:pt x="471" y="10"/>
                  <a:pt x="489" y="29"/>
                </a:cubicBezTo>
                <a:cubicBezTo>
                  <a:pt x="508" y="48"/>
                  <a:pt x="518" y="72"/>
                  <a:pt x="518" y="99"/>
                </a:cubicBezTo>
                <a:cubicBezTo>
                  <a:pt x="518" y="126"/>
                  <a:pt x="510" y="146"/>
                  <a:pt x="494" y="160"/>
                </a:cubicBezTo>
                <a:cubicBezTo>
                  <a:pt x="478" y="175"/>
                  <a:pt x="460" y="182"/>
                  <a:pt x="442" y="183"/>
                </a:cubicBezTo>
                <a:cubicBezTo>
                  <a:pt x="428" y="183"/>
                  <a:pt x="416" y="178"/>
                  <a:pt x="406" y="170"/>
                </a:cubicBezTo>
                <a:cubicBezTo>
                  <a:pt x="396" y="161"/>
                  <a:pt x="391" y="149"/>
                  <a:pt x="391" y="134"/>
                </a:cubicBezTo>
                <a:cubicBezTo>
                  <a:pt x="391" y="113"/>
                  <a:pt x="399" y="94"/>
                  <a:pt x="415" y="79"/>
                </a:cubicBezTo>
                <a:cubicBezTo>
                  <a:pt x="423" y="73"/>
                  <a:pt x="433" y="68"/>
                  <a:pt x="445" y="63"/>
                </a:cubicBezTo>
                <a:cubicBezTo>
                  <a:pt x="445" y="62"/>
                  <a:pt x="443" y="61"/>
                  <a:pt x="441" y="59"/>
                </a:cubicBezTo>
                <a:cubicBezTo>
                  <a:pt x="438" y="57"/>
                  <a:pt x="434" y="55"/>
                  <a:pt x="428" y="52"/>
                </a:cubicBezTo>
                <a:cubicBezTo>
                  <a:pt x="422" y="50"/>
                  <a:pt x="415" y="49"/>
                  <a:pt x="407" y="49"/>
                </a:cubicBezTo>
                <a:cubicBezTo>
                  <a:pt x="400" y="49"/>
                  <a:pt x="394" y="49"/>
                  <a:pt x="391" y="51"/>
                </a:cubicBezTo>
                <a:cubicBezTo>
                  <a:pt x="370" y="60"/>
                  <a:pt x="356" y="77"/>
                  <a:pt x="347" y="104"/>
                </a:cubicBezTo>
                <a:cubicBezTo>
                  <a:pt x="309" y="243"/>
                  <a:pt x="290" y="324"/>
                  <a:pt x="290" y="346"/>
                </a:cubicBezTo>
                <a:cubicBezTo>
                  <a:pt x="290" y="369"/>
                  <a:pt x="306" y="380"/>
                  <a:pt x="338" y="380"/>
                </a:cubicBezTo>
                <a:cubicBezTo>
                  <a:pt x="365" y="380"/>
                  <a:pt x="390" y="370"/>
                  <a:pt x="412" y="352"/>
                </a:cubicBezTo>
                <a:cubicBezTo>
                  <a:pt x="434" y="333"/>
                  <a:pt x="450" y="312"/>
                  <a:pt x="459" y="289"/>
                </a:cubicBezTo>
                <a:cubicBezTo>
                  <a:pt x="461" y="280"/>
                  <a:pt x="463" y="275"/>
                  <a:pt x="465" y="273"/>
                </a:cubicBezTo>
                <a:cubicBezTo>
                  <a:pt x="467" y="271"/>
                  <a:pt x="473" y="270"/>
                  <a:pt x="484" y="270"/>
                </a:cubicBezTo>
                <a:lnTo>
                  <a:pt x="489" y="270"/>
                </a:lnTo>
                <a:lnTo>
                  <a:pt x="500" y="270"/>
                </a:lnTo>
                <a:cubicBezTo>
                  <a:pt x="512" y="270"/>
                  <a:pt x="518" y="274"/>
                  <a:pt x="518" y="283"/>
                </a:cubicBezTo>
                <a:cubicBezTo>
                  <a:pt x="518" y="291"/>
                  <a:pt x="514" y="303"/>
                  <a:pt x="506" y="317"/>
                </a:cubicBezTo>
                <a:cubicBezTo>
                  <a:pt x="498" y="332"/>
                  <a:pt x="487" y="348"/>
                  <a:pt x="473" y="365"/>
                </a:cubicBezTo>
                <a:cubicBezTo>
                  <a:pt x="458" y="382"/>
                  <a:pt x="438" y="398"/>
                  <a:pt x="412" y="411"/>
                </a:cubicBezTo>
                <a:cubicBezTo>
                  <a:pt x="386" y="424"/>
                  <a:pt x="359" y="430"/>
                  <a:pt x="330" y="429"/>
                </a:cubicBezTo>
                <a:cubicBezTo>
                  <a:pt x="278" y="429"/>
                  <a:pt x="237" y="416"/>
                  <a:pt x="207" y="389"/>
                </a:cubicBezTo>
                <a:lnTo>
                  <a:pt x="200" y="380"/>
                </a:lnTo>
                <a:cubicBezTo>
                  <a:pt x="173" y="412"/>
                  <a:pt x="143" y="428"/>
                  <a:pt x="110" y="428"/>
                </a:cubicBezTo>
                <a:lnTo>
                  <a:pt x="105" y="428"/>
                </a:lnTo>
                <a:cubicBezTo>
                  <a:pt x="70" y="428"/>
                  <a:pt x="43" y="418"/>
                  <a:pt x="26" y="398"/>
                </a:cubicBezTo>
                <a:cubicBezTo>
                  <a:pt x="9" y="378"/>
                  <a:pt x="0" y="356"/>
                  <a:pt x="0" y="332"/>
                </a:cubicBezTo>
                <a:cubicBezTo>
                  <a:pt x="0" y="303"/>
                  <a:pt x="8" y="281"/>
                  <a:pt x="25" y="267"/>
                </a:cubicBezTo>
                <a:cubicBezTo>
                  <a:pt x="42" y="254"/>
                  <a:pt x="59" y="246"/>
                  <a:pt x="76" y="246"/>
                </a:cubicBezTo>
                <a:cubicBezTo>
                  <a:pt x="91" y="246"/>
                  <a:pt x="103" y="250"/>
                  <a:pt x="113" y="259"/>
                </a:cubicBezTo>
                <a:cubicBezTo>
                  <a:pt x="122" y="268"/>
                  <a:pt x="127" y="279"/>
                  <a:pt x="127" y="294"/>
                </a:cubicBezTo>
                <a:cubicBezTo>
                  <a:pt x="127" y="316"/>
                  <a:pt x="119" y="334"/>
                  <a:pt x="103" y="349"/>
                </a:cubicBezTo>
                <a:cubicBezTo>
                  <a:pt x="95" y="355"/>
                  <a:pt x="85" y="361"/>
                  <a:pt x="73" y="366"/>
                </a:cubicBezTo>
                <a:cubicBezTo>
                  <a:pt x="75" y="369"/>
                  <a:pt x="79" y="372"/>
                  <a:pt x="86" y="375"/>
                </a:cubicBezTo>
                <a:cubicBezTo>
                  <a:pt x="94" y="378"/>
                  <a:pt x="102" y="380"/>
                  <a:pt x="110" y="381"/>
                </a:cubicBezTo>
                <a:cubicBezTo>
                  <a:pt x="123" y="381"/>
                  <a:pt x="135" y="375"/>
                  <a:pt x="146" y="364"/>
                </a:cubicBezTo>
                <a:cubicBezTo>
                  <a:pt x="157" y="353"/>
                  <a:pt x="165" y="340"/>
                  <a:pt x="170" y="325"/>
                </a:cubicBezTo>
                <a:cubicBezTo>
                  <a:pt x="208" y="185"/>
                  <a:pt x="227" y="104"/>
                  <a:pt x="227" y="82"/>
                </a:cubicBezTo>
                <a:cubicBezTo>
                  <a:pt x="227" y="60"/>
                  <a:pt x="211" y="49"/>
                  <a:pt x="180" y="49"/>
                </a:cubicBezTo>
                <a:cubicBezTo>
                  <a:pt x="157" y="49"/>
                  <a:pt x="135" y="56"/>
                  <a:pt x="113" y="70"/>
                </a:cubicBezTo>
                <a:cubicBezTo>
                  <a:pt x="90" y="84"/>
                  <a:pt x="73" y="108"/>
                  <a:pt x="60" y="140"/>
                </a:cubicBezTo>
                <a:cubicBezTo>
                  <a:pt x="57" y="148"/>
                  <a:pt x="55" y="154"/>
                  <a:pt x="53" y="156"/>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01" name="フリーフォーム: 図形 3100"/>
          <p:cNvSpPr/>
          <p:nvPr/>
        </p:nvSpPr>
        <p:spPr>
          <a:xfrm>
            <a:off x="4510800" y="3066840"/>
            <a:ext cx="80280" cy="335160"/>
          </a:xfrm>
          <a:custGeom>
            <a:avLst/>
            <a:gdLst/>
            <a:ahLst/>
            <a:cxnLst/>
            <a:rect l="0" t="0" r="r" b="b"/>
            <a:pathLst>
              <a:path w="223" h="931">
                <a:moveTo>
                  <a:pt x="5" y="1"/>
                </a:moveTo>
                <a:lnTo>
                  <a:pt x="8" y="0"/>
                </a:lnTo>
                <a:cubicBezTo>
                  <a:pt x="12" y="0"/>
                  <a:pt x="16" y="0"/>
                  <a:pt x="19" y="0"/>
                </a:cubicBezTo>
                <a:lnTo>
                  <a:pt x="30" y="0"/>
                </a:lnTo>
                <a:lnTo>
                  <a:pt x="56" y="22"/>
                </a:lnTo>
                <a:cubicBezTo>
                  <a:pt x="114" y="75"/>
                  <a:pt x="157" y="141"/>
                  <a:pt x="183" y="220"/>
                </a:cubicBezTo>
                <a:cubicBezTo>
                  <a:pt x="210" y="298"/>
                  <a:pt x="223" y="381"/>
                  <a:pt x="223" y="466"/>
                </a:cubicBezTo>
                <a:cubicBezTo>
                  <a:pt x="223" y="508"/>
                  <a:pt x="220" y="549"/>
                  <a:pt x="214" y="588"/>
                </a:cubicBezTo>
                <a:cubicBezTo>
                  <a:pt x="208" y="627"/>
                  <a:pt x="201" y="660"/>
                  <a:pt x="193" y="688"/>
                </a:cubicBezTo>
                <a:cubicBezTo>
                  <a:pt x="185" y="715"/>
                  <a:pt x="173" y="742"/>
                  <a:pt x="158" y="769"/>
                </a:cubicBezTo>
                <a:cubicBezTo>
                  <a:pt x="143" y="797"/>
                  <a:pt x="132" y="817"/>
                  <a:pt x="123" y="832"/>
                </a:cubicBezTo>
                <a:cubicBezTo>
                  <a:pt x="114" y="846"/>
                  <a:pt x="102" y="862"/>
                  <a:pt x="85" y="879"/>
                </a:cubicBezTo>
                <a:cubicBezTo>
                  <a:pt x="68" y="897"/>
                  <a:pt x="58" y="907"/>
                  <a:pt x="55" y="910"/>
                </a:cubicBezTo>
                <a:cubicBezTo>
                  <a:pt x="52" y="913"/>
                  <a:pt x="45" y="919"/>
                  <a:pt x="34" y="928"/>
                </a:cubicBezTo>
                <a:cubicBezTo>
                  <a:pt x="32" y="929"/>
                  <a:pt x="31" y="931"/>
                  <a:pt x="30" y="931"/>
                </a:cubicBezTo>
                <a:lnTo>
                  <a:pt x="19" y="931"/>
                </a:lnTo>
                <a:cubicBezTo>
                  <a:pt x="14" y="931"/>
                  <a:pt x="9" y="931"/>
                  <a:pt x="8" y="931"/>
                </a:cubicBezTo>
                <a:cubicBezTo>
                  <a:pt x="6" y="931"/>
                  <a:pt x="4" y="930"/>
                  <a:pt x="3" y="928"/>
                </a:cubicBezTo>
                <a:cubicBezTo>
                  <a:pt x="2" y="927"/>
                  <a:pt x="1" y="924"/>
                  <a:pt x="0" y="920"/>
                </a:cubicBezTo>
                <a:cubicBezTo>
                  <a:pt x="1" y="919"/>
                  <a:pt x="4" y="915"/>
                  <a:pt x="10" y="908"/>
                </a:cubicBezTo>
                <a:cubicBezTo>
                  <a:pt x="107" y="808"/>
                  <a:pt x="156" y="661"/>
                  <a:pt x="156" y="466"/>
                </a:cubicBezTo>
                <a:cubicBezTo>
                  <a:pt x="156" y="270"/>
                  <a:pt x="107" y="123"/>
                  <a:pt x="10"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02" name="テキスト ボックス 3101"/>
          <p:cNvSpPr txBox="1"/>
          <p:nvPr/>
        </p:nvSpPr>
        <p:spPr>
          <a:xfrm>
            <a:off x="2405160" y="302652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ここで</a:t>
            </a:r>
            <a:endParaRPr lang="en-US" sz="2170" b="0" strike="noStrike" spc="-1">
              <a:solidFill>
                <a:srgbClr val="000000"/>
              </a:solidFill>
              <a:latin typeface="Times New Roman"/>
            </a:endParaRPr>
          </a:p>
        </p:txBody>
      </p:sp>
      <p:sp>
        <p:nvSpPr>
          <p:cNvPr id="3103" name="フリーフォーム: 図形 3102"/>
          <p:cNvSpPr/>
          <p:nvPr/>
        </p:nvSpPr>
        <p:spPr>
          <a:xfrm>
            <a:off x="4910040" y="3169800"/>
            <a:ext cx="186480" cy="154440"/>
          </a:xfrm>
          <a:custGeom>
            <a:avLst/>
            <a:gdLst/>
            <a:ahLst/>
            <a:cxnLst/>
            <a:rect l="0" t="0" r="r" b="b"/>
            <a:pathLst>
              <a:path w="518" h="429">
                <a:moveTo>
                  <a:pt x="29" y="158"/>
                </a:moveTo>
                <a:lnTo>
                  <a:pt x="19" y="158"/>
                </a:lnTo>
                <a:cubicBezTo>
                  <a:pt x="6" y="158"/>
                  <a:pt x="0" y="154"/>
                  <a:pt x="0" y="145"/>
                </a:cubicBezTo>
                <a:cubicBezTo>
                  <a:pt x="0" y="144"/>
                  <a:pt x="1" y="140"/>
                  <a:pt x="2" y="135"/>
                </a:cubicBezTo>
                <a:cubicBezTo>
                  <a:pt x="3" y="129"/>
                  <a:pt x="7" y="121"/>
                  <a:pt x="12" y="111"/>
                </a:cubicBezTo>
                <a:cubicBezTo>
                  <a:pt x="18" y="101"/>
                  <a:pt x="24" y="91"/>
                  <a:pt x="31" y="81"/>
                </a:cubicBezTo>
                <a:cubicBezTo>
                  <a:pt x="38" y="70"/>
                  <a:pt x="48" y="59"/>
                  <a:pt x="63" y="47"/>
                </a:cubicBezTo>
                <a:cubicBezTo>
                  <a:pt x="78" y="35"/>
                  <a:pt x="93" y="25"/>
                  <a:pt x="109" y="17"/>
                </a:cubicBezTo>
                <a:cubicBezTo>
                  <a:pt x="134" y="6"/>
                  <a:pt x="157" y="1"/>
                  <a:pt x="178" y="1"/>
                </a:cubicBezTo>
                <a:lnTo>
                  <a:pt x="181" y="1"/>
                </a:lnTo>
                <a:cubicBezTo>
                  <a:pt x="204" y="1"/>
                  <a:pt x="218" y="1"/>
                  <a:pt x="223" y="2"/>
                </a:cubicBezTo>
                <a:cubicBezTo>
                  <a:pt x="271" y="10"/>
                  <a:pt x="302" y="25"/>
                  <a:pt x="317" y="48"/>
                </a:cubicBezTo>
                <a:lnTo>
                  <a:pt x="326" y="39"/>
                </a:lnTo>
                <a:cubicBezTo>
                  <a:pt x="352" y="13"/>
                  <a:pt x="380" y="0"/>
                  <a:pt x="410" y="0"/>
                </a:cubicBezTo>
                <a:cubicBezTo>
                  <a:pt x="445" y="0"/>
                  <a:pt x="471" y="9"/>
                  <a:pt x="490" y="29"/>
                </a:cubicBezTo>
                <a:cubicBezTo>
                  <a:pt x="508" y="48"/>
                  <a:pt x="518" y="71"/>
                  <a:pt x="518" y="98"/>
                </a:cubicBezTo>
                <a:cubicBezTo>
                  <a:pt x="518" y="125"/>
                  <a:pt x="510" y="146"/>
                  <a:pt x="494" y="160"/>
                </a:cubicBezTo>
                <a:cubicBezTo>
                  <a:pt x="478" y="174"/>
                  <a:pt x="461" y="181"/>
                  <a:pt x="442" y="182"/>
                </a:cubicBezTo>
                <a:cubicBezTo>
                  <a:pt x="428" y="182"/>
                  <a:pt x="416" y="178"/>
                  <a:pt x="406" y="169"/>
                </a:cubicBezTo>
                <a:cubicBezTo>
                  <a:pt x="396" y="160"/>
                  <a:pt x="391" y="149"/>
                  <a:pt x="391" y="134"/>
                </a:cubicBezTo>
                <a:cubicBezTo>
                  <a:pt x="391" y="112"/>
                  <a:pt x="399" y="94"/>
                  <a:pt x="415" y="79"/>
                </a:cubicBezTo>
                <a:cubicBezTo>
                  <a:pt x="423" y="73"/>
                  <a:pt x="433" y="67"/>
                  <a:pt x="445" y="62"/>
                </a:cubicBezTo>
                <a:cubicBezTo>
                  <a:pt x="445" y="61"/>
                  <a:pt x="444" y="60"/>
                  <a:pt x="441" y="58"/>
                </a:cubicBezTo>
                <a:cubicBezTo>
                  <a:pt x="439" y="57"/>
                  <a:pt x="434" y="54"/>
                  <a:pt x="428" y="52"/>
                </a:cubicBezTo>
                <a:cubicBezTo>
                  <a:pt x="422" y="49"/>
                  <a:pt x="415" y="48"/>
                  <a:pt x="408" y="48"/>
                </a:cubicBezTo>
                <a:cubicBezTo>
                  <a:pt x="400" y="48"/>
                  <a:pt x="395" y="49"/>
                  <a:pt x="391" y="50"/>
                </a:cubicBezTo>
                <a:cubicBezTo>
                  <a:pt x="370" y="59"/>
                  <a:pt x="356" y="77"/>
                  <a:pt x="347" y="103"/>
                </a:cubicBezTo>
                <a:cubicBezTo>
                  <a:pt x="309" y="243"/>
                  <a:pt x="290" y="324"/>
                  <a:pt x="290" y="346"/>
                </a:cubicBezTo>
                <a:cubicBezTo>
                  <a:pt x="290" y="368"/>
                  <a:pt x="306" y="379"/>
                  <a:pt x="338" y="379"/>
                </a:cubicBezTo>
                <a:cubicBezTo>
                  <a:pt x="365" y="379"/>
                  <a:pt x="390" y="370"/>
                  <a:pt x="412" y="351"/>
                </a:cubicBezTo>
                <a:cubicBezTo>
                  <a:pt x="435" y="333"/>
                  <a:pt x="450" y="312"/>
                  <a:pt x="459" y="288"/>
                </a:cubicBezTo>
                <a:cubicBezTo>
                  <a:pt x="461" y="280"/>
                  <a:pt x="464" y="274"/>
                  <a:pt x="465" y="272"/>
                </a:cubicBezTo>
                <a:cubicBezTo>
                  <a:pt x="467" y="271"/>
                  <a:pt x="473" y="270"/>
                  <a:pt x="484" y="270"/>
                </a:cubicBezTo>
                <a:lnTo>
                  <a:pt x="490" y="270"/>
                </a:lnTo>
                <a:lnTo>
                  <a:pt x="500" y="270"/>
                </a:lnTo>
                <a:cubicBezTo>
                  <a:pt x="512" y="270"/>
                  <a:pt x="518" y="274"/>
                  <a:pt x="518" y="283"/>
                </a:cubicBezTo>
                <a:cubicBezTo>
                  <a:pt x="518" y="291"/>
                  <a:pt x="514" y="302"/>
                  <a:pt x="506" y="317"/>
                </a:cubicBezTo>
                <a:cubicBezTo>
                  <a:pt x="498" y="332"/>
                  <a:pt x="487" y="348"/>
                  <a:pt x="473" y="364"/>
                </a:cubicBezTo>
                <a:cubicBezTo>
                  <a:pt x="459" y="381"/>
                  <a:pt x="438" y="396"/>
                  <a:pt x="412" y="410"/>
                </a:cubicBezTo>
                <a:cubicBezTo>
                  <a:pt x="386" y="423"/>
                  <a:pt x="359" y="429"/>
                  <a:pt x="330" y="429"/>
                </a:cubicBezTo>
                <a:cubicBezTo>
                  <a:pt x="278" y="429"/>
                  <a:pt x="238" y="415"/>
                  <a:pt x="209" y="388"/>
                </a:cubicBezTo>
                <a:lnTo>
                  <a:pt x="201" y="379"/>
                </a:lnTo>
                <a:cubicBezTo>
                  <a:pt x="174" y="412"/>
                  <a:pt x="144" y="428"/>
                  <a:pt x="111" y="428"/>
                </a:cubicBezTo>
                <a:lnTo>
                  <a:pt x="106" y="428"/>
                </a:lnTo>
                <a:cubicBezTo>
                  <a:pt x="71" y="428"/>
                  <a:pt x="44" y="418"/>
                  <a:pt x="26" y="398"/>
                </a:cubicBezTo>
                <a:cubicBezTo>
                  <a:pt x="9" y="377"/>
                  <a:pt x="0" y="355"/>
                  <a:pt x="0" y="332"/>
                </a:cubicBezTo>
                <a:cubicBezTo>
                  <a:pt x="0" y="302"/>
                  <a:pt x="8" y="280"/>
                  <a:pt x="25" y="267"/>
                </a:cubicBezTo>
                <a:cubicBezTo>
                  <a:pt x="42" y="253"/>
                  <a:pt x="59" y="246"/>
                  <a:pt x="77" y="245"/>
                </a:cubicBezTo>
                <a:cubicBezTo>
                  <a:pt x="92" y="245"/>
                  <a:pt x="104" y="250"/>
                  <a:pt x="114" y="258"/>
                </a:cubicBezTo>
                <a:cubicBezTo>
                  <a:pt x="124" y="267"/>
                  <a:pt x="129" y="279"/>
                  <a:pt x="129" y="294"/>
                </a:cubicBezTo>
                <a:cubicBezTo>
                  <a:pt x="129" y="315"/>
                  <a:pt x="120" y="334"/>
                  <a:pt x="104" y="349"/>
                </a:cubicBezTo>
                <a:cubicBezTo>
                  <a:pt x="96" y="355"/>
                  <a:pt x="86" y="360"/>
                  <a:pt x="75" y="365"/>
                </a:cubicBezTo>
                <a:cubicBezTo>
                  <a:pt x="76" y="369"/>
                  <a:pt x="80" y="372"/>
                  <a:pt x="88" y="375"/>
                </a:cubicBezTo>
                <a:cubicBezTo>
                  <a:pt x="95" y="378"/>
                  <a:pt x="103" y="380"/>
                  <a:pt x="111" y="380"/>
                </a:cubicBezTo>
                <a:cubicBezTo>
                  <a:pt x="125" y="380"/>
                  <a:pt x="137" y="375"/>
                  <a:pt x="147" y="364"/>
                </a:cubicBezTo>
                <a:cubicBezTo>
                  <a:pt x="158" y="352"/>
                  <a:pt x="166" y="339"/>
                  <a:pt x="171" y="324"/>
                </a:cubicBezTo>
                <a:cubicBezTo>
                  <a:pt x="209" y="185"/>
                  <a:pt x="228" y="104"/>
                  <a:pt x="228" y="82"/>
                </a:cubicBezTo>
                <a:cubicBezTo>
                  <a:pt x="228" y="59"/>
                  <a:pt x="212" y="48"/>
                  <a:pt x="181" y="48"/>
                </a:cubicBezTo>
                <a:cubicBezTo>
                  <a:pt x="158" y="48"/>
                  <a:pt x="136" y="55"/>
                  <a:pt x="114" y="70"/>
                </a:cubicBezTo>
                <a:cubicBezTo>
                  <a:pt x="91" y="84"/>
                  <a:pt x="74" y="107"/>
                  <a:pt x="60" y="139"/>
                </a:cubicBezTo>
                <a:cubicBezTo>
                  <a:pt x="57" y="148"/>
                  <a:pt x="55" y="153"/>
                  <a:pt x="53" y="155"/>
                </a:cubicBezTo>
                <a:cubicBezTo>
                  <a:pt x="51"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04" name="フリーフォーム: 図形 3103"/>
          <p:cNvSpPr/>
          <p:nvPr/>
        </p:nvSpPr>
        <p:spPr>
          <a:xfrm>
            <a:off x="5134680" y="3066840"/>
            <a:ext cx="55080" cy="122760"/>
          </a:xfrm>
          <a:custGeom>
            <a:avLst/>
            <a:gdLst/>
            <a:ahLst/>
            <a:cxnLst/>
            <a:rect l="0" t="0" r="r" b="b"/>
            <a:pathLst>
              <a:path w="153" h="341">
                <a:moveTo>
                  <a:pt x="32" y="341"/>
                </a:moveTo>
                <a:cubicBezTo>
                  <a:pt x="29" y="341"/>
                  <a:pt x="23" y="340"/>
                  <a:pt x="14" y="337"/>
                </a:cubicBezTo>
                <a:cubicBezTo>
                  <a:pt x="5" y="335"/>
                  <a:pt x="0" y="332"/>
                  <a:pt x="0" y="329"/>
                </a:cubicBezTo>
                <a:cubicBezTo>
                  <a:pt x="0" y="326"/>
                  <a:pt x="12" y="275"/>
                  <a:pt x="36" y="177"/>
                </a:cubicBezTo>
                <a:cubicBezTo>
                  <a:pt x="60" y="77"/>
                  <a:pt x="73" y="26"/>
                  <a:pt x="76" y="21"/>
                </a:cubicBezTo>
                <a:cubicBezTo>
                  <a:pt x="83" y="7"/>
                  <a:pt x="94" y="0"/>
                  <a:pt x="111" y="0"/>
                </a:cubicBezTo>
                <a:cubicBezTo>
                  <a:pt x="120" y="0"/>
                  <a:pt x="129" y="3"/>
                  <a:pt x="139" y="10"/>
                </a:cubicBezTo>
                <a:cubicBezTo>
                  <a:pt x="148" y="17"/>
                  <a:pt x="153" y="26"/>
                  <a:pt x="153" y="39"/>
                </a:cubicBezTo>
                <a:cubicBezTo>
                  <a:pt x="153" y="41"/>
                  <a:pt x="153" y="44"/>
                  <a:pt x="152" y="49"/>
                </a:cubicBezTo>
                <a:cubicBezTo>
                  <a:pt x="152" y="52"/>
                  <a:pt x="132" y="101"/>
                  <a:pt x="94" y="197"/>
                </a:cubicBezTo>
                <a:cubicBezTo>
                  <a:pt x="56" y="291"/>
                  <a:pt x="37" y="339"/>
                  <a:pt x="35"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05" name="フリーフォーム: 図形 3104"/>
          <p:cNvSpPr/>
          <p:nvPr/>
        </p:nvSpPr>
        <p:spPr>
          <a:xfrm>
            <a:off x="5321160" y="3198240"/>
            <a:ext cx="223560" cy="78840"/>
          </a:xfrm>
          <a:custGeom>
            <a:avLst/>
            <a:gdLst/>
            <a:ahLst/>
            <a:cxnLst/>
            <a:rect l="0" t="0" r="r" b="b"/>
            <a:pathLst>
              <a:path w="621" h="219">
                <a:moveTo>
                  <a:pt x="0" y="18"/>
                </a:moveTo>
                <a:cubicBezTo>
                  <a:pt x="0" y="10"/>
                  <a:pt x="4" y="4"/>
                  <a:pt x="13" y="0"/>
                </a:cubicBezTo>
                <a:lnTo>
                  <a:pt x="607" y="0"/>
                </a:lnTo>
                <a:cubicBezTo>
                  <a:pt x="616" y="5"/>
                  <a:pt x="621" y="11"/>
                  <a:pt x="621" y="18"/>
                </a:cubicBezTo>
                <a:cubicBezTo>
                  <a:pt x="621" y="25"/>
                  <a:pt x="616" y="31"/>
                  <a:pt x="608" y="36"/>
                </a:cubicBezTo>
                <a:lnTo>
                  <a:pt x="311" y="37"/>
                </a:lnTo>
                <a:lnTo>
                  <a:pt x="15" y="37"/>
                </a:lnTo>
                <a:cubicBezTo>
                  <a:pt x="5" y="34"/>
                  <a:pt x="0" y="28"/>
                  <a:pt x="0" y="18"/>
                </a:cubicBezTo>
                <a:moveTo>
                  <a:pt x="0" y="200"/>
                </a:moveTo>
                <a:cubicBezTo>
                  <a:pt x="0" y="191"/>
                  <a:pt x="5" y="184"/>
                  <a:pt x="15" y="181"/>
                </a:cubicBezTo>
                <a:lnTo>
                  <a:pt x="608" y="181"/>
                </a:lnTo>
                <a:cubicBezTo>
                  <a:pt x="616" y="188"/>
                  <a:pt x="621" y="194"/>
                  <a:pt x="621" y="200"/>
                </a:cubicBezTo>
                <a:cubicBezTo>
                  <a:pt x="621" y="208"/>
                  <a:pt x="616" y="214"/>
                  <a:pt x="607" y="219"/>
                </a:cubicBezTo>
                <a:lnTo>
                  <a:pt x="13" y="219"/>
                </a:lnTo>
                <a:cubicBezTo>
                  <a:pt x="4"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06" name="フリーフォーム: 図形 3105"/>
          <p:cNvSpPr/>
          <p:nvPr/>
        </p:nvSpPr>
        <p:spPr>
          <a:xfrm>
            <a:off x="5677560" y="3086280"/>
            <a:ext cx="187920" cy="302400"/>
          </a:xfrm>
          <a:custGeom>
            <a:avLst/>
            <a:gdLst/>
            <a:ahLst/>
            <a:cxnLst/>
            <a:rect l="0" t="0" r="r" b="b"/>
            <a:pathLst>
              <a:path w="522" h="840">
                <a:moveTo>
                  <a:pt x="485" y="240"/>
                </a:moveTo>
                <a:cubicBezTo>
                  <a:pt x="493" y="243"/>
                  <a:pt x="497" y="249"/>
                  <a:pt x="497" y="257"/>
                </a:cubicBezTo>
                <a:cubicBezTo>
                  <a:pt x="497" y="267"/>
                  <a:pt x="493" y="280"/>
                  <a:pt x="486" y="293"/>
                </a:cubicBezTo>
                <a:cubicBezTo>
                  <a:pt x="483" y="296"/>
                  <a:pt x="458" y="298"/>
                  <a:pt x="411" y="298"/>
                </a:cubicBezTo>
                <a:lnTo>
                  <a:pt x="345" y="298"/>
                </a:lnTo>
                <a:lnTo>
                  <a:pt x="345" y="300"/>
                </a:lnTo>
                <a:cubicBezTo>
                  <a:pt x="344" y="301"/>
                  <a:pt x="340" y="321"/>
                  <a:pt x="333" y="361"/>
                </a:cubicBezTo>
                <a:cubicBezTo>
                  <a:pt x="326" y="401"/>
                  <a:pt x="318" y="448"/>
                  <a:pt x="309" y="503"/>
                </a:cubicBezTo>
                <a:cubicBezTo>
                  <a:pt x="299" y="557"/>
                  <a:pt x="291" y="598"/>
                  <a:pt x="284" y="625"/>
                </a:cubicBezTo>
                <a:cubicBezTo>
                  <a:pt x="256" y="746"/>
                  <a:pt x="205" y="817"/>
                  <a:pt x="130" y="838"/>
                </a:cubicBezTo>
                <a:cubicBezTo>
                  <a:pt x="124" y="840"/>
                  <a:pt x="115" y="840"/>
                  <a:pt x="103" y="840"/>
                </a:cubicBezTo>
                <a:cubicBezTo>
                  <a:pt x="71" y="840"/>
                  <a:pt x="46" y="833"/>
                  <a:pt x="28" y="818"/>
                </a:cubicBezTo>
                <a:cubicBezTo>
                  <a:pt x="10" y="803"/>
                  <a:pt x="0" y="784"/>
                  <a:pt x="0" y="762"/>
                </a:cubicBezTo>
                <a:cubicBezTo>
                  <a:pt x="-1" y="740"/>
                  <a:pt x="7" y="722"/>
                  <a:pt x="22" y="707"/>
                </a:cubicBezTo>
                <a:cubicBezTo>
                  <a:pt x="38" y="693"/>
                  <a:pt x="55" y="685"/>
                  <a:pt x="75" y="684"/>
                </a:cubicBezTo>
                <a:cubicBezTo>
                  <a:pt x="90" y="684"/>
                  <a:pt x="102" y="688"/>
                  <a:pt x="111" y="697"/>
                </a:cubicBezTo>
                <a:cubicBezTo>
                  <a:pt x="122" y="706"/>
                  <a:pt x="127" y="717"/>
                  <a:pt x="127" y="731"/>
                </a:cubicBezTo>
                <a:cubicBezTo>
                  <a:pt x="127" y="755"/>
                  <a:pt x="116" y="776"/>
                  <a:pt x="95" y="793"/>
                </a:cubicBezTo>
                <a:lnTo>
                  <a:pt x="102" y="794"/>
                </a:lnTo>
                <a:lnTo>
                  <a:pt x="112" y="794"/>
                </a:lnTo>
                <a:cubicBezTo>
                  <a:pt x="124" y="792"/>
                  <a:pt x="134" y="780"/>
                  <a:pt x="143" y="758"/>
                </a:cubicBezTo>
                <a:cubicBezTo>
                  <a:pt x="146" y="746"/>
                  <a:pt x="153" y="709"/>
                  <a:pt x="164" y="645"/>
                </a:cubicBezTo>
                <a:cubicBezTo>
                  <a:pt x="168" y="626"/>
                  <a:pt x="175" y="588"/>
                  <a:pt x="185" y="530"/>
                </a:cubicBezTo>
                <a:cubicBezTo>
                  <a:pt x="195" y="473"/>
                  <a:pt x="204" y="420"/>
                  <a:pt x="214" y="371"/>
                </a:cubicBezTo>
                <a:cubicBezTo>
                  <a:pt x="223" y="322"/>
                  <a:pt x="227" y="298"/>
                  <a:pt x="227" y="298"/>
                </a:cubicBezTo>
                <a:lnTo>
                  <a:pt x="171" y="298"/>
                </a:lnTo>
                <a:lnTo>
                  <a:pt x="137" y="298"/>
                </a:lnTo>
                <a:cubicBezTo>
                  <a:pt x="124" y="298"/>
                  <a:pt x="114" y="297"/>
                  <a:pt x="110" y="295"/>
                </a:cubicBezTo>
                <a:cubicBezTo>
                  <a:pt x="105" y="293"/>
                  <a:pt x="102" y="289"/>
                  <a:pt x="101" y="281"/>
                </a:cubicBezTo>
                <a:cubicBezTo>
                  <a:pt x="104" y="259"/>
                  <a:pt x="109" y="246"/>
                  <a:pt x="116" y="242"/>
                </a:cubicBezTo>
                <a:cubicBezTo>
                  <a:pt x="119" y="241"/>
                  <a:pt x="140" y="240"/>
                  <a:pt x="179" y="240"/>
                </a:cubicBezTo>
                <a:lnTo>
                  <a:pt x="237" y="240"/>
                </a:lnTo>
                <a:lnTo>
                  <a:pt x="238" y="238"/>
                </a:lnTo>
                <a:cubicBezTo>
                  <a:pt x="249" y="164"/>
                  <a:pt x="260" y="115"/>
                  <a:pt x="271" y="92"/>
                </a:cubicBezTo>
                <a:cubicBezTo>
                  <a:pt x="283" y="69"/>
                  <a:pt x="298" y="49"/>
                  <a:pt x="317" y="34"/>
                </a:cubicBezTo>
                <a:cubicBezTo>
                  <a:pt x="336" y="20"/>
                  <a:pt x="353" y="10"/>
                  <a:pt x="367" y="7"/>
                </a:cubicBezTo>
                <a:cubicBezTo>
                  <a:pt x="382" y="3"/>
                  <a:pt x="396" y="1"/>
                  <a:pt x="409" y="0"/>
                </a:cubicBezTo>
                <a:cubicBezTo>
                  <a:pt x="450" y="0"/>
                  <a:pt x="479" y="8"/>
                  <a:pt x="496" y="23"/>
                </a:cubicBezTo>
                <a:cubicBezTo>
                  <a:pt x="512" y="39"/>
                  <a:pt x="521" y="57"/>
                  <a:pt x="522" y="78"/>
                </a:cubicBezTo>
                <a:cubicBezTo>
                  <a:pt x="522" y="101"/>
                  <a:pt x="514" y="119"/>
                  <a:pt x="499" y="134"/>
                </a:cubicBezTo>
                <a:cubicBezTo>
                  <a:pt x="483" y="149"/>
                  <a:pt x="466" y="156"/>
                  <a:pt x="447" y="156"/>
                </a:cubicBezTo>
                <a:cubicBezTo>
                  <a:pt x="432" y="156"/>
                  <a:pt x="420" y="152"/>
                  <a:pt x="410" y="143"/>
                </a:cubicBezTo>
                <a:cubicBezTo>
                  <a:pt x="400" y="135"/>
                  <a:pt x="395" y="123"/>
                  <a:pt x="395" y="108"/>
                </a:cubicBezTo>
                <a:cubicBezTo>
                  <a:pt x="395" y="101"/>
                  <a:pt x="396" y="95"/>
                  <a:pt x="398" y="88"/>
                </a:cubicBezTo>
                <a:cubicBezTo>
                  <a:pt x="400" y="82"/>
                  <a:pt x="402" y="77"/>
                  <a:pt x="405" y="72"/>
                </a:cubicBezTo>
                <a:cubicBezTo>
                  <a:pt x="409" y="67"/>
                  <a:pt x="411" y="63"/>
                  <a:pt x="414" y="60"/>
                </a:cubicBezTo>
                <a:cubicBezTo>
                  <a:pt x="416" y="57"/>
                  <a:pt x="419" y="54"/>
                  <a:pt x="421" y="51"/>
                </a:cubicBezTo>
                <a:lnTo>
                  <a:pt x="425" y="48"/>
                </a:lnTo>
                <a:cubicBezTo>
                  <a:pt x="422" y="48"/>
                  <a:pt x="418" y="47"/>
                  <a:pt x="415" y="47"/>
                </a:cubicBezTo>
                <a:cubicBezTo>
                  <a:pt x="384" y="47"/>
                  <a:pt x="368" y="75"/>
                  <a:pt x="368" y="130"/>
                </a:cubicBezTo>
                <a:lnTo>
                  <a:pt x="368" y="137"/>
                </a:lnTo>
                <a:lnTo>
                  <a:pt x="367" y="170"/>
                </a:lnTo>
                <a:lnTo>
                  <a:pt x="362" y="202"/>
                </a:lnTo>
                <a:cubicBezTo>
                  <a:pt x="358" y="224"/>
                  <a:pt x="356" y="236"/>
                  <a:pt x="355" y="236"/>
                </a:cubicBezTo>
                <a:lnTo>
                  <a:pt x="355" y="240"/>
                </a:lnTo>
                <a:lnTo>
                  <a:pt x="485" y="24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07" name="フリーフォーム: 図形 3106"/>
          <p:cNvSpPr/>
          <p:nvPr/>
        </p:nvSpPr>
        <p:spPr>
          <a:xfrm>
            <a:off x="5896440" y="3069720"/>
            <a:ext cx="80640" cy="335520"/>
          </a:xfrm>
          <a:custGeom>
            <a:avLst/>
            <a:gdLst/>
            <a:ahLst/>
            <a:cxnLst/>
            <a:rect l="0" t="0" r="r" b="b"/>
            <a:pathLst>
              <a:path w="224" h="932">
                <a:moveTo>
                  <a:pt x="0" y="467"/>
                </a:moveTo>
                <a:cubicBezTo>
                  <a:pt x="0" y="424"/>
                  <a:pt x="3" y="383"/>
                  <a:pt x="10" y="345"/>
                </a:cubicBezTo>
                <a:cubicBezTo>
                  <a:pt x="16" y="305"/>
                  <a:pt x="23" y="272"/>
                  <a:pt x="31" y="244"/>
                </a:cubicBezTo>
                <a:cubicBezTo>
                  <a:pt x="39" y="216"/>
                  <a:pt x="50" y="189"/>
                  <a:pt x="65" y="162"/>
                </a:cubicBezTo>
                <a:cubicBezTo>
                  <a:pt x="80" y="136"/>
                  <a:pt x="92" y="115"/>
                  <a:pt x="101" y="100"/>
                </a:cubicBezTo>
                <a:cubicBezTo>
                  <a:pt x="109" y="85"/>
                  <a:pt x="122" y="69"/>
                  <a:pt x="140" y="52"/>
                </a:cubicBezTo>
                <a:cubicBezTo>
                  <a:pt x="157" y="34"/>
                  <a:pt x="168" y="24"/>
                  <a:pt x="171" y="20"/>
                </a:cubicBezTo>
                <a:cubicBezTo>
                  <a:pt x="175" y="16"/>
                  <a:pt x="182" y="10"/>
                  <a:pt x="195" y="0"/>
                </a:cubicBezTo>
                <a:lnTo>
                  <a:pt x="207" y="0"/>
                </a:lnTo>
                <a:lnTo>
                  <a:pt x="211" y="0"/>
                </a:lnTo>
                <a:cubicBezTo>
                  <a:pt x="219" y="0"/>
                  <a:pt x="224" y="3"/>
                  <a:pt x="224" y="9"/>
                </a:cubicBezTo>
                <a:cubicBezTo>
                  <a:pt x="224" y="11"/>
                  <a:pt x="218" y="17"/>
                  <a:pt x="208" y="28"/>
                </a:cubicBezTo>
                <a:cubicBezTo>
                  <a:pt x="197" y="40"/>
                  <a:pt x="185" y="56"/>
                  <a:pt x="170" y="78"/>
                </a:cubicBezTo>
                <a:cubicBezTo>
                  <a:pt x="154" y="99"/>
                  <a:pt x="139" y="126"/>
                  <a:pt x="123" y="158"/>
                </a:cubicBezTo>
                <a:cubicBezTo>
                  <a:pt x="108" y="189"/>
                  <a:pt x="95" y="232"/>
                  <a:pt x="84" y="286"/>
                </a:cubicBezTo>
                <a:cubicBezTo>
                  <a:pt x="73" y="341"/>
                  <a:pt x="68" y="401"/>
                  <a:pt x="68" y="467"/>
                </a:cubicBezTo>
                <a:cubicBezTo>
                  <a:pt x="68" y="532"/>
                  <a:pt x="73" y="592"/>
                  <a:pt x="84" y="645"/>
                </a:cubicBezTo>
                <a:cubicBezTo>
                  <a:pt x="95" y="699"/>
                  <a:pt x="107" y="742"/>
                  <a:pt x="122" y="775"/>
                </a:cubicBezTo>
                <a:cubicBezTo>
                  <a:pt x="137" y="808"/>
                  <a:pt x="152" y="834"/>
                  <a:pt x="169" y="855"/>
                </a:cubicBezTo>
                <a:cubicBezTo>
                  <a:pt x="184" y="875"/>
                  <a:pt x="197" y="892"/>
                  <a:pt x="208" y="904"/>
                </a:cubicBezTo>
                <a:cubicBezTo>
                  <a:pt x="218" y="916"/>
                  <a:pt x="224" y="923"/>
                  <a:pt x="224" y="924"/>
                </a:cubicBezTo>
                <a:cubicBezTo>
                  <a:pt x="224" y="929"/>
                  <a:pt x="219" y="932"/>
                  <a:pt x="210" y="932"/>
                </a:cubicBezTo>
                <a:lnTo>
                  <a:pt x="207" y="932"/>
                </a:lnTo>
                <a:lnTo>
                  <a:pt x="195" y="932"/>
                </a:lnTo>
                <a:lnTo>
                  <a:pt x="169" y="910"/>
                </a:lnTo>
                <a:cubicBezTo>
                  <a:pt x="109" y="857"/>
                  <a:pt x="67" y="791"/>
                  <a:pt x="40" y="712"/>
                </a:cubicBezTo>
                <a:cubicBezTo>
                  <a:pt x="14" y="634"/>
                  <a:pt x="0" y="552"/>
                  <a:pt x="0" y="4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08" name="フリーフォーム: 図形 3107"/>
          <p:cNvSpPr/>
          <p:nvPr/>
        </p:nvSpPr>
        <p:spPr>
          <a:xfrm>
            <a:off x="6009840" y="3169800"/>
            <a:ext cx="186480" cy="154440"/>
          </a:xfrm>
          <a:custGeom>
            <a:avLst/>
            <a:gdLst/>
            <a:ahLst/>
            <a:cxnLst/>
            <a:rect l="0" t="0" r="r" b="b"/>
            <a:pathLst>
              <a:path w="518" h="429">
                <a:moveTo>
                  <a:pt x="29" y="158"/>
                </a:moveTo>
                <a:lnTo>
                  <a:pt x="18" y="158"/>
                </a:lnTo>
                <a:cubicBezTo>
                  <a:pt x="6" y="158"/>
                  <a:pt x="0" y="154"/>
                  <a:pt x="0" y="145"/>
                </a:cubicBezTo>
                <a:cubicBezTo>
                  <a:pt x="0" y="144"/>
                  <a:pt x="0" y="140"/>
                  <a:pt x="2" y="135"/>
                </a:cubicBezTo>
                <a:cubicBezTo>
                  <a:pt x="3" y="129"/>
                  <a:pt x="6" y="121"/>
                  <a:pt x="12" y="111"/>
                </a:cubicBezTo>
                <a:cubicBezTo>
                  <a:pt x="17" y="101"/>
                  <a:pt x="24" y="91"/>
                  <a:pt x="30" y="81"/>
                </a:cubicBezTo>
                <a:cubicBezTo>
                  <a:pt x="37" y="70"/>
                  <a:pt x="48" y="59"/>
                  <a:pt x="62" y="47"/>
                </a:cubicBezTo>
                <a:cubicBezTo>
                  <a:pt x="76" y="35"/>
                  <a:pt x="92" y="25"/>
                  <a:pt x="108" y="17"/>
                </a:cubicBezTo>
                <a:cubicBezTo>
                  <a:pt x="134" y="6"/>
                  <a:pt x="157" y="1"/>
                  <a:pt x="177" y="1"/>
                </a:cubicBezTo>
                <a:lnTo>
                  <a:pt x="180" y="1"/>
                </a:lnTo>
                <a:cubicBezTo>
                  <a:pt x="203" y="1"/>
                  <a:pt x="218" y="1"/>
                  <a:pt x="223" y="2"/>
                </a:cubicBezTo>
                <a:cubicBezTo>
                  <a:pt x="270" y="10"/>
                  <a:pt x="301" y="25"/>
                  <a:pt x="316" y="48"/>
                </a:cubicBezTo>
                <a:lnTo>
                  <a:pt x="325" y="39"/>
                </a:lnTo>
                <a:cubicBezTo>
                  <a:pt x="351" y="13"/>
                  <a:pt x="380" y="0"/>
                  <a:pt x="410" y="0"/>
                </a:cubicBezTo>
                <a:cubicBezTo>
                  <a:pt x="444" y="0"/>
                  <a:pt x="471" y="9"/>
                  <a:pt x="489" y="29"/>
                </a:cubicBezTo>
                <a:cubicBezTo>
                  <a:pt x="508" y="48"/>
                  <a:pt x="517" y="71"/>
                  <a:pt x="518" y="98"/>
                </a:cubicBezTo>
                <a:cubicBezTo>
                  <a:pt x="518" y="125"/>
                  <a:pt x="510" y="146"/>
                  <a:pt x="494" y="160"/>
                </a:cubicBezTo>
                <a:cubicBezTo>
                  <a:pt x="478" y="174"/>
                  <a:pt x="460" y="181"/>
                  <a:pt x="442" y="182"/>
                </a:cubicBezTo>
                <a:cubicBezTo>
                  <a:pt x="427" y="182"/>
                  <a:pt x="415" y="178"/>
                  <a:pt x="405" y="169"/>
                </a:cubicBezTo>
                <a:cubicBezTo>
                  <a:pt x="396" y="160"/>
                  <a:pt x="391" y="149"/>
                  <a:pt x="391" y="134"/>
                </a:cubicBezTo>
                <a:cubicBezTo>
                  <a:pt x="391" y="112"/>
                  <a:pt x="399" y="94"/>
                  <a:pt x="415" y="79"/>
                </a:cubicBezTo>
                <a:cubicBezTo>
                  <a:pt x="423" y="73"/>
                  <a:pt x="433" y="67"/>
                  <a:pt x="445" y="62"/>
                </a:cubicBezTo>
                <a:cubicBezTo>
                  <a:pt x="445" y="61"/>
                  <a:pt x="443" y="60"/>
                  <a:pt x="441" y="58"/>
                </a:cubicBezTo>
                <a:cubicBezTo>
                  <a:pt x="438" y="57"/>
                  <a:pt x="434" y="54"/>
                  <a:pt x="428" y="52"/>
                </a:cubicBezTo>
                <a:cubicBezTo>
                  <a:pt x="422" y="49"/>
                  <a:pt x="415" y="48"/>
                  <a:pt x="407" y="48"/>
                </a:cubicBezTo>
                <a:cubicBezTo>
                  <a:pt x="400" y="48"/>
                  <a:pt x="394" y="49"/>
                  <a:pt x="391" y="50"/>
                </a:cubicBezTo>
                <a:cubicBezTo>
                  <a:pt x="370" y="59"/>
                  <a:pt x="356" y="77"/>
                  <a:pt x="347" y="103"/>
                </a:cubicBezTo>
                <a:cubicBezTo>
                  <a:pt x="309" y="243"/>
                  <a:pt x="290" y="324"/>
                  <a:pt x="290" y="346"/>
                </a:cubicBezTo>
                <a:cubicBezTo>
                  <a:pt x="290" y="368"/>
                  <a:pt x="306" y="379"/>
                  <a:pt x="338" y="379"/>
                </a:cubicBezTo>
                <a:cubicBezTo>
                  <a:pt x="365" y="379"/>
                  <a:pt x="390" y="370"/>
                  <a:pt x="412" y="351"/>
                </a:cubicBezTo>
                <a:cubicBezTo>
                  <a:pt x="434" y="333"/>
                  <a:pt x="450" y="312"/>
                  <a:pt x="458" y="288"/>
                </a:cubicBezTo>
                <a:cubicBezTo>
                  <a:pt x="461" y="280"/>
                  <a:pt x="463" y="274"/>
                  <a:pt x="465" y="272"/>
                </a:cubicBezTo>
                <a:cubicBezTo>
                  <a:pt x="467" y="271"/>
                  <a:pt x="473" y="270"/>
                  <a:pt x="484" y="270"/>
                </a:cubicBezTo>
                <a:lnTo>
                  <a:pt x="489" y="270"/>
                </a:lnTo>
                <a:lnTo>
                  <a:pt x="499" y="270"/>
                </a:lnTo>
                <a:cubicBezTo>
                  <a:pt x="512" y="270"/>
                  <a:pt x="518" y="274"/>
                  <a:pt x="518" y="283"/>
                </a:cubicBezTo>
                <a:cubicBezTo>
                  <a:pt x="518" y="291"/>
                  <a:pt x="514" y="302"/>
                  <a:pt x="506" y="317"/>
                </a:cubicBezTo>
                <a:cubicBezTo>
                  <a:pt x="498" y="332"/>
                  <a:pt x="487" y="348"/>
                  <a:pt x="472" y="364"/>
                </a:cubicBezTo>
                <a:cubicBezTo>
                  <a:pt x="458" y="381"/>
                  <a:pt x="438" y="396"/>
                  <a:pt x="412" y="410"/>
                </a:cubicBezTo>
                <a:cubicBezTo>
                  <a:pt x="386" y="423"/>
                  <a:pt x="359" y="429"/>
                  <a:pt x="330" y="429"/>
                </a:cubicBezTo>
                <a:cubicBezTo>
                  <a:pt x="278" y="429"/>
                  <a:pt x="237" y="415"/>
                  <a:pt x="208" y="388"/>
                </a:cubicBezTo>
                <a:lnTo>
                  <a:pt x="201" y="379"/>
                </a:lnTo>
                <a:cubicBezTo>
                  <a:pt x="174" y="412"/>
                  <a:pt x="144" y="428"/>
                  <a:pt x="111" y="428"/>
                </a:cubicBezTo>
                <a:lnTo>
                  <a:pt x="105" y="428"/>
                </a:lnTo>
                <a:cubicBezTo>
                  <a:pt x="69" y="428"/>
                  <a:pt x="43" y="418"/>
                  <a:pt x="26" y="398"/>
                </a:cubicBezTo>
                <a:cubicBezTo>
                  <a:pt x="8" y="377"/>
                  <a:pt x="0" y="355"/>
                  <a:pt x="0" y="332"/>
                </a:cubicBezTo>
                <a:cubicBezTo>
                  <a:pt x="0" y="302"/>
                  <a:pt x="8" y="280"/>
                  <a:pt x="25" y="267"/>
                </a:cubicBezTo>
                <a:cubicBezTo>
                  <a:pt x="42" y="253"/>
                  <a:pt x="59" y="246"/>
                  <a:pt x="76" y="245"/>
                </a:cubicBezTo>
                <a:cubicBezTo>
                  <a:pt x="90" y="245"/>
                  <a:pt x="102" y="250"/>
                  <a:pt x="113" y="258"/>
                </a:cubicBezTo>
                <a:cubicBezTo>
                  <a:pt x="123" y="267"/>
                  <a:pt x="128" y="279"/>
                  <a:pt x="128" y="294"/>
                </a:cubicBezTo>
                <a:cubicBezTo>
                  <a:pt x="128" y="315"/>
                  <a:pt x="120" y="334"/>
                  <a:pt x="103" y="349"/>
                </a:cubicBezTo>
                <a:cubicBezTo>
                  <a:pt x="95" y="355"/>
                  <a:pt x="85" y="360"/>
                  <a:pt x="73" y="365"/>
                </a:cubicBezTo>
                <a:cubicBezTo>
                  <a:pt x="74" y="369"/>
                  <a:pt x="79" y="372"/>
                  <a:pt x="86" y="375"/>
                </a:cubicBezTo>
                <a:cubicBezTo>
                  <a:pt x="94" y="378"/>
                  <a:pt x="101" y="380"/>
                  <a:pt x="111" y="380"/>
                </a:cubicBezTo>
                <a:cubicBezTo>
                  <a:pt x="124" y="380"/>
                  <a:pt x="136" y="375"/>
                  <a:pt x="147" y="364"/>
                </a:cubicBezTo>
                <a:cubicBezTo>
                  <a:pt x="157" y="352"/>
                  <a:pt x="165" y="339"/>
                  <a:pt x="171" y="324"/>
                </a:cubicBezTo>
                <a:cubicBezTo>
                  <a:pt x="209" y="185"/>
                  <a:pt x="228" y="104"/>
                  <a:pt x="228" y="82"/>
                </a:cubicBezTo>
                <a:cubicBezTo>
                  <a:pt x="228" y="59"/>
                  <a:pt x="212" y="48"/>
                  <a:pt x="180" y="48"/>
                </a:cubicBezTo>
                <a:cubicBezTo>
                  <a:pt x="158" y="48"/>
                  <a:pt x="136" y="55"/>
                  <a:pt x="113" y="70"/>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09" name="フリーフォーム: 図形 3108"/>
          <p:cNvSpPr/>
          <p:nvPr/>
        </p:nvSpPr>
        <p:spPr>
          <a:xfrm>
            <a:off x="6242040" y="3280680"/>
            <a:ext cx="44640" cy="105840"/>
          </a:xfrm>
          <a:custGeom>
            <a:avLst/>
            <a:gdLst/>
            <a:ahLst/>
            <a:cxnLst/>
            <a:rect l="0" t="0" r="r" b="b"/>
            <a:pathLst>
              <a:path w="124" h="294">
                <a:moveTo>
                  <a:pt x="0" y="80"/>
                </a:moveTo>
                <a:cubicBezTo>
                  <a:pt x="0" y="80"/>
                  <a:pt x="0" y="72"/>
                  <a:pt x="0" y="56"/>
                </a:cubicBezTo>
                <a:cubicBezTo>
                  <a:pt x="0" y="41"/>
                  <a:pt x="5" y="28"/>
                  <a:pt x="15" y="16"/>
                </a:cubicBezTo>
                <a:cubicBezTo>
                  <a:pt x="25" y="5"/>
                  <a:pt x="39" y="0"/>
                  <a:pt x="56" y="0"/>
                </a:cubicBezTo>
                <a:cubicBezTo>
                  <a:pt x="74" y="0"/>
                  <a:pt x="89" y="7"/>
                  <a:pt x="103" y="23"/>
                </a:cubicBezTo>
                <a:cubicBezTo>
                  <a:pt x="116" y="38"/>
                  <a:pt x="124" y="66"/>
                  <a:pt x="124" y="105"/>
                </a:cubicBezTo>
                <a:cubicBezTo>
                  <a:pt x="124" y="128"/>
                  <a:pt x="121" y="149"/>
                  <a:pt x="116" y="169"/>
                </a:cubicBezTo>
                <a:cubicBezTo>
                  <a:pt x="110" y="190"/>
                  <a:pt x="104" y="207"/>
                  <a:pt x="96" y="222"/>
                </a:cubicBezTo>
                <a:cubicBezTo>
                  <a:pt x="89" y="237"/>
                  <a:pt x="81" y="250"/>
                  <a:pt x="72" y="260"/>
                </a:cubicBezTo>
                <a:cubicBezTo>
                  <a:pt x="63" y="271"/>
                  <a:pt x="56" y="279"/>
                  <a:pt x="50" y="285"/>
                </a:cubicBezTo>
                <a:cubicBezTo>
                  <a:pt x="43" y="292"/>
                  <a:pt x="39" y="294"/>
                  <a:pt x="37" y="294"/>
                </a:cubicBezTo>
                <a:cubicBezTo>
                  <a:pt x="34" y="294"/>
                  <a:pt x="30" y="291"/>
                  <a:pt x="25" y="285"/>
                </a:cubicBezTo>
                <a:cubicBezTo>
                  <a:pt x="19" y="280"/>
                  <a:pt x="16" y="276"/>
                  <a:pt x="16" y="273"/>
                </a:cubicBezTo>
                <a:cubicBezTo>
                  <a:pt x="16" y="271"/>
                  <a:pt x="20" y="266"/>
                  <a:pt x="26" y="258"/>
                </a:cubicBezTo>
                <a:cubicBezTo>
                  <a:pt x="33" y="251"/>
                  <a:pt x="41" y="242"/>
                  <a:pt x="51" y="231"/>
                </a:cubicBezTo>
                <a:cubicBezTo>
                  <a:pt x="59" y="219"/>
                  <a:pt x="67" y="204"/>
                  <a:pt x="75" y="184"/>
                </a:cubicBezTo>
                <a:cubicBezTo>
                  <a:pt x="82" y="164"/>
                  <a:pt x="87" y="142"/>
                  <a:pt x="90" y="115"/>
                </a:cubicBezTo>
                <a:lnTo>
                  <a:pt x="90" y="104"/>
                </a:lnTo>
                <a:lnTo>
                  <a:pt x="89" y="105"/>
                </a:lnTo>
                <a:cubicBezTo>
                  <a:pt x="88" y="105"/>
                  <a:pt x="86" y="106"/>
                  <a:pt x="84" y="107"/>
                </a:cubicBezTo>
                <a:cubicBezTo>
                  <a:pt x="82" y="107"/>
                  <a:pt x="81" y="108"/>
                  <a:pt x="79" y="110"/>
                </a:cubicBezTo>
                <a:cubicBezTo>
                  <a:pt x="77" y="111"/>
                  <a:pt x="74" y="111"/>
                  <a:pt x="70" y="111"/>
                </a:cubicBezTo>
                <a:cubicBezTo>
                  <a:pt x="67" y="111"/>
                  <a:pt x="63" y="112"/>
                  <a:pt x="59" y="112"/>
                </a:cubicBezTo>
                <a:cubicBezTo>
                  <a:pt x="41" y="112"/>
                  <a:pt x="28" y="107"/>
                  <a:pt x="17" y="96"/>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10" name="フリーフォーム: 図形 3109"/>
          <p:cNvSpPr/>
          <p:nvPr/>
        </p:nvSpPr>
        <p:spPr>
          <a:xfrm>
            <a:off x="6373080" y="3169800"/>
            <a:ext cx="211680" cy="154440"/>
          </a:xfrm>
          <a:custGeom>
            <a:avLst/>
            <a:gdLst/>
            <a:ahLst/>
            <a:cxnLst/>
            <a:rect l="0" t="0" r="r" b="b"/>
            <a:pathLst>
              <a:path w="588" h="429">
                <a:moveTo>
                  <a:pt x="153" y="58"/>
                </a:moveTo>
                <a:cubicBezTo>
                  <a:pt x="153" y="53"/>
                  <a:pt x="153" y="50"/>
                  <a:pt x="152" y="49"/>
                </a:cubicBezTo>
                <a:cubicBezTo>
                  <a:pt x="150" y="48"/>
                  <a:pt x="147" y="47"/>
                  <a:pt x="141" y="47"/>
                </a:cubicBezTo>
                <a:cubicBezTo>
                  <a:pt x="125" y="48"/>
                  <a:pt x="110" y="57"/>
                  <a:pt x="95" y="74"/>
                </a:cubicBezTo>
                <a:cubicBezTo>
                  <a:pt x="80" y="91"/>
                  <a:pt x="68" y="112"/>
                  <a:pt x="60" y="137"/>
                </a:cubicBezTo>
                <a:cubicBezTo>
                  <a:pt x="57" y="147"/>
                  <a:pt x="55" y="153"/>
                  <a:pt x="53" y="155"/>
                </a:cubicBezTo>
                <a:cubicBezTo>
                  <a:pt x="51" y="157"/>
                  <a:pt x="45" y="158"/>
                  <a:pt x="34" y="158"/>
                </a:cubicBezTo>
                <a:lnTo>
                  <a:pt x="29" y="158"/>
                </a:lnTo>
                <a:lnTo>
                  <a:pt x="19" y="158"/>
                </a:lnTo>
                <a:cubicBezTo>
                  <a:pt x="6" y="158"/>
                  <a:pt x="0" y="154"/>
                  <a:pt x="0" y="145"/>
                </a:cubicBezTo>
                <a:cubicBezTo>
                  <a:pt x="0" y="138"/>
                  <a:pt x="3" y="127"/>
                  <a:pt x="10" y="112"/>
                </a:cubicBezTo>
                <a:cubicBezTo>
                  <a:pt x="17" y="97"/>
                  <a:pt x="26" y="81"/>
                  <a:pt x="38" y="64"/>
                </a:cubicBezTo>
                <a:cubicBezTo>
                  <a:pt x="50" y="47"/>
                  <a:pt x="66" y="32"/>
                  <a:pt x="86" y="19"/>
                </a:cubicBezTo>
                <a:cubicBezTo>
                  <a:pt x="107" y="7"/>
                  <a:pt x="129" y="0"/>
                  <a:pt x="152" y="0"/>
                </a:cubicBezTo>
                <a:cubicBezTo>
                  <a:pt x="183" y="0"/>
                  <a:pt x="210" y="8"/>
                  <a:pt x="232" y="23"/>
                </a:cubicBezTo>
                <a:cubicBezTo>
                  <a:pt x="253" y="39"/>
                  <a:pt x="265" y="59"/>
                  <a:pt x="265" y="83"/>
                </a:cubicBezTo>
                <a:cubicBezTo>
                  <a:pt x="265" y="93"/>
                  <a:pt x="254" y="126"/>
                  <a:pt x="233" y="184"/>
                </a:cubicBezTo>
                <a:cubicBezTo>
                  <a:pt x="211" y="242"/>
                  <a:pt x="199" y="286"/>
                  <a:pt x="199" y="317"/>
                </a:cubicBezTo>
                <a:cubicBezTo>
                  <a:pt x="199" y="359"/>
                  <a:pt x="217" y="380"/>
                  <a:pt x="249" y="380"/>
                </a:cubicBezTo>
                <a:cubicBezTo>
                  <a:pt x="267" y="380"/>
                  <a:pt x="283" y="376"/>
                  <a:pt x="299" y="366"/>
                </a:cubicBezTo>
                <a:cubicBezTo>
                  <a:pt x="314" y="357"/>
                  <a:pt x="325" y="348"/>
                  <a:pt x="332" y="340"/>
                </a:cubicBezTo>
                <a:cubicBezTo>
                  <a:pt x="339" y="332"/>
                  <a:pt x="342" y="327"/>
                  <a:pt x="342" y="324"/>
                </a:cubicBezTo>
                <a:cubicBezTo>
                  <a:pt x="342" y="322"/>
                  <a:pt x="353" y="277"/>
                  <a:pt x="375" y="190"/>
                </a:cubicBezTo>
                <a:cubicBezTo>
                  <a:pt x="397" y="104"/>
                  <a:pt x="408" y="57"/>
                  <a:pt x="410" y="52"/>
                </a:cubicBezTo>
                <a:cubicBezTo>
                  <a:pt x="415" y="41"/>
                  <a:pt x="424" y="30"/>
                  <a:pt x="435" y="21"/>
                </a:cubicBezTo>
                <a:cubicBezTo>
                  <a:pt x="447" y="12"/>
                  <a:pt x="461" y="7"/>
                  <a:pt x="476" y="7"/>
                </a:cubicBezTo>
                <a:cubicBezTo>
                  <a:pt x="492" y="7"/>
                  <a:pt x="504" y="12"/>
                  <a:pt x="513" y="21"/>
                </a:cubicBezTo>
                <a:cubicBezTo>
                  <a:pt x="521" y="30"/>
                  <a:pt x="526" y="40"/>
                  <a:pt x="526" y="51"/>
                </a:cubicBezTo>
                <a:cubicBezTo>
                  <a:pt x="526" y="55"/>
                  <a:pt x="520" y="81"/>
                  <a:pt x="509" y="127"/>
                </a:cubicBezTo>
                <a:cubicBezTo>
                  <a:pt x="498" y="174"/>
                  <a:pt x="487" y="219"/>
                  <a:pt x="475" y="264"/>
                </a:cubicBezTo>
                <a:lnTo>
                  <a:pt x="459" y="330"/>
                </a:lnTo>
                <a:cubicBezTo>
                  <a:pt x="457" y="335"/>
                  <a:pt x="457" y="343"/>
                  <a:pt x="457" y="353"/>
                </a:cubicBezTo>
                <a:cubicBezTo>
                  <a:pt x="457" y="372"/>
                  <a:pt x="462" y="381"/>
                  <a:pt x="473" y="381"/>
                </a:cubicBezTo>
                <a:cubicBezTo>
                  <a:pt x="481" y="381"/>
                  <a:pt x="489" y="377"/>
                  <a:pt x="496" y="368"/>
                </a:cubicBezTo>
                <a:cubicBezTo>
                  <a:pt x="507" y="356"/>
                  <a:pt x="517" y="332"/>
                  <a:pt x="527" y="296"/>
                </a:cubicBezTo>
                <a:cubicBezTo>
                  <a:pt x="530" y="283"/>
                  <a:pt x="533" y="275"/>
                  <a:pt x="535" y="273"/>
                </a:cubicBezTo>
                <a:cubicBezTo>
                  <a:pt x="538" y="271"/>
                  <a:pt x="544" y="270"/>
                  <a:pt x="555" y="270"/>
                </a:cubicBezTo>
                <a:lnTo>
                  <a:pt x="559" y="270"/>
                </a:lnTo>
                <a:lnTo>
                  <a:pt x="569" y="270"/>
                </a:lnTo>
                <a:cubicBezTo>
                  <a:pt x="582" y="270"/>
                  <a:pt x="588" y="274"/>
                  <a:pt x="588" y="283"/>
                </a:cubicBezTo>
                <a:cubicBezTo>
                  <a:pt x="587" y="286"/>
                  <a:pt x="587" y="291"/>
                  <a:pt x="585" y="297"/>
                </a:cubicBezTo>
                <a:cubicBezTo>
                  <a:pt x="584" y="304"/>
                  <a:pt x="580" y="315"/>
                  <a:pt x="572" y="333"/>
                </a:cubicBezTo>
                <a:cubicBezTo>
                  <a:pt x="565" y="350"/>
                  <a:pt x="557" y="365"/>
                  <a:pt x="550" y="377"/>
                </a:cubicBezTo>
                <a:cubicBezTo>
                  <a:pt x="542" y="388"/>
                  <a:pt x="530" y="401"/>
                  <a:pt x="514" y="413"/>
                </a:cubicBezTo>
                <a:cubicBezTo>
                  <a:pt x="497" y="425"/>
                  <a:pt x="480" y="430"/>
                  <a:pt x="462" y="429"/>
                </a:cubicBezTo>
                <a:cubicBezTo>
                  <a:pt x="456" y="429"/>
                  <a:pt x="449" y="428"/>
                  <a:pt x="442" y="428"/>
                </a:cubicBezTo>
                <a:cubicBezTo>
                  <a:pt x="435" y="427"/>
                  <a:pt x="429" y="426"/>
                  <a:pt x="423" y="424"/>
                </a:cubicBezTo>
                <a:cubicBezTo>
                  <a:pt x="418" y="422"/>
                  <a:pt x="413" y="421"/>
                  <a:pt x="408" y="419"/>
                </a:cubicBezTo>
                <a:cubicBezTo>
                  <a:pt x="403" y="418"/>
                  <a:pt x="398" y="416"/>
                  <a:pt x="394" y="414"/>
                </a:cubicBezTo>
                <a:cubicBezTo>
                  <a:pt x="389" y="411"/>
                  <a:pt x="386" y="409"/>
                  <a:pt x="382" y="406"/>
                </a:cubicBezTo>
                <a:cubicBezTo>
                  <a:pt x="379" y="404"/>
                  <a:pt x="376" y="402"/>
                  <a:pt x="373" y="400"/>
                </a:cubicBezTo>
                <a:cubicBezTo>
                  <a:pt x="370" y="398"/>
                  <a:pt x="368" y="395"/>
                  <a:pt x="366" y="393"/>
                </a:cubicBezTo>
                <a:cubicBezTo>
                  <a:pt x="364" y="391"/>
                  <a:pt x="362" y="390"/>
                  <a:pt x="360" y="388"/>
                </a:cubicBezTo>
                <a:cubicBezTo>
                  <a:pt x="358" y="386"/>
                  <a:pt x="357" y="385"/>
                  <a:pt x="356" y="384"/>
                </a:cubicBezTo>
                <a:lnTo>
                  <a:pt x="355" y="382"/>
                </a:lnTo>
                <a:lnTo>
                  <a:pt x="348" y="389"/>
                </a:lnTo>
                <a:cubicBezTo>
                  <a:pt x="317" y="415"/>
                  <a:pt x="283" y="428"/>
                  <a:pt x="247" y="428"/>
                </a:cubicBezTo>
                <a:lnTo>
                  <a:pt x="240" y="428"/>
                </a:lnTo>
                <a:cubicBezTo>
                  <a:pt x="157" y="428"/>
                  <a:pt x="107" y="401"/>
                  <a:pt x="91" y="348"/>
                </a:cubicBezTo>
                <a:cubicBezTo>
                  <a:pt x="87" y="337"/>
                  <a:pt x="86" y="323"/>
                  <a:pt x="86" y="304"/>
                </a:cubicBezTo>
                <a:lnTo>
                  <a:pt x="86" y="294"/>
                </a:lnTo>
                <a:cubicBezTo>
                  <a:pt x="86" y="270"/>
                  <a:pt x="97" y="228"/>
                  <a:pt x="119" y="166"/>
                </a:cubicBezTo>
                <a:cubicBezTo>
                  <a:pt x="141" y="105"/>
                  <a:pt x="153" y="69"/>
                  <a:pt x="153" y="5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11" name="フリーフォーム: 図形 3110"/>
          <p:cNvSpPr/>
          <p:nvPr/>
        </p:nvSpPr>
        <p:spPr>
          <a:xfrm>
            <a:off x="6611400" y="3069720"/>
            <a:ext cx="80640" cy="335520"/>
          </a:xfrm>
          <a:custGeom>
            <a:avLst/>
            <a:gdLst/>
            <a:ahLst/>
            <a:cxnLst/>
            <a:rect l="0" t="0" r="r" b="b"/>
            <a:pathLst>
              <a:path w="224" h="932">
                <a:moveTo>
                  <a:pt x="5" y="1"/>
                </a:moveTo>
                <a:lnTo>
                  <a:pt x="9" y="0"/>
                </a:lnTo>
                <a:cubicBezTo>
                  <a:pt x="12" y="0"/>
                  <a:pt x="15" y="0"/>
                  <a:pt x="18" y="0"/>
                </a:cubicBezTo>
                <a:lnTo>
                  <a:pt x="29" y="0"/>
                </a:lnTo>
                <a:lnTo>
                  <a:pt x="55" y="23"/>
                </a:lnTo>
                <a:cubicBezTo>
                  <a:pt x="114" y="76"/>
                  <a:pt x="156" y="141"/>
                  <a:pt x="184" y="220"/>
                </a:cubicBezTo>
                <a:cubicBezTo>
                  <a:pt x="210" y="299"/>
                  <a:pt x="224" y="382"/>
                  <a:pt x="224" y="467"/>
                </a:cubicBezTo>
                <a:cubicBezTo>
                  <a:pt x="224" y="509"/>
                  <a:pt x="221" y="550"/>
                  <a:pt x="214" y="589"/>
                </a:cubicBezTo>
                <a:cubicBezTo>
                  <a:pt x="208" y="628"/>
                  <a:pt x="201" y="661"/>
                  <a:pt x="193" y="688"/>
                </a:cubicBezTo>
                <a:cubicBezTo>
                  <a:pt x="185" y="715"/>
                  <a:pt x="174" y="743"/>
                  <a:pt x="158" y="770"/>
                </a:cubicBezTo>
                <a:cubicBezTo>
                  <a:pt x="143" y="797"/>
                  <a:pt x="131" y="818"/>
                  <a:pt x="122" y="832"/>
                </a:cubicBezTo>
                <a:cubicBezTo>
                  <a:pt x="114" y="847"/>
                  <a:pt x="101" y="862"/>
                  <a:pt x="84" y="880"/>
                </a:cubicBezTo>
                <a:cubicBezTo>
                  <a:pt x="67" y="897"/>
                  <a:pt x="57" y="907"/>
                  <a:pt x="54" y="911"/>
                </a:cubicBezTo>
                <a:cubicBezTo>
                  <a:pt x="51" y="914"/>
                  <a:pt x="44" y="920"/>
                  <a:pt x="33" y="928"/>
                </a:cubicBezTo>
                <a:cubicBezTo>
                  <a:pt x="31" y="930"/>
                  <a:pt x="30" y="931"/>
                  <a:pt x="29" y="932"/>
                </a:cubicBezTo>
                <a:lnTo>
                  <a:pt x="18" y="932"/>
                </a:lnTo>
                <a:cubicBezTo>
                  <a:pt x="13" y="932"/>
                  <a:pt x="10" y="932"/>
                  <a:pt x="8" y="932"/>
                </a:cubicBezTo>
                <a:cubicBezTo>
                  <a:pt x="6" y="932"/>
                  <a:pt x="4" y="931"/>
                  <a:pt x="3" y="929"/>
                </a:cubicBezTo>
                <a:cubicBezTo>
                  <a:pt x="2" y="927"/>
                  <a:pt x="1" y="924"/>
                  <a:pt x="0" y="921"/>
                </a:cubicBezTo>
                <a:cubicBezTo>
                  <a:pt x="1" y="920"/>
                  <a:pt x="4" y="916"/>
                  <a:pt x="11" y="909"/>
                </a:cubicBezTo>
                <a:cubicBezTo>
                  <a:pt x="107" y="809"/>
                  <a:pt x="155" y="661"/>
                  <a:pt x="155" y="467"/>
                </a:cubicBezTo>
                <a:cubicBezTo>
                  <a:pt x="155" y="271"/>
                  <a:pt x="107" y="124"/>
                  <a:pt x="11" y="24"/>
                </a:cubicBezTo>
                <a:cubicBezTo>
                  <a:pt x="4" y="16"/>
                  <a:pt x="1" y="12"/>
                  <a:pt x="0" y="12"/>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12" name="フリーフォーム: 図形 3111"/>
          <p:cNvSpPr/>
          <p:nvPr/>
        </p:nvSpPr>
        <p:spPr>
          <a:xfrm>
            <a:off x="1599840" y="365724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6"/>
                  <a:pt x="4" y="99"/>
                  <a:pt x="11" y="83"/>
                </a:cubicBezTo>
                <a:cubicBezTo>
                  <a:pt x="17" y="67"/>
                  <a:pt x="27" y="53"/>
                  <a:pt x="39" y="40"/>
                </a:cubicBezTo>
                <a:cubicBezTo>
                  <a:pt x="52" y="28"/>
                  <a:pt x="66" y="18"/>
                  <a:pt x="82" y="12"/>
                </a:cubicBezTo>
                <a:cubicBezTo>
                  <a:pt x="98" y="4"/>
                  <a:pt x="115" y="0"/>
                  <a:pt x="133" y="0"/>
                </a:cubicBezTo>
                <a:cubicBezTo>
                  <a:pt x="150" y="0"/>
                  <a:pt x="167" y="4"/>
                  <a:pt x="184" y="12"/>
                </a:cubicBezTo>
                <a:cubicBezTo>
                  <a:pt x="201" y="18"/>
                  <a:pt x="215" y="28"/>
                  <a:pt x="227" y="40"/>
                </a:cubicBezTo>
                <a:cubicBezTo>
                  <a:pt x="240" y="53"/>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113" name="テキスト ボックス 3112"/>
          <p:cNvSpPr txBox="1"/>
          <p:nvPr/>
        </p:nvSpPr>
        <p:spPr>
          <a:xfrm>
            <a:off x="4618440" y="30265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a:t>
            </a:r>
            <a:endParaRPr lang="en-US" sz="2170" b="0" strike="noStrike" spc="-1">
              <a:solidFill>
                <a:srgbClr val="000000"/>
              </a:solidFill>
              <a:latin typeface="Times New Roman"/>
            </a:endParaRPr>
          </a:p>
        </p:txBody>
      </p:sp>
      <p:sp>
        <p:nvSpPr>
          <p:cNvPr id="3114" name="テキスト ボックス 3113"/>
          <p:cNvSpPr txBox="1"/>
          <p:nvPr/>
        </p:nvSpPr>
        <p:spPr>
          <a:xfrm>
            <a:off x="1852560" y="35125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例</a:t>
            </a:r>
            <a:endParaRPr lang="en-US" sz="2170" b="0" strike="noStrike" spc="-1">
              <a:solidFill>
                <a:srgbClr val="000000"/>
              </a:solidFill>
              <a:latin typeface="Times New Roman"/>
            </a:endParaRPr>
          </a:p>
        </p:txBody>
      </p:sp>
      <p:sp>
        <p:nvSpPr>
          <p:cNvPr id="3115" name="テキスト ボックス 3114"/>
          <p:cNvSpPr txBox="1"/>
          <p:nvPr/>
        </p:nvSpPr>
        <p:spPr>
          <a:xfrm>
            <a:off x="2128680" y="3505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3116" name="テキスト ボックス 3115"/>
          <p:cNvSpPr txBox="1"/>
          <p:nvPr/>
        </p:nvSpPr>
        <p:spPr>
          <a:xfrm>
            <a:off x="2274840" y="351252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ゴールまで</a:t>
            </a:r>
            <a:endParaRPr lang="en-US" sz="2170" b="0" strike="noStrike" spc="-1">
              <a:solidFill>
                <a:srgbClr val="000000"/>
              </a:solidFill>
              <a:latin typeface="Times New Roman"/>
            </a:endParaRPr>
          </a:p>
        </p:txBody>
      </p:sp>
      <p:sp>
        <p:nvSpPr>
          <p:cNvPr id="3117" name="テキスト ボックス 3116"/>
          <p:cNvSpPr txBox="1"/>
          <p:nvPr/>
        </p:nvSpPr>
        <p:spPr>
          <a:xfrm>
            <a:off x="3655800" y="3505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7</a:t>
            </a:r>
            <a:endParaRPr lang="en-US" sz="2170" b="0" strike="noStrike" spc="-1">
              <a:solidFill>
                <a:srgbClr val="000000"/>
              </a:solidFill>
              <a:latin typeface="Times New Roman"/>
            </a:endParaRPr>
          </a:p>
        </p:txBody>
      </p:sp>
      <p:sp>
        <p:nvSpPr>
          <p:cNvPr id="3118" name="テキスト ボックス 3117"/>
          <p:cNvSpPr txBox="1"/>
          <p:nvPr/>
        </p:nvSpPr>
        <p:spPr>
          <a:xfrm>
            <a:off x="3813840" y="351252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歩のところから</a:t>
            </a:r>
            <a:endParaRPr lang="en-US" sz="2170" b="0" strike="noStrike" spc="-1">
              <a:solidFill>
                <a:srgbClr val="000000"/>
              </a:solidFill>
              <a:latin typeface="Times New Roman"/>
            </a:endParaRPr>
          </a:p>
        </p:txBody>
      </p:sp>
      <p:sp>
        <p:nvSpPr>
          <p:cNvPr id="3119" name="テキスト ボックス 3118"/>
          <p:cNvSpPr txBox="1"/>
          <p:nvPr/>
        </p:nvSpPr>
        <p:spPr>
          <a:xfrm>
            <a:off x="5747400" y="3505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1</a:t>
            </a:r>
            <a:endParaRPr lang="en-US" sz="2170" b="0" strike="noStrike" spc="-1">
              <a:solidFill>
                <a:srgbClr val="000000"/>
              </a:solidFill>
              <a:latin typeface="Times New Roman"/>
            </a:endParaRPr>
          </a:p>
        </p:txBody>
      </p:sp>
      <p:sp>
        <p:nvSpPr>
          <p:cNvPr id="3120" name="テキスト ボックス 3119"/>
          <p:cNvSpPr txBox="1"/>
          <p:nvPr/>
        </p:nvSpPr>
        <p:spPr>
          <a:xfrm>
            <a:off x="5905440" y="351252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歩歩いたら、次の状態は</a:t>
            </a:r>
            <a:endParaRPr lang="en-US" sz="2170" b="0" strike="noStrike" spc="-1">
              <a:solidFill>
                <a:srgbClr val="000000"/>
              </a:solidFill>
              <a:latin typeface="Times New Roman"/>
            </a:endParaRPr>
          </a:p>
        </p:txBody>
      </p:sp>
      <p:sp>
        <p:nvSpPr>
          <p:cNvPr id="3121" name="テキスト ボックス 3120"/>
          <p:cNvSpPr txBox="1"/>
          <p:nvPr/>
        </p:nvSpPr>
        <p:spPr>
          <a:xfrm>
            <a:off x="1852560" y="393156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ゴールまで</a:t>
            </a:r>
            <a:endParaRPr lang="en-US" sz="2170" b="0" strike="noStrike" spc="-1">
              <a:solidFill>
                <a:srgbClr val="000000"/>
              </a:solidFill>
              <a:latin typeface="Times New Roman"/>
            </a:endParaRPr>
          </a:p>
        </p:txBody>
      </p:sp>
      <p:sp>
        <p:nvSpPr>
          <p:cNvPr id="3122" name="テキスト ボックス 3121"/>
          <p:cNvSpPr txBox="1"/>
          <p:nvPr/>
        </p:nvSpPr>
        <p:spPr>
          <a:xfrm>
            <a:off x="3233880" y="392436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6</a:t>
            </a:r>
            <a:endParaRPr lang="en-US" sz="2170" b="0" strike="noStrike" spc="-1">
              <a:solidFill>
                <a:srgbClr val="000000"/>
              </a:solidFill>
              <a:latin typeface="Times New Roman"/>
            </a:endParaRPr>
          </a:p>
        </p:txBody>
      </p:sp>
      <p:sp>
        <p:nvSpPr>
          <p:cNvPr id="3123" name="フリーフォーム: 図形 3122"/>
          <p:cNvSpPr/>
          <p:nvPr/>
        </p:nvSpPr>
        <p:spPr>
          <a:xfrm>
            <a:off x="1047600" y="4552920"/>
            <a:ext cx="95400" cy="95400"/>
          </a:xfrm>
          <a:custGeom>
            <a:avLst/>
            <a:gdLst/>
            <a:ahLst/>
            <a:cxnLst/>
            <a:rect l="0" t="0" r="r" b="b"/>
            <a:pathLst>
              <a:path w="265" h="265">
                <a:moveTo>
                  <a:pt x="265" y="132"/>
                </a:moveTo>
                <a:cubicBezTo>
                  <a:pt x="265" y="149"/>
                  <a:pt x="262" y="167"/>
                  <a:pt x="255" y="183"/>
                </a:cubicBezTo>
                <a:cubicBezTo>
                  <a:pt x="249" y="200"/>
                  <a:pt x="239" y="214"/>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4"/>
                  <a:pt x="17" y="200"/>
                  <a:pt x="10" y="183"/>
                </a:cubicBezTo>
                <a:cubicBezTo>
                  <a:pt x="3" y="167"/>
                  <a:pt x="0" y="149"/>
                  <a:pt x="0" y="132"/>
                </a:cubicBezTo>
                <a:cubicBezTo>
                  <a:pt x="0" y="114"/>
                  <a:pt x="3" y="97"/>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7"/>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24" name="テキスト ボックス 3123"/>
          <p:cNvSpPr txBox="1"/>
          <p:nvPr/>
        </p:nvSpPr>
        <p:spPr>
          <a:xfrm>
            <a:off x="3391560" y="393156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歩に</a:t>
            </a:r>
            <a:endParaRPr lang="en-US" sz="2170" b="0" strike="noStrike" spc="-1">
              <a:solidFill>
                <a:srgbClr val="000000"/>
              </a:solidFill>
              <a:latin typeface="Times New Roman"/>
            </a:endParaRPr>
          </a:p>
        </p:txBody>
      </p:sp>
      <p:sp>
        <p:nvSpPr>
          <p:cNvPr id="3125" name="テキスト ボックス 3124"/>
          <p:cNvSpPr txBox="1"/>
          <p:nvPr/>
        </p:nvSpPr>
        <p:spPr>
          <a:xfrm>
            <a:off x="1300320" y="440784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補足</a:t>
            </a:r>
            <a:endParaRPr lang="en-US" sz="2170" b="0" strike="noStrike" spc="-1">
              <a:solidFill>
                <a:srgbClr val="000000"/>
              </a:solidFill>
              <a:latin typeface="Times New Roman"/>
            </a:endParaRPr>
          </a:p>
        </p:txBody>
      </p:sp>
      <p:sp>
        <p:nvSpPr>
          <p:cNvPr id="3126" name="フリーフォーム: 図形 3125"/>
          <p:cNvSpPr/>
          <p:nvPr/>
        </p:nvSpPr>
        <p:spPr>
          <a:xfrm>
            <a:off x="2002320" y="4466880"/>
            <a:ext cx="131040" cy="243360"/>
          </a:xfrm>
          <a:custGeom>
            <a:avLst/>
            <a:gdLst/>
            <a:ahLst/>
            <a:cxnLst/>
            <a:rect l="0" t="0" r="r" b="b"/>
            <a:pathLst>
              <a:path w="364" h="676">
                <a:moveTo>
                  <a:pt x="316" y="560"/>
                </a:moveTo>
                <a:cubicBezTo>
                  <a:pt x="316" y="560"/>
                  <a:pt x="317" y="560"/>
                  <a:pt x="319" y="560"/>
                </a:cubicBezTo>
                <a:cubicBezTo>
                  <a:pt x="322" y="560"/>
                  <a:pt x="325" y="563"/>
                  <a:pt x="330" y="569"/>
                </a:cubicBezTo>
                <a:cubicBezTo>
                  <a:pt x="335" y="574"/>
                  <a:pt x="338" y="579"/>
                  <a:pt x="338" y="583"/>
                </a:cubicBezTo>
                <a:cubicBezTo>
                  <a:pt x="338" y="586"/>
                  <a:pt x="333" y="593"/>
                  <a:pt x="322" y="602"/>
                </a:cubicBezTo>
                <a:cubicBezTo>
                  <a:pt x="270" y="651"/>
                  <a:pt x="225" y="676"/>
                  <a:pt x="186" y="676"/>
                </a:cubicBezTo>
                <a:cubicBezTo>
                  <a:pt x="164" y="676"/>
                  <a:pt x="145" y="669"/>
                  <a:pt x="131" y="654"/>
                </a:cubicBezTo>
                <a:cubicBezTo>
                  <a:pt x="116" y="640"/>
                  <a:pt x="105" y="625"/>
                  <a:pt x="100" y="608"/>
                </a:cubicBezTo>
                <a:cubicBezTo>
                  <a:pt x="94" y="591"/>
                  <a:pt x="90" y="575"/>
                  <a:pt x="87" y="560"/>
                </a:cubicBezTo>
                <a:lnTo>
                  <a:pt x="82" y="537"/>
                </a:lnTo>
                <a:cubicBezTo>
                  <a:pt x="82" y="537"/>
                  <a:pt x="78" y="541"/>
                  <a:pt x="68" y="549"/>
                </a:cubicBezTo>
                <a:cubicBezTo>
                  <a:pt x="59" y="558"/>
                  <a:pt x="48" y="567"/>
                  <a:pt x="38" y="577"/>
                </a:cubicBezTo>
                <a:cubicBezTo>
                  <a:pt x="28" y="587"/>
                  <a:pt x="22" y="592"/>
                  <a:pt x="20" y="592"/>
                </a:cubicBezTo>
                <a:cubicBezTo>
                  <a:pt x="16" y="592"/>
                  <a:pt x="12" y="589"/>
                  <a:pt x="8" y="584"/>
                </a:cubicBezTo>
                <a:cubicBezTo>
                  <a:pt x="3" y="578"/>
                  <a:pt x="1" y="573"/>
                  <a:pt x="0" y="570"/>
                </a:cubicBezTo>
                <a:cubicBezTo>
                  <a:pt x="0" y="567"/>
                  <a:pt x="2" y="564"/>
                  <a:pt x="5" y="561"/>
                </a:cubicBezTo>
                <a:cubicBezTo>
                  <a:pt x="8" y="558"/>
                  <a:pt x="22" y="545"/>
                  <a:pt x="48" y="520"/>
                </a:cubicBezTo>
                <a:lnTo>
                  <a:pt x="79" y="491"/>
                </a:lnTo>
                <a:lnTo>
                  <a:pt x="79" y="485"/>
                </a:lnTo>
                <a:cubicBezTo>
                  <a:pt x="79" y="484"/>
                  <a:pt x="79" y="483"/>
                  <a:pt x="79" y="479"/>
                </a:cubicBezTo>
                <a:cubicBezTo>
                  <a:pt x="79" y="476"/>
                  <a:pt x="80" y="474"/>
                  <a:pt x="80" y="471"/>
                </a:cubicBezTo>
                <a:cubicBezTo>
                  <a:pt x="80" y="420"/>
                  <a:pt x="91" y="358"/>
                  <a:pt x="114" y="285"/>
                </a:cubicBezTo>
                <a:cubicBezTo>
                  <a:pt x="136" y="212"/>
                  <a:pt x="166" y="146"/>
                  <a:pt x="202" y="88"/>
                </a:cubicBezTo>
                <a:cubicBezTo>
                  <a:pt x="239" y="29"/>
                  <a:pt x="274" y="0"/>
                  <a:pt x="307" y="0"/>
                </a:cubicBezTo>
                <a:cubicBezTo>
                  <a:pt x="345" y="0"/>
                  <a:pt x="364" y="22"/>
                  <a:pt x="364" y="66"/>
                </a:cubicBezTo>
                <a:lnTo>
                  <a:pt x="364" y="74"/>
                </a:lnTo>
                <a:cubicBezTo>
                  <a:pt x="364" y="182"/>
                  <a:pt x="301" y="304"/>
                  <a:pt x="175" y="440"/>
                </a:cubicBezTo>
                <a:cubicBezTo>
                  <a:pt x="170" y="447"/>
                  <a:pt x="165" y="451"/>
                  <a:pt x="162" y="454"/>
                </a:cubicBezTo>
                <a:cubicBezTo>
                  <a:pt x="159" y="457"/>
                  <a:pt x="157" y="460"/>
                  <a:pt x="157" y="461"/>
                </a:cubicBezTo>
                <a:cubicBezTo>
                  <a:pt x="156" y="462"/>
                  <a:pt x="155" y="463"/>
                  <a:pt x="154" y="464"/>
                </a:cubicBezTo>
                <a:cubicBezTo>
                  <a:pt x="153" y="464"/>
                  <a:pt x="151" y="466"/>
                  <a:pt x="148" y="470"/>
                </a:cubicBezTo>
                <a:lnTo>
                  <a:pt x="146" y="484"/>
                </a:lnTo>
                <a:cubicBezTo>
                  <a:pt x="144" y="511"/>
                  <a:pt x="143" y="531"/>
                  <a:pt x="143" y="543"/>
                </a:cubicBezTo>
                <a:cubicBezTo>
                  <a:pt x="143" y="608"/>
                  <a:pt x="158" y="641"/>
                  <a:pt x="188" y="641"/>
                </a:cubicBezTo>
                <a:cubicBezTo>
                  <a:pt x="201" y="641"/>
                  <a:pt x="215" y="637"/>
                  <a:pt x="230" y="629"/>
                </a:cubicBezTo>
                <a:cubicBezTo>
                  <a:pt x="246" y="621"/>
                  <a:pt x="258" y="613"/>
                  <a:pt x="267" y="605"/>
                </a:cubicBezTo>
                <a:cubicBezTo>
                  <a:pt x="277" y="597"/>
                  <a:pt x="290" y="585"/>
                  <a:pt x="306" y="570"/>
                </a:cubicBezTo>
                <a:cubicBezTo>
                  <a:pt x="312" y="563"/>
                  <a:pt x="317" y="560"/>
                  <a:pt x="319" y="560"/>
                </a:cubicBezTo>
                <a:lnTo>
                  <a:pt x="316" y="560"/>
                </a:lnTo>
                <a:moveTo>
                  <a:pt x="330" y="68"/>
                </a:moveTo>
                <a:cubicBezTo>
                  <a:pt x="330" y="54"/>
                  <a:pt x="328" y="45"/>
                  <a:pt x="324" y="41"/>
                </a:cubicBezTo>
                <a:cubicBezTo>
                  <a:pt x="320" y="38"/>
                  <a:pt x="315" y="36"/>
                  <a:pt x="307" y="35"/>
                </a:cubicBezTo>
                <a:cubicBezTo>
                  <a:pt x="302" y="35"/>
                  <a:pt x="298" y="36"/>
                  <a:pt x="294" y="37"/>
                </a:cubicBezTo>
                <a:cubicBezTo>
                  <a:pt x="290" y="38"/>
                  <a:pt x="284" y="45"/>
                  <a:pt x="276" y="56"/>
                </a:cubicBezTo>
                <a:cubicBezTo>
                  <a:pt x="267" y="69"/>
                  <a:pt x="258" y="85"/>
                  <a:pt x="248" y="107"/>
                </a:cubicBezTo>
                <a:cubicBezTo>
                  <a:pt x="235" y="134"/>
                  <a:pt x="222" y="173"/>
                  <a:pt x="208" y="223"/>
                </a:cubicBezTo>
                <a:cubicBezTo>
                  <a:pt x="193" y="272"/>
                  <a:pt x="182" y="315"/>
                  <a:pt x="173" y="350"/>
                </a:cubicBezTo>
                <a:lnTo>
                  <a:pt x="161" y="403"/>
                </a:lnTo>
                <a:cubicBezTo>
                  <a:pt x="161" y="404"/>
                  <a:pt x="163" y="402"/>
                  <a:pt x="168" y="397"/>
                </a:cubicBezTo>
                <a:cubicBezTo>
                  <a:pt x="172" y="392"/>
                  <a:pt x="178" y="386"/>
                  <a:pt x="184" y="378"/>
                </a:cubicBezTo>
                <a:cubicBezTo>
                  <a:pt x="191" y="371"/>
                  <a:pt x="197" y="364"/>
                  <a:pt x="200" y="358"/>
                </a:cubicBezTo>
                <a:cubicBezTo>
                  <a:pt x="266" y="276"/>
                  <a:pt x="308" y="193"/>
                  <a:pt x="325" y="108"/>
                </a:cubicBezTo>
                <a:cubicBezTo>
                  <a:pt x="328" y="95"/>
                  <a:pt x="330" y="81"/>
                  <a:pt x="330" y="6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27" name="テキスト ボックス 3126"/>
          <p:cNvSpPr txBox="1"/>
          <p:nvPr/>
        </p:nvSpPr>
        <p:spPr>
          <a:xfrm>
            <a:off x="1852560" y="44006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3128" name="フリーフォーム: 図形 3127"/>
          <p:cNvSpPr/>
          <p:nvPr/>
        </p:nvSpPr>
        <p:spPr>
          <a:xfrm>
            <a:off x="1599840" y="4971960"/>
            <a:ext cx="95760" cy="95400"/>
          </a:xfrm>
          <a:custGeom>
            <a:avLst/>
            <a:gdLst/>
            <a:ahLst/>
            <a:cxnLst/>
            <a:rect l="0" t="0" r="r" b="b"/>
            <a:pathLst>
              <a:path w="266" h="265">
                <a:moveTo>
                  <a:pt x="266" y="133"/>
                </a:moveTo>
                <a:cubicBezTo>
                  <a:pt x="266" y="151"/>
                  <a:pt x="263" y="167"/>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7"/>
                  <a:pt x="0" y="151"/>
                  <a:pt x="0" y="133"/>
                </a:cubicBezTo>
                <a:cubicBezTo>
                  <a:pt x="0" y="115"/>
                  <a:pt x="4" y="99"/>
                  <a:pt x="11" y="82"/>
                </a:cubicBezTo>
                <a:cubicBezTo>
                  <a:pt x="17" y="66"/>
                  <a:pt x="27" y="52"/>
                  <a:pt x="39" y="38"/>
                </a:cubicBezTo>
                <a:cubicBezTo>
                  <a:pt x="52" y="26"/>
                  <a:pt x="66" y="17"/>
                  <a:pt x="82" y="10"/>
                </a:cubicBezTo>
                <a:cubicBezTo>
                  <a:pt x="98" y="3"/>
                  <a:pt x="115" y="0"/>
                  <a:pt x="133" y="0"/>
                </a:cubicBezTo>
                <a:cubicBezTo>
                  <a:pt x="150" y="0"/>
                  <a:pt x="167" y="3"/>
                  <a:pt x="184" y="10"/>
                </a:cubicBezTo>
                <a:cubicBezTo>
                  <a:pt x="201" y="17"/>
                  <a:pt x="215" y="26"/>
                  <a:pt x="227" y="38"/>
                </a:cubicBezTo>
                <a:cubicBezTo>
                  <a:pt x="240" y="52"/>
                  <a:pt x="249" y="66"/>
                  <a:pt x="256" y="82"/>
                </a:cubicBezTo>
                <a:cubicBezTo>
                  <a:pt x="263" y="99"/>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129" name="テキスト ボックス 3128"/>
          <p:cNvSpPr txBox="1"/>
          <p:nvPr/>
        </p:nvSpPr>
        <p:spPr>
          <a:xfrm>
            <a:off x="2138040" y="440784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は一般化できる</a:t>
            </a:r>
            <a:endParaRPr lang="en-US" sz="2170" b="0" strike="noStrike" spc="-1">
              <a:solidFill>
                <a:srgbClr val="000000"/>
              </a:solidFill>
              <a:latin typeface="Times New Roman"/>
            </a:endParaRPr>
          </a:p>
        </p:txBody>
      </p:sp>
      <p:sp>
        <p:nvSpPr>
          <p:cNvPr id="3130" name="テキスト ボックス 3129"/>
          <p:cNvSpPr txBox="1"/>
          <p:nvPr/>
        </p:nvSpPr>
        <p:spPr>
          <a:xfrm>
            <a:off x="1852560" y="4826880"/>
            <a:ext cx="6896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「ここは悪路だからコストを倍に」ということをしても</a:t>
            </a:r>
            <a:endParaRPr lang="en-US" sz="2170" b="0" strike="noStrike" spc="-1">
              <a:solidFill>
                <a:srgbClr val="000000"/>
              </a:solidFill>
              <a:latin typeface="Times New Roman"/>
            </a:endParaRPr>
          </a:p>
        </p:txBody>
      </p:sp>
      <p:sp>
        <p:nvSpPr>
          <p:cNvPr id="3131" name="テキスト ボックス 3130"/>
          <p:cNvSpPr txBox="1"/>
          <p:nvPr/>
        </p:nvSpPr>
        <p:spPr>
          <a:xfrm>
            <a:off x="1852560" y="5236560"/>
            <a:ext cx="6069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破綻しない（ので以後、歩数として話を単純化）</a:t>
            </a:r>
            <a:endParaRPr lang="en-US" sz="2170" b="0" strike="noStrike" spc="-1">
              <a:solidFill>
                <a:srgbClr val="000000"/>
              </a:solidFill>
              <a:latin typeface="Times New Roman"/>
            </a:endParaRPr>
          </a:p>
        </p:txBody>
      </p:sp>
      <p:sp>
        <p:nvSpPr>
          <p:cNvPr id="3132" name="テキスト ボックス 3131"/>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3133" name="テキスト ボックス 3132"/>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3134" name="テキスト ボックス 3133"/>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3135" name="テキスト ボックス 3134"/>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3136" name="テキスト ボックス 3135"/>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3137" name="テキスト ボックス 3136"/>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3138" name="テキスト ボックス 3137"/>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3139" name="テキスト ボックス 3138"/>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3140" name="テキスト ボックス 3139"/>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39</a:t>
            </a:r>
            <a:endParaRPr lang="en-US" sz="1800" b="0" strike="noStrike" spc="-1">
              <a:solidFill>
                <a:srgbClr val="000000"/>
              </a:solidFill>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フリーフォーム: 図形 8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2" name="フリーフォーム: 図形 8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3" name="フリーフォーム: 図形 8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84" name="テキスト ボックス 83"/>
          <p:cNvSpPr txBox="1"/>
          <p:nvPr/>
        </p:nvSpPr>
        <p:spPr>
          <a:xfrm>
            <a:off x="747720" y="940320"/>
            <a:ext cx="24267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話が盛り上がる鍵</a:t>
            </a:r>
            <a:endParaRPr lang="en-US" sz="2390" b="0" strike="noStrike" spc="-1">
              <a:solidFill>
                <a:srgbClr val="000000"/>
              </a:solidFill>
              <a:latin typeface="Times New Roman"/>
            </a:endParaRPr>
          </a:p>
        </p:txBody>
      </p:sp>
      <p:sp>
        <p:nvSpPr>
          <p:cNvPr id="85" name="テキスト ボックス 84"/>
          <p:cNvSpPr txBox="1"/>
          <p:nvPr/>
        </p:nvSpPr>
        <p:spPr>
          <a:xfrm>
            <a:off x="3177720" y="93240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86" name="フリーフォーム: 図形 85"/>
          <p:cNvSpPr/>
          <p:nvPr/>
        </p:nvSpPr>
        <p:spPr>
          <a:xfrm>
            <a:off x="1047600" y="1657080"/>
            <a:ext cx="95400" cy="95760"/>
          </a:xfrm>
          <a:custGeom>
            <a:avLst/>
            <a:gdLst/>
            <a:ahLst/>
            <a:cxnLst/>
            <a:rect l="0" t="0" r="r" b="b"/>
            <a:pathLst>
              <a:path w="265" h="266">
                <a:moveTo>
                  <a:pt x="265" y="134"/>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4"/>
                </a:cubicBezTo>
                <a:cubicBezTo>
                  <a:pt x="0" y="116"/>
                  <a:pt x="3" y="99"/>
                  <a:pt x="10" y="83"/>
                </a:cubicBezTo>
                <a:cubicBezTo>
                  <a:pt x="17" y="67"/>
                  <a:pt x="26" y="52"/>
                  <a:pt x="39" y="40"/>
                </a:cubicBezTo>
                <a:cubicBezTo>
                  <a:pt x="51" y="28"/>
                  <a:pt x="65" y="18"/>
                  <a:pt x="82" y="10"/>
                </a:cubicBezTo>
                <a:cubicBezTo>
                  <a:pt x="98" y="4"/>
                  <a:pt x="115" y="0"/>
                  <a:pt x="133" y="0"/>
                </a:cubicBezTo>
                <a:cubicBezTo>
                  <a:pt x="151" y="0"/>
                  <a:pt x="168" y="4"/>
                  <a:pt x="184" y="10"/>
                </a:cubicBezTo>
                <a:cubicBezTo>
                  <a:pt x="200" y="18"/>
                  <a:pt x="214" y="28"/>
                  <a:pt x="227" y="40"/>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87" name="テキスト ボックス 86"/>
          <p:cNvSpPr txBox="1"/>
          <p:nvPr/>
        </p:nvSpPr>
        <p:spPr>
          <a:xfrm>
            <a:off x="3341520" y="940320"/>
            <a:ext cx="21236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一般化・抽象化</a:t>
            </a:r>
            <a:endParaRPr lang="en-US" sz="2390" b="0" strike="noStrike" spc="-1">
              <a:solidFill>
                <a:srgbClr val="000000"/>
              </a:solidFill>
              <a:latin typeface="Times New Roman"/>
            </a:endParaRPr>
          </a:p>
        </p:txBody>
      </p:sp>
      <p:sp>
        <p:nvSpPr>
          <p:cNvPr id="88" name="フリーフォーム: 図形 87"/>
          <p:cNvSpPr/>
          <p:nvPr/>
        </p:nvSpPr>
        <p:spPr>
          <a:xfrm>
            <a:off x="1599840" y="2066760"/>
            <a:ext cx="95760" cy="95760"/>
          </a:xfrm>
          <a:custGeom>
            <a:avLst/>
            <a:gdLst/>
            <a:ahLst/>
            <a:cxnLst/>
            <a:rect l="0" t="0" r="r" b="b"/>
            <a:pathLst>
              <a:path w="266" h="266">
                <a:moveTo>
                  <a:pt x="266" y="132"/>
                </a:moveTo>
                <a:cubicBezTo>
                  <a:pt x="266" y="150"/>
                  <a:pt x="263" y="167"/>
                  <a:pt x="256" y="183"/>
                </a:cubicBezTo>
                <a:cubicBezTo>
                  <a:pt x="249" y="200"/>
                  <a:pt x="240" y="214"/>
                  <a:pt x="227" y="227"/>
                </a:cubicBezTo>
                <a:cubicBezTo>
                  <a:pt x="215" y="239"/>
                  <a:pt x="201" y="249"/>
                  <a:pt x="184" y="255"/>
                </a:cubicBezTo>
                <a:cubicBezTo>
                  <a:pt x="167" y="262"/>
                  <a:pt x="150" y="266"/>
                  <a:pt x="133" y="266"/>
                </a:cubicBezTo>
                <a:cubicBezTo>
                  <a:pt x="115" y="266"/>
                  <a:pt x="98" y="262"/>
                  <a:pt x="82" y="255"/>
                </a:cubicBezTo>
                <a:cubicBezTo>
                  <a:pt x="66" y="249"/>
                  <a:pt x="52" y="239"/>
                  <a:pt x="39" y="227"/>
                </a:cubicBezTo>
                <a:cubicBezTo>
                  <a:pt x="27" y="214"/>
                  <a:pt x="17" y="200"/>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89" name="テキスト ボックス 88"/>
          <p:cNvSpPr txBox="1"/>
          <p:nvPr/>
        </p:nvSpPr>
        <p:spPr>
          <a:xfrm>
            <a:off x="1300320" y="1512000"/>
            <a:ext cx="85518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一般化すると、もしかしたらほかの分野のことも分かるかもしれない</a:t>
            </a:r>
            <a:endParaRPr lang="en-US" sz="2170" b="0" strike="noStrike" spc="-1">
              <a:solidFill>
                <a:srgbClr val="000000"/>
              </a:solidFill>
              <a:latin typeface="Times New Roman"/>
            </a:endParaRPr>
          </a:p>
        </p:txBody>
      </p:sp>
      <p:sp>
        <p:nvSpPr>
          <p:cNvPr id="90" name="フリーフォーム: 図形 89"/>
          <p:cNvSpPr/>
          <p:nvPr/>
        </p:nvSpPr>
        <p:spPr>
          <a:xfrm>
            <a:off x="2152440" y="248580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1" name="テキスト ボックス 90"/>
          <p:cNvSpPr txBox="1"/>
          <p:nvPr/>
        </p:nvSpPr>
        <p:spPr>
          <a:xfrm>
            <a:off x="1852560" y="192168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抽象化の山を登り、具体的な課題に下山</a:t>
            </a:r>
            <a:endParaRPr lang="en-US" sz="2170" b="0" strike="noStrike" spc="-1">
              <a:solidFill>
                <a:srgbClr val="000000"/>
              </a:solidFill>
              <a:latin typeface="Times New Roman"/>
            </a:endParaRPr>
          </a:p>
        </p:txBody>
      </p:sp>
      <p:sp>
        <p:nvSpPr>
          <p:cNvPr id="92" name="フリーフォーム: 図形 91"/>
          <p:cNvSpPr/>
          <p:nvPr/>
        </p:nvSpPr>
        <p:spPr>
          <a:xfrm>
            <a:off x="2705040" y="2895480"/>
            <a:ext cx="95400" cy="95400"/>
          </a:xfrm>
          <a:custGeom>
            <a:avLst/>
            <a:gdLst/>
            <a:ahLst/>
            <a:cxnLst/>
            <a:rect l="0" t="0" r="r" b="b"/>
            <a:pathLst>
              <a:path w="265" h="265">
                <a:moveTo>
                  <a:pt x="0" y="0"/>
                </a:moveTo>
                <a:lnTo>
                  <a:pt x="265" y="0"/>
                </a:lnTo>
                <a:lnTo>
                  <a:pt x="265"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3" name="テキスト ボックス 92"/>
          <p:cNvSpPr txBox="1"/>
          <p:nvPr/>
        </p:nvSpPr>
        <p:spPr>
          <a:xfrm>
            <a:off x="2405160" y="234072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高く上るとどこにも降りていける</a:t>
            </a:r>
            <a:endParaRPr lang="en-US" sz="2170" b="0" strike="noStrike" spc="-1">
              <a:solidFill>
                <a:srgbClr val="000000"/>
              </a:solidFill>
              <a:latin typeface="Times New Roman"/>
            </a:endParaRPr>
          </a:p>
        </p:txBody>
      </p:sp>
      <p:sp>
        <p:nvSpPr>
          <p:cNvPr id="94" name="フリーフォーム: 図形 93"/>
          <p:cNvSpPr/>
          <p:nvPr/>
        </p:nvSpPr>
        <p:spPr>
          <a:xfrm>
            <a:off x="2152440" y="338112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5" name="テキスト ボックス 94"/>
          <p:cNvSpPr txBox="1"/>
          <p:nvPr/>
        </p:nvSpPr>
        <p:spPr>
          <a:xfrm>
            <a:off x="2957400" y="275040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遭難しそうとかそういうのはナシで</a:t>
            </a:r>
            <a:endParaRPr lang="en-US" sz="2170" b="0" strike="noStrike" spc="-1">
              <a:solidFill>
                <a:srgbClr val="000000"/>
              </a:solidFill>
              <a:latin typeface="Times New Roman"/>
            </a:endParaRPr>
          </a:p>
        </p:txBody>
      </p:sp>
      <p:sp>
        <p:nvSpPr>
          <p:cNvPr id="96" name="テキスト ボックス 95"/>
          <p:cNvSpPr txBox="1"/>
          <p:nvPr/>
        </p:nvSpPr>
        <p:spPr>
          <a:xfrm>
            <a:off x="2405160" y="323604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話題の模倣学習や</a:t>
            </a:r>
            <a:endParaRPr lang="en-US" sz="2170" b="0" strike="noStrike" spc="-1">
              <a:solidFill>
                <a:srgbClr val="000000"/>
              </a:solidFill>
              <a:latin typeface="Times New Roman"/>
            </a:endParaRPr>
          </a:p>
        </p:txBody>
      </p:sp>
      <p:sp>
        <p:nvSpPr>
          <p:cNvPr id="97" name="テキスト ボックス 96"/>
          <p:cNvSpPr txBox="1"/>
          <p:nvPr/>
        </p:nvSpPr>
        <p:spPr>
          <a:xfrm>
            <a:off x="4614840" y="3228840"/>
            <a:ext cx="48672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VLA</a:t>
            </a:r>
            <a:endParaRPr lang="en-US" sz="2170" b="0" strike="noStrike" spc="-1">
              <a:solidFill>
                <a:srgbClr val="000000"/>
              </a:solidFill>
              <a:latin typeface="Times New Roman"/>
            </a:endParaRPr>
          </a:p>
        </p:txBody>
      </p:sp>
      <p:sp>
        <p:nvSpPr>
          <p:cNvPr id="98" name="フリーフォーム: 図形 97"/>
          <p:cNvSpPr/>
          <p:nvPr/>
        </p:nvSpPr>
        <p:spPr>
          <a:xfrm>
            <a:off x="1047600" y="3867120"/>
            <a:ext cx="95400" cy="95400"/>
          </a:xfrm>
          <a:custGeom>
            <a:avLst/>
            <a:gdLst/>
            <a:ahLst/>
            <a:cxnLst/>
            <a:rect l="0" t="0" r="r" b="b"/>
            <a:pathLst>
              <a:path w="265" h="265">
                <a:moveTo>
                  <a:pt x="265" y="132"/>
                </a:moveTo>
                <a:cubicBezTo>
                  <a:pt x="265" y="149"/>
                  <a:pt x="262" y="166"/>
                  <a:pt x="255" y="182"/>
                </a:cubicBezTo>
                <a:cubicBezTo>
                  <a:pt x="249" y="199"/>
                  <a:pt x="239" y="213"/>
                  <a:pt x="227" y="226"/>
                </a:cubicBezTo>
                <a:cubicBezTo>
                  <a:pt x="214" y="239"/>
                  <a:pt x="200" y="248"/>
                  <a:pt x="184" y="255"/>
                </a:cubicBezTo>
                <a:cubicBezTo>
                  <a:pt x="168" y="262"/>
                  <a:pt x="151" y="265"/>
                  <a:pt x="133" y="265"/>
                </a:cubicBezTo>
                <a:cubicBezTo>
                  <a:pt x="115" y="265"/>
                  <a:pt x="98" y="262"/>
                  <a:pt x="82" y="255"/>
                </a:cubicBezTo>
                <a:cubicBezTo>
                  <a:pt x="65" y="248"/>
                  <a:pt x="51" y="239"/>
                  <a:pt x="39" y="226"/>
                </a:cubicBezTo>
                <a:cubicBezTo>
                  <a:pt x="26" y="213"/>
                  <a:pt x="17" y="199"/>
                  <a:pt x="10" y="182"/>
                </a:cubicBezTo>
                <a:cubicBezTo>
                  <a:pt x="3" y="166"/>
                  <a:pt x="0" y="149"/>
                  <a:pt x="0" y="132"/>
                </a:cubicBezTo>
                <a:cubicBezTo>
                  <a:pt x="0" y="114"/>
                  <a:pt x="3" y="97"/>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7"/>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99" name="テキスト ボックス 98"/>
          <p:cNvSpPr txBox="1"/>
          <p:nvPr/>
        </p:nvSpPr>
        <p:spPr>
          <a:xfrm>
            <a:off x="5101920" y="323604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とかも分かるかもしれない</a:t>
            </a:r>
            <a:endParaRPr lang="en-US" sz="2170" b="0" strike="noStrike" spc="-1">
              <a:solidFill>
                <a:srgbClr val="000000"/>
              </a:solidFill>
              <a:latin typeface="Times New Roman"/>
            </a:endParaRPr>
          </a:p>
        </p:txBody>
      </p:sp>
      <p:sp>
        <p:nvSpPr>
          <p:cNvPr id="100" name="フリーフォーム: 図形 99"/>
          <p:cNvSpPr/>
          <p:nvPr/>
        </p:nvSpPr>
        <p:spPr>
          <a:xfrm>
            <a:off x="1599840" y="427644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4"/>
                </a:cubicBezTo>
                <a:cubicBezTo>
                  <a:pt x="4" y="168"/>
                  <a:pt x="0" y="151"/>
                  <a:pt x="0" y="134"/>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01" name="テキスト ボックス 100"/>
          <p:cNvSpPr txBox="1"/>
          <p:nvPr/>
        </p:nvSpPr>
        <p:spPr>
          <a:xfrm>
            <a:off x="1300320" y="372204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ということで・・・</a:t>
            </a:r>
            <a:endParaRPr lang="en-US" sz="2170" b="0" strike="noStrike" spc="-1">
              <a:solidFill>
                <a:srgbClr val="000000"/>
              </a:solidFill>
              <a:latin typeface="Times New Roman"/>
            </a:endParaRPr>
          </a:p>
        </p:txBody>
      </p:sp>
      <p:sp>
        <p:nvSpPr>
          <p:cNvPr id="102" name="フリーフォーム: 図形 101"/>
          <p:cNvSpPr/>
          <p:nvPr/>
        </p:nvSpPr>
        <p:spPr>
          <a:xfrm>
            <a:off x="1047600" y="4762440"/>
            <a:ext cx="95400" cy="95400"/>
          </a:xfrm>
          <a:custGeom>
            <a:avLst/>
            <a:gdLst/>
            <a:ahLst/>
            <a:cxnLst/>
            <a:rect l="0" t="0" r="r" b="b"/>
            <a:pathLst>
              <a:path w="265" h="265">
                <a:moveTo>
                  <a:pt x="265" y="133"/>
                </a:moveTo>
                <a:cubicBezTo>
                  <a:pt x="265" y="150"/>
                  <a:pt x="262" y="167"/>
                  <a:pt x="255" y="184"/>
                </a:cubicBezTo>
                <a:cubicBezTo>
                  <a:pt x="249" y="200"/>
                  <a:pt x="239" y="214"/>
                  <a:pt x="227" y="227"/>
                </a:cubicBezTo>
                <a:cubicBezTo>
                  <a:pt x="214" y="239"/>
                  <a:pt x="200" y="248"/>
                  <a:pt x="184" y="255"/>
                </a:cubicBezTo>
                <a:cubicBezTo>
                  <a:pt x="168" y="262"/>
                  <a:pt x="151" y="265"/>
                  <a:pt x="133" y="265"/>
                </a:cubicBezTo>
                <a:cubicBezTo>
                  <a:pt x="115" y="265"/>
                  <a:pt x="98" y="262"/>
                  <a:pt x="82" y="255"/>
                </a:cubicBezTo>
                <a:cubicBezTo>
                  <a:pt x="65" y="248"/>
                  <a:pt x="51" y="239"/>
                  <a:pt x="39" y="227"/>
                </a:cubicBezTo>
                <a:cubicBezTo>
                  <a:pt x="26" y="214"/>
                  <a:pt x="17" y="200"/>
                  <a:pt x="10" y="184"/>
                </a:cubicBezTo>
                <a:cubicBezTo>
                  <a:pt x="3" y="167"/>
                  <a:pt x="0" y="150"/>
                  <a:pt x="0" y="133"/>
                </a:cubicBezTo>
                <a:cubicBezTo>
                  <a:pt x="0" y="115"/>
                  <a:pt x="3" y="98"/>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03" name="テキスト ボックス 102"/>
          <p:cNvSpPr txBox="1"/>
          <p:nvPr/>
        </p:nvSpPr>
        <p:spPr>
          <a:xfrm>
            <a:off x="1852560" y="4131360"/>
            <a:ext cx="7724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今回は自律移動なので、そこから問題を抽象化してみましょう</a:t>
            </a:r>
            <a:endParaRPr lang="en-US" sz="2170" b="0" strike="noStrike" spc="-1">
              <a:solidFill>
                <a:srgbClr val="000000"/>
              </a:solidFill>
              <a:latin typeface="Times New Roman"/>
            </a:endParaRPr>
          </a:p>
        </p:txBody>
      </p:sp>
      <p:sp>
        <p:nvSpPr>
          <p:cNvPr id="104" name="フリーフォーム: 図形 103"/>
          <p:cNvSpPr/>
          <p:nvPr/>
        </p:nvSpPr>
        <p:spPr>
          <a:xfrm>
            <a:off x="1599840" y="5181480"/>
            <a:ext cx="95760" cy="95400"/>
          </a:xfrm>
          <a:custGeom>
            <a:avLst/>
            <a:gdLst/>
            <a:ahLst/>
            <a:cxnLst/>
            <a:rect l="0" t="0" r="r" b="b"/>
            <a:pathLst>
              <a:path w="266" h="265">
                <a:moveTo>
                  <a:pt x="266" y="132"/>
                </a:moveTo>
                <a:cubicBezTo>
                  <a:pt x="266" y="150"/>
                  <a:pt x="263" y="167"/>
                  <a:pt x="256" y="183"/>
                </a:cubicBezTo>
                <a:cubicBezTo>
                  <a:pt x="249" y="199"/>
                  <a:pt x="240" y="213"/>
                  <a:pt x="227" y="226"/>
                </a:cubicBezTo>
                <a:cubicBezTo>
                  <a:pt x="215" y="238"/>
                  <a:pt x="201" y="248"/>
                  <a:pt x="184" y="254"/>
                </a:cubicBezTo>
                <a:cubicBezTo>
                  <a:pt x="167" y="262"/>
                  <a:pt x="150" y="265"/>
                  <a:pt x="133" y="265"/>
                </a:cubicBezTo>
                <a:cubicBezTo>
                  <a:pt x="115" y="265"/>
                  <a:pt x="98" y="262"/>
                  <a:pt x="82" y="254"/>
                </a:cubicBezTo>
                <a:cubicBezTo>
                  <a:pt x="66" y="248"/>
                  <a:pt x="52" y="238"/>
                  <a:pt x="39" y="226"/>
                </a:cubicBezTo>
                <a:cubicBezTo>
                  <a:pt x="27" y="213"/>
                  <a:pt x="17" y="199"/>
                  <a:pt x="11" y="183"/>
                </a:cubicBezTo>
                <a:cubicBezTo>
                  <a:pt x="4" y="167"/>
                  <a:pt x="0" y="150"/>
                  <a:pt x="0" y="132"/>
                </a:cubicBezTo>
                <a:cubicBezTo>
                  <a:pt x="0" y="115"/>
                  <a:pt x="4" y="98"/>
                  <a:pt x="11" y="81"/>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1"/>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05" name="テキスト ボックス 104"/>
          <p:cNvSpPr txBox="1"/>
          <p:nvPr/>
        </p:nvSpPr>
        <p:spPr>
          <a:xfrm>
            <a:off x="1300320" y="461736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分かること</a:t>
            </a:r>
            <a:endParaRPr lang="en-US" sz="2170" b="0" strike="noStrike" spc="-1">
              <a:solidFill>
                <a:srgbClr val="000000"/>
              </a:solidFill>
              <a:latin typeface="Times New Roman"/>
            </a:endParaRPr>
          </a:p>
        </p:txBody>
      </p:sp>
      <p:sp>
        <p:nvSpPr>
          <p:cNvPr id="106" name="フリーフォーム: 図形 105"/>
          <p:cNvSpPr/>
          <p:nvPr/>
        </p:nvSpPr>
        <p:spPr>
          <a:xfrm>
            <a:off x="1599840" y="5657760"/>
            <a:ext cx="95760" cy="95400"/>
          </a:xfrm>
          <a:custGeom>
            <a:avLst/>
            <a:gdLst/>
            <a:ahLst/>
            <a:cxnLst/>
            <a:rect l="0" t="0" r="r" b="b"/>
            <a:pathLst>
              <a:path w="266" h="265">
                <a:moveTo>
                  <a:pt x="266" y="132"/>
                </a:moveTo>
                <a:cubicBezTo>
                  <a:pt x="266" y="150"/>
                  <a:pt x="263" y="166"/>
                  <a:pt x="256" y="183"/>
                </a:cubicBezTo>
                <a:cubicBezTo>
                  <a:pt x="249" y="199"/>
                  <a:pt x="240" y="213"/>
                  <a:pt x="227" y="226"/>
                </a:cubicBezTo>
                <a:cubicBezTo>
                  <a:pt x="215" y="238"/>
                  <a:pt x="201" y="248"/>
                  <a:pt x="184" y="254"/>
                </a:cubicBezTo>
                <a:cubicBezTo>
                  <a:pt x="167" y="262"/>
                  <a:pt x="150" y="265"/>
                  <a:pt x="133" y="265"/>
                </a:cubicBezTo>
                <a:cubicBezTo>
                  <a:pt x="115" y="265"/>
                  <a:pt x="98" y="262"/>
                  <a:pt x="82" y="254"/>
                </a:cubicBezTo>
                <a:cubicBezTo>
                  <a:pt x="66" y="248"/>
                  <a:pt x="52" y="238"/>
                  <a:pt x="39" y="226"/>
                </a:cubicBezTo>
                <a:cubicBezTo>
                  <a:pt x="27" y="213"/>
                  <a:pt x="17" y="199"/>
                  <a:pt x="11" y="183"/>
                </a:cubicBezTo>
                <a:cubicBezTo>
                  <a:pt x="4" y="166"/>
                  <a:pt x="0" y="150"/>
                  <a:pt x="0" y="132"/>
                </a:cubicBezTo>
                <a:cubicBezTo>
                  <a:pt x="0" y="114"/>
                  <a:pt x="4" y="98"/>
                  <a:pt x="11" y="81"/>
                </a:cubicBezTo>
                <a:cubicBezTo>
                  <a:pt x="17" y="65"/>
                  <a:pt x="27" y="51"/>
                  <a:pt x="39" y="38"/>
                </a:cubicBezTo>
                <a:cubicBezTo>
                  <a:pt x="52" y="26"/>
                  <a:pt x="66" y="17"/>
                  <a:pt x="82" y="10"/>
                </a:cubicBezTo>
                <a:cubicBezTo>
                  <a:pt x="98" y="3"/>
                  <a:pt x="115" y="0"/>
                  <a:pt x="133" y="0"/>
                </a:cubicBezTo>
                <a:cubicBezTo>
                  <a:pt x="150" y="0"/>
                  <a:pt x="167" y="3"/>
                  <a:pt x="184" y="10"/>
                </a:cubicBezTo>
                <a:cubicBezTo>
                  <a:pt x="201" y="17"/>
                  <a:pt x="215" y="26"/>
                  <a:pt x="227" y="38"/>
                </a:cubicBezTo>
                <a:cubicBezTo>
                  <a:pt x="240" y="51"/>
                  <a:pt x="249" y="65"/>
                  <a:pt x="256" y="81"/>
                </a:cubicBezTo>
                <a:cubicBezTo>
                  <a:pt x="263" y="98"/>
                  <a:pt x="266" y="114"/>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07" name="テキスト ボックス 106"/>
          <p:cNvSpPr txBox="1"/>
          <p:nvPr/>
        </p:nvSpPr>
        <p:spPr>
          <a:xfrm>
            <a:off x="1852560" y="5036400"/>
            <a:ext cx="6069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現在、自律移動研究の主流の方法はどうなのか？</a:t>
            </a:r>
            <a:endParaRPr lang="en-US" sz="2170" b="0" strike="noStrike" spc="-1">
              <a:solidFill>
                <a:srgbClr val="000000"/>
              </a:solidFill>
              <a:latin typeface="Times New Roman"/>
            </a:endParaRPr>
          </a:p>
        </p:txBody>
      </p:sp>
      <p:sp>
        <p:nvSpPr>
          <p:cNvPr id="108" name="テキスト ボックス 107"/>
          <p:cNvSpPr txBox="1"/>
          <p:nvPr/>
        </p:nvSpPr>
        <p:spPr>
          <a:xfrm>
            <a:off x="1852560" y="551268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隣接分野はどうなっているのか？</a:t>
            </a:r>
            <a:endParaRPr lang="en-US" sz="2170" b="0" strike="noStrike" spc="-1">
              <a:solidFill>
                <a:srgbClr val="000000"/>
              </a:solidFill>
              <a:latin typeface="Times New Roman"/>
            </a:endParaRPr>
          </a:p>
        </p:txBody>
      </p:sp>
      <p:sp>
        <p:nvSpPr>
          <p:cNvPr id="109" name="テキスト ボックス 108"/>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110" name="テキスト ボックス 109"/>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111" name="テキスト ボックス 110"/>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112" name="テキスト ボックス 111"/>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113" name="テキスト ボックス 112"/>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114" name="テキスト ボックス 113"/>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115" name="テキスト ボックス 114"/>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116" name="テキスト ボックス 115"/>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117" name="テキスト ボックス 116"/>
          <p:cNvSpPr txBox="1"/>
          <p:nvPr/>
        </p:nvSpPr>
        <p:spPr>
          <a:xfrm>
            <a:off x="11775600" y="6327720"/>
            <a:ext cx="22824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4</a:t>
            </a:r>
            <a:endParaRPr lang="en-US" sz="1800" b="0" strike="noStrike" spc="-1">
              <a:solidFill>
                <a:srgbClr val="000000"/>
              </a:solidFill>
              <a:latin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1" name="フリーフォーム: 図形 314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142" name="フリーフォーム: 図形 3141"/>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143" name="フリーフォーム: 図形 314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144" name="フリーフォーム: 図形 3143"/>
          <p:cNvSpPr/>
          <p:nvPr/>
        </p:nvSpPr>
        <p:spPr>
          <a:xfrm>
            <a:off x="10453320" y="3428640"/>
            <a:ext cx="411840" cy="205920"/>
          </a:xfrm>
          <a:custGeom>
            <a:avLst/>
            <a:gdLst/>
            <a:ahLst/>
            <a:cxnLst/>
            <a:rect l="0" t="0" r="r" b="b"/>
            <a:pathLst>
              <a:path w="1144" h="572">
                <a:moveTo>
                  <a:pt x="1144" y="285"/>
                </a:moveTo>
                <a:cubicBezTo>
                  <a:pt x="1144" y="304"/>
                  <a:pt x="1140" y="323"/>
                  <a:pt x="1133" y="341"/>
                </a:cubicBezTo>
                <a:cubicBezTo>
                  <a:pt x="1126" y="359"/>
                  <a:pt x="1115" y="377"/>
                  <a:pt x="1101" y="395"/>
                </a:cubicBezTo>
                <a:cubicBezTo>
                  <a:pt x="1086" y="412"/>
                  <a:pt x="1069" y="428"/>
                  <a:pt x="1048" y="444"/>
                </a:cubicBezTo>
                <a:cubicBezTo>
                  <a:pt x="1027" y="461"/>
                  <a:pt x="1003" y="475"/>
                  <a:pt x="977" y="488"/>
                </a:cubicBezTo>
                <a:cubicBezTo>
                  <a:pt x="950" y="501"/>
                  <a:pt x="921" y="513"/>
                  <a:pt x="890" y="524"/>
                </a:cubicBezTo>
                <a:cubicBezTo>
                  <a:pt x="859" y="534"/>
                  <a:pt x="826" y="543"/>
                  <a:pt x="791" y="550"/>
                </a:cubicBezTo>
                <a:cubicBezTo>
                  <a:pt x="757" y="557"/>
                  <a:pt x="721" y="563"/>
                  <a:pt x="684" y="566"/>
                </a:cubicBezTo>
                <a:cubicBezTo>
                  <a:pt x="647" y="570"/>
                  <a:pt x="610" y="572"/>
                  <a:pt x="573" y="572"/>
                </a:cubicBezTo>
                <a:cubicBezTo>
                  <a:pt x="535" y="572"/>
                  <a:pt x="498" y="570"/>
                  <a:pt x="461" y="566"/>
                </a:cubicBezTo>
                <a:cubicBezTo>
                  <a:pt x="424" y="563"/>
                  <a:pt x="388" y="557"/>
                  <a:pt x="354" y="550"/>
                </a:cubicBezTo>
                <a:cubicBezTo>
                  <a:pt x="319" y="543"/>
                  <a:pt x="286" y="534"/>
                  <a:pt x="255" y="524"/>
                </a:cubicBezTo>
                <a:cubicBezTo>
                  <a:pt x="224" y="513"/>
                  <a:pt x="195" y="501"/>
                  <a:pt x="168" y="488"/>
                </a:cubicBezTo>
                <a:cubicBezTo>
                  <a:pt x="142" y="475"/>
                  <a:pt x="118" y="461"/>
                  <a:pt x="96" y="444"/>
                </a:cubicBezTo>
                <a:cubicBezTo>
                  <a:pt x="75" y="428"/>
                  <a:pt x="58" y="412"/>
                  <a:pt x="43" y="395"/>
                </a:cubicBezTo>
                <a:cubicBezTo>
                  <a:pt x="29" y="377"/>
                  <a:pt x="18" y="359"/>
                  <a:pt x="11" y="341"/>
                </a:cubicBezTo>
                <a:cubicBezTo>
                  <a:pt x="4" y="323"/>
                  <a:pt x="0" y="304"/>
                  <a:pt x="0" y="285"/>
                </a:cubicBezTo>
                <a:cubicBezTo>
                  <a:pt x="0" y="267"/>
                  <a:pt x="4" y="248"/>
                  <a:pt x="11" y="230"/>
                </a:cubicBezTo>
                <a:cubicBezTo>
                  <a:pt x="18" y="211"/>
                  <a:pt x="29" y="193"/>
                  <a:pt x="43" y="176"/>
                </a:cubicBezTo>
                <a:cubicBezTo>
                  <a:pt x="58" y="159"/>
                  <a:pt x="75" y="142"/>
                  <a:pt x="96" y="127"/>
                </a:cubicBezTo>
                <a:cubicBezTo>
                  <a:pt x="118" y="111"/>
                  <a:pt x="142" y="97"/>
                  <a:pt x="168" y="84"/>
                </a:cubicBezTo>
                <a:cubicBezTo>
                  <a:pt x="195" y="70"/>
                  <a:pt x="224" y="58"/>
                  <a:pt x="255" y="48"/>
                </a:cubicBezTo>
                <a:cubicBezTo>
                  <a:pt x="286" y="38"/>
                  <a:pt x="319" y="29"/>
                  <a:pt x="354" y="22"/>
                </a:cubicBezTo>
                <a:cubicBezTo>
                  <a:pt x="388" y="14"/>
                  <a:pt x="424" y="9"/>
                  <a:pt x="461" y="5"/>
                </a:cubicBezTo>
                <a:cubicBezTo>
                  <a:pt x="498" y="2"/>
                  <a:pt x="535" y="0"/>
                  <a:pt x="573" y="0"/>
                </a:cubicBezTo>
                <a:cubicBezTo>
                  <a:pt x="610" y="0"/>
                  <a:pt x="647" y="2"/>
                  <a:pt x="684" y="5"/>
                </a:cubicBezTo>
                <a:cubicBezTo>
                  <a:pt x="721" y="9"/>
                  <a:pt x="757" y="14"/>
                  <a:pt x="791" y="22"/>
                </a:cubicBezTo>
                <a:cubicBezTo>
                  <a:pt x="826" y="29"/>
                  <a:pt x="859" y="38"/>
                  <a:pt x="890" y="48"/>
                </a:cubicBezTo>
                <a:cubicBezTo>
                  <a:pt x="921" y="58"/>
                  <a:pt x="950" y="70"/>
                  <a:pt x="977" y="84"/>
                </a:cubicBezTo>
                <a:cubicBezTo>
                  <a:pt x="1003" y="97"/>
                  <a:pt x="1027" y="111"/>
                  <a:pt x="1048" y="127"/>
                </a:cubicBezTo>
                <a:cubicBezTo>
                  <a:pt x="1069" y="142"/>
                  <a:pt x="1086" y="159"/>
                  <a:pt x="1101" y="176"/>
                </a:cubicBezTo>
                <a:cubicBezTo>
                  <a:pt x="1115" y="193"/>
                  <a:pt x="1126" y="211"/>
                  <a:pt x="1133" y="230"/>
                </a:cubicBezTo>
                <a:cubicBezTo>
                  <a:pt x="1140" y="248"/>
                  <a:pt x="1144" y="267"/>
                  <a:pt x="1144" y="285"/>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145" name="フリーフォーム: 図形 3144"/>
          <p:cNvSpPr/>
          <p:nvPr/>
        </p:nvSpPr>
        <p:spPr>
          <a:xfrm>
            <a:off x="10453320" y="3428640"/>
            <a:ext cx="411840" cy="205920"/>
          </a:xfrm>
          <a:custGeom>
            <a:avLst/>
            <a:gdLst/>
            <a:ahLst/>
            <a:cxnLst/>
            <a:rect l="0" t="0" r="r" b="b"/>
            <a:pathLst>
              <a:path w="1144" h="572">
                <a:moveTo>
                  <a:pt x="1144" y="285"/>
                </a:moveTo>
                <a:cubicBezTo>
                  <a:pt x="1144" y="304"/>
                  <a:pt x="1140" y="323"/>
                  <a:pt x="1133" y="341"/>
                </a:cubicBezTo>
                <a:cubicBezTo>
                  <a:pt x="1126" y="359"/>
                  <a:pt x="1115" y="377"/>
                  <a:pt x="1101" y="395"/>
                </a:cubicBezTo>
                <a:cubicBezTo>
                  <a:pt x="1086" y="412"/>
                  <a:pt x="1069" y="428"/>
                  <a:pt x="1048" y="444"/>
                </a:cubicBezTo>
                <a:cubicBezTo>
                  <a:pt x="1027" y="461"/>
                  <a:pt x="1003" y="475"/>
                  <a:pt x="977" y="488"/>
                </a:cubicBezTo>
                <a:cubicBezTo>
                  <a:pt x="950" y="501"/>
                  <a:pt x="921" y="513"/>
                  <a:pt x="890" y="524"/>
                </a:cubicBezTo>
                <a:cubicBezTo>
                  <a:pt x="859" y="534"/>
                  <a:pt x="826" y="543"/>
                  <a:pt x="791" y="550"/>
                </a:cubicBezTo>
                <a:cubicBezTo>
                  <a:pt x="757" y="557"/>
                  <a:pt x="721" y="563"/>
                  <a:pt x="684" y="566"/>
                </a:cubicBezTo>
                <a:cubicBezTo>
                  <a:pt x="647" y="570"/>
                  <a:pt x="610" y="572"/>
                  <a:pt x="573" y="572"/>
                </a:cubicBezTo>
                <a:cubicBezTo>
                  <a:pt x="535" y="572"/>
                  <a:pt x="498" y="570"/>
                  <a:pt x="461" y="566"/>
                </a:cubicBezTo>
                <a:cubicBezTo>
                  <a:pt x="424" y="563"/>
                  <a:pt x="388" y="557"/>
                  <a:pt x="354" y="550"/>
                </a:cubicBezTo>
                <a:cubicBezTo>
                  <a:pt x="319" y="543"/>
                  <a:pt x="286" y="534"/>
                  <a:pt x="255" y="524"/>
                </a:cubicBezTo>
                <a:cubicBezTo>
                  <a:pt x="224" y="513"/>
                  <a:pt x="195" y="501"/>
                  <a:pt x="168" y="488"/>
                </a:cubicBezTo>
                <a:cubicBezTo>
                  <a:pt x="142" y="475"/>
                  <a:pt x="118" y="461"/>
                  <a:pt x="96" y="444"/>
                </a:cubicBezTo>
                <a:cubicBezTo>
                  <a:pt x="75" y="428"/>
                  <a:pt x="58" y="412"/>
                  <a:pt x="43" y="395"/>
                </a:cubicBezTo>
                <a:cubicBezTo>
                  <a:pt x="29" y="377"/>
                  <a:pt x="18" y="359"/>
                  <a:pt x="11" y="341"/>
                </a:cubicBezTo>
                <a:cubicBezTo>
                  <a:pt x="4" y="323"/>
                  <a:pt x="0" y="304"/>
                  <a:pt x="0" y="285"/>
                </a:cubicBezTo>
                <a:cubicBezTo>
                  <a:pt x="0" y="267"/>
                  <a:pt x="4" y="248"/>
                  <a:pt x="11" y="230"/>
                </a:cubicBezTo>
                <a:cubicBezTo>
                  <a:pt x="18" y="211"/>
                  <a:pt x="29" y="193"/>
                  <a:pt x="43" y="176"/>
                </a:cubicBezTo>
                <a:cubicBezTo>
                  <a:pt x="58" y="159"/>
                  <a:pt x="75" y="142"/>
                  <a:pt x="96" y="127"/>
                </a:cubicBezTo>
                <a:cubicBezTo>
                  <a:pt x="118" y="111"/>
                  <a:pt x="142" y="97"/>
                  <a:pt x="168" y="84"/>
                </a:cubicBezTo>
                <a:cubicBezTo>
                  <a:pt x="195" y="70"/>
                  <a:pt x="224" y="58"/>
                  <a:pt x="255" y="48"/>
                </a:cubicBezTo>
                <a:cubicBezTo>
                  <a:pt x="286" y="38"/>
                  <a:pt x="319" y="29"/>
                  <a:pt x="354" y="22"/>
                </a:cubicBezTo>
                <a:cubicBezTo>
                  <a:pt x="388" y="14"/>
                  <a:pt x="424" y="9"/>
                  <a:pt x="461" y="5"/>
                </a:cubicBezTo>
                <a:cubicBezTo>
                  <a:pt x="498" y="2"/>
                  <a:pt x="535" y="0"/>
                  <a:pt x="573" y="0"/>
                </a:cubicBezTo>
                <a:cubicBezTo>
                  <a:pt x="610" y="0"/>
                  <a:pt x="647" y="2"/>
                  <a:pt x="684" y="5"/>
                </a:cubicBezTo>
                <a:cubicBezTo>
                  <a:pt x="721" y="9"/>
                  <a:pt x="757" y="14"/>
                  <a:pt x="791" y="22"/>
                </a:cubicBezTo>
                <a:cubicBezTo>
                  <a:pt x="826" y="29"/>
                  <a:pt x="859" y="38"/>
                  <a:pt x="890" y="48"/>
                </a:cubicBezTo>
                <a:cubicBezTo>
                  <a:pt x="921" y="58"/>
                  <a:pt x="950" y="70"/>
                  <a:pt x="977" y="84"/>
                </a:cubicBezTo>
                <a:cubicBezTo>
                  <a:pt x="1003" y="97"/>
                  <a:pt x="1027" y="111"/>
                  <a:pt x="1048" y="127"/>
                </a:cubicBezTo>
                <a:cubicBezTo>
                  <a:pt x="1069" y="142"/>
                  <a:pt x="1086" y="159"/>
                  <a:pt x="1101" y="176"/>
                </a:cubicBezTo>
                <a:cubicBezTo>
                  <a:pt x="1115" y="193"/>
                  <a:pt x="1126" y="211"/>
                  <a:pt x="1133" y="230"/>
                </a:cubicBezTo>
                <a:cubicBezTo>
                  <a:pt x="1140" y="248"/>
                  <a:pt x="1144" y="267"/>
                  <a:pt x="1144" y="285"/>
                </a:cubicBezTo>
                <a:close/>
              </a:path>
            </a:pathLst>
          </a:custGeom>
          <a:noFill/>
          <a:ln w="34920">
            <a:solidFill>
              <a:srgbClr val="231815"/>
            </a:solidFill>
            <a:miter/>
          </a:ln>
        </p:spPr>
        <p:txBody>
          <a:bodyPr lIns="17280" tIns="17280" rIns="17280" bIns="17280" anchor="t">
            <a:noAutofit/>
          </a:bodyPr>
          <a:lstStyle/>
          <a:p>
            <a:endParaRPr lang="en-US" sz="2400" b="0" strike="noStrike" spc="-1">
              <a:solidFill>
                <a:srgbClr val="000000"/>
              </a:solidFill>
              <a:latin typeface="Times New Roman"/>
            </a:endParaRPr>
          </a:p>
        </p:txBody>
      </p:sp>
      <p:sp>
        <p:nvSpPr>
          <p:cNvPr id="3146" name="直線コネクタ 3145"/>
          <p:cNvSpPr/>
          <p:nvPr/>
        </p:nvSpPr>
        <p:spPr>
          <a:xfrm flipV="1">
            <a:off x="10659240" y="2910240"/>
            <a:ext cx="0" cy="592920"/>
          </a:xfrm>
          <a:prstGeom prst="line">
            <a:avLst/>
          </a:prstGeom>
          <a:ln w="34920">
            <a:solidFill>
              <a:srgbClr val="231815"/>
            </a:solidFill>
            <a:miter/>
          </a:ln>
        </p:spPr>
        <p:style>
          <a:lnRef idx="0">
            <a:scrgbClr r="0" g="0" b="0"/>
          </a:lnRef>
          <a:fillRef idx="0">
            <a:scrgbClr r="0" g="0" b="0"/>
          </a:fillRef>
          <a:effectRef idx="0">
            <a:scrgbClr r="0" g="0" b="0"/>
          </a:effectRef>
          <a:fontRef idx="minor"/>
        </p:style>
        <p:txBody>
          <a:bodyPr lIns="17280" tIns="17280" rIns="17280" bIns="17280" anchor="t">
            <a:noAutofit/>
          </a:bodyPr>
          <a:lstStyle/>
          <a:p>
            <a:endParaRPr lang="en-US" sz="2400" b="0" strike="noStrike" spc="-1">
              <a:solidFill>
                <a:srgbClr val="000000"/>
              </a:solidFill>
              <a:latin typeface="Times New Roman"/>
            </a:endParaRPr>
          </a:p>
        </p:txBody>
      </p:sp>
      <p:sp>
        <p:nvSpPr>
          <p:cNvPr id="3147" name="フリーフォーム: 図形 3146"/>
          <p:cNvSpPr/>
          <p:nvPr/>
        </p:nvSpPr>
        <p:spPr>
          <a:xfrm>
            <a:off x="10659240" y="2827800"/>
            <a:ext cx="291240" cy="339120"/>
          </a:xfrm>
          <a:custGeom>
            <a:avLst/>
            <a:gdLst/>
            <a:ahLst/>
            <a:cxnLst/>
            <a:rect l="0" t="0" r="r" b="b"/>
            <a:pathLst>
              <a:path w="809" h="942">
                <a:moveTo>
                  <a:pt x="809" y="472"/>
                </a:moveTo>
                <a:lnTo>
                  <a:pt x="0" y="942"/>
                </a:lnTo>
                <a:lnTo>
                  <a:pt x="0" y="0"/>
                </a:lnTo>
                <a:lnTo>
                  <a:pt x="809" y="472"/>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48" name="フリーフォーム: 図形 3147"/>
          <p:cNvSpPr/>
          <p:nvPr/>
        </p:nvSpPr>
        <p:spPr>
          <a:xfrm>
            <a:off x="10659240" y="2827800"/>
            <a:ext cx="291240" cy="339120"/>
          </a:xfrm>
          <a:custGeom>
            <a:avLst/>
            <a:gdLst/>
            <a:ahLst/>
            <a:cxnLst/>
            <a:rect l="0" t="0" r="r" b="b"/>
            <a:pathLst>
              <a:path w="809" h="942">
                <a:moveTo>
                  <a:pt x="809" y="472"/>
                </a:moveTo>
                <a:lnTo>
                  <a:pt x="0" y="942"/>
                </a:lnTo>
                <a:lnTo>
                  <a:pt x="0" y="0"/>
                </a:lnTo>
                <a:lnTo>
                  <a:pt x="809" y="472"/>
                </a:lnTo>
                <a:close/>
              </a:path>
            </a:pathLst>
          </a:custGeom>
          <a:noFill/>
          <a:ln w="34920">
            <a:solidFill>
              <a:srgbClr val="231815"/>
            </a:solidFill>
            <a:miter/>
          </a:ln>
        </p:spPr>
        <p:txBody>
          <a:bodyPr lIns="17280" tIns="17280" rIns="17280" bIns="17280" anchor="t">
            <a:noAutofit/>
          </a:bodyPr>
          <a:lstStyle/>
          <a:p>
            <a:endParaRPr lang="en-US" sz="2400" b="0" strike="noStrike" spc="-1">
              <a:solidFill>
                <a:srgbClr val="000000"/>
              </a:solidFill>
              <a:latin typeface="Times New Roman"/>
            </a:endParaRPr>
          </a:p>
        </p:txBody>
      </p:sp>
      <p:sp>
        <p:nvSpPr>
          <p:cNvPr id="3149" name="テキスト ボックス 3148"/>
          <p:cNvSpPr txBox="1"/>
          <p:nvPr/>
        </p:nvSpPr>
        <p:spPr>
          <a:xfrm>
            <a:off x="9997560" y="2623680"/>
            <a:ext cx="419400" cy="463680"/>
          </a:xfrm>
          <a:prstGeom prst="rect">
            <a:avLst/>
          </a:prstGeom>
          <a:noFill/>
          <a:ln w="0">
            <a:noFill/>
          </a:ln>
        </p:spPr>
        <p:txBody>
          <a:bodyPr wrap="none" lIns="0" tIns="0" rIns="0" bIns="0" anchor="t">
            <a:noAutofit/>
          </a:bodyPr>
          <a:lstStyle/>
          <a:p>
            <a:r>
              <a:rPr lang="en-US" sz="3300" b="0" strike="noStrike" spc="-1">
                <a:solidFill>
                  <a:srgbClr val="231815"/>
                </a:solidFill>
                <a:latin typeface="Tinos"/>
                <a:ea typeface="Tinos"/>
              </a:rPr>
              <a:t>2</a:t>
            </a:r>
            <a:endParaRPr lang="en-US" sz="3300" b="0" strike="noStrike" spc="-1">
              <a:solidFill>
                <a:srgbClr val="000000"/>
              </a:solidFill>
              <a:latin typeface="Times New Roman"/>
            </a:endParaRPr>
          </a:p>
        </p:txBody>
      </p:sp>
      <p:sp>
        <p:nvSpPr>
          <p:cNvPr id="3150" name="フリーフォーム: 図形 3149"/>
          <p:cNvSpPr/>
          <p:nvPr/>
        </p:nvSpPr>
        <p:spPr>
          <a:xfrm>
            <a:off x="9692640" y="2828160"/>
            <a:ext cx="1949400" cy="1521360"/>
          </a:xfrm>
          <a:custGeom>
            <a:avLst/>
            <a:gdLst/>
            <a:ahLst/>
            <a:cxnLst/>
            <a:rect l="0" t="0" r="r" b="b"/>
            <a:pathLst>
              <a:path w="5415" h="4226">
                <a:moveTo>
                  <a:pt x="5415" y="2113"/>
                </a:moveTo>
                <a:cubicBezTo>
                  <a:pt x="5415" y="2147"/>
                  <a:pt x="5414" y="2182"/>
                  <a:pt x="5412" y="2216"/>
                </a:cubicBezTo>
                <a:cubicBezTo>
                  <a:pt x="5410" y="2251"/>
                  <a:pt x="5407" y="2285"/>
                  <a:pt x="5402" y="2320"/>
                </a:cubicBezTo>
                <a:cubicBezTo>
                  <a:pt x="5398" y="2354"/>
                  <a:pt x="5392" y="2388"/>
                  <a:pt x="5386" y="2423"/>
                </a:cubicBezTo>
                <a:cubicBezTo>
                  <a:pt x="5379" y="2457"/>
                  <a:pt x="5372" y="2491"/>
                  <a:pt x="5363" y="2525"/>
                </a:cubicBezTo>
                <a:cubicBezTo>
                  <a:pt x="5355" y="2559"/>
                  <a:pt x="5345" y="2592"/>
                  <a:pt x="5334" y="2626"/>
                </a:cubicBezTo>
                <a:cubicBezTo>
                  <a:pt x="5323" y="2660"/>
                  <a:pt x="5311" y="2693"/>
                  <a:pt x="5299" y="2727"/>
                </a:cubicBezTo>
                <a:cubicBezTo>
                  <a:pt x="5286" y="2760"/>
                  <a:pt x="5272" y="2793"/>
                  <a:pt x="5257" y="2825"/>
                </a:cubicBezTo>
                <a:cubicBezTo>
                  <a:pt x="5242" y="2858"/>
                  <a:pt x="5226" y="2890"/>
                  <a:pt x="5209" y="2922"/>
                </a:cubicBezTo>
                <a:cubicBezTo>
                  <a:pt x="5192" y="2954"/>
                  <a:pt x="5174" y="2986"/>
                  <a:pt x="5155" y="3017"/>
                </a:cubicBezTo>
                <a:cubicBezTo>
                  <a:pt x="5136" y="3048"/>
                  <a:pt x="5116" y="3079"/>
                  <a:pt x="5096" y="3110"/>
                </a:cubicBezTo>
                <a:cubicBezTo>
                  <a:pt x="5075" y="3140"/>
                  <a:pt x="5053" y="3170"/>
                  <a:pt x="5030" y="3200"/>
                </a:cubicBezTo>
                <a:cubicBezTo>
                  <a:pt x="5007" y="3229"/>
                  <a:pt x="4984" y="3259"/>
                  <a:pt x="4959" y="3287"/>
                </a:cubicBezTo>
                <a:cubicBezTo>
                  <a:pt x="4934" y="3316"/>
                  <a:pt x="4909" y="3344"/>
                  <a:pt x="4882" y="3372"/>
                </a:cubicBezTo>
                <a:cubicBezTo>
                  <a:pt x="4856" y="3400"/>
                  <a:pt x="4829" y="3427"/>
                  <a:pt x="4801" y="3454"/>
                </a:cubicBezTo>
                <a:cubicBezTo>
                  <a:pt x="4773" y="3481"/>
                  <a:pt x="4744" y="3507"/>
                  <a:pt x="4714" y="3533"/>
                </a:cubicBezTo>
                <a:cubicBezTo>
                  <a:pt x="4684" y="3558"/>
                  <a:pt x="4654" y="3583"/>
                  <a:pt x="4622" y="3608"/>
                </a:cubicBezTo>
                <a:cubicBezTo>
                  <a:pt x="4591" y="3632"/>
                  <a:pt x="4559" y="3656"/>
                  <a:pt x="4526" y="3679"/>
                </a:cubicBezTo>
                <a:cubicBezTo>
                  <a:pt x="4493" y="3702"/>
                  <a:pt x="4460" y="3725"/>
                  <a:pt x="4425" y="3747"/>
                </a:cubicBezTo>
                <a:cubicBezTo>
                  <a:pt x="4391" y="3769"/>
                  <a:pt x="4356" y="3790"/>
                  <a:pt x="4321" y="3811"/>
                </a:cubicBezTo>
                <a:cubicBezTo>
                  <a:pt x="4285" y="3831"/>
                  <a:pt x="4249" y="3851"/>
                  <a:pt x="4212" y="3870"/>
                </a:cubicBezTo>
                <a:cubicBezTo>
                  <a:pt x="4175" y="3890"/>
                  <a:pt x="4138" y="3908"/>
                  <a:pt x="4100" y="3926"/>
                </a:cubicBezTo>
                <a:cubicBezTo>
                  <a:pt x="4062" y="3944"/>
                  <a:pt x="4023" y="3961"/>
                  <a:pt x="3984" y="3977"/>
                </a:cubicBezTo>
                <a:cubicBezTo>
                  <a:pt x="3945" y="3993"/>
                  <a:pt x="3905" y="4009"/>
                  <a:pt x="3865" y="4024"/>
                </a:cubicBezTo>
                <a:cubicBezTo>
                  <a:pt x="3825" y="4038"/>
                  <a:pt x="3785" y="4052"/>
                  <a:pt x="3744" y="4066"/>
                </a:cubicBezTo>
                <a:cubicBezTo>
                  <a:pt x="3703" y="4079"/>
                  <a:pt x="3662" y="4091"/>
                  <a:pt x="3620" y="4103"/>
                </a:cubicBezTo>
                <a:cubicBezTo>
                  <a:pt x="3578" y="4115"/>
                  <a:pt x="3536" y="4125"/>
                  <a:pt x="3494" y="4135"/>
                </a:cubicBezTo>
                <a:cubicBezTo>
                  <a:pt x="3451" y="4146"/>
                  <a:pt x="3409" y="4155"/>
                  <a:pt x="3366" y="4163"/>
                </a:cubicBezTo>
                <a:cubicBezTo>
                  <a:pt x="3323" y="4172"/>
                  <a:pt x="3280" y="4179"/>
                  <a:pt x="3236" y="4186"/>
                </a:cubicBezTo>
                <a:cubicBezTo>
                  <a:pt x="3193" y="4193"/>
                  <a:pt x="3149" y="4199"/>
                  <a:pt x="3105" y="4204"/>
                </a:cubicBezTo>
                <a:cubicBezTo>
                  <a:pt x="3061" y="4209"/>
                  <a:pt x="3017" y="4213"/>
                  <a:pt x="2973" y="4216"/>
                </a:cubicBezTo>
                <a:cubicBezTo>
                  <a:pt x="2929" y="4220"/>
                  <a:pt x="2885" y="4222"/>
                  <a:pt x="2840" y="4224"/>
                </a:cubicBezTo>
                <a:cubicBezTo>
                  <a:pt x="2795" y="4226"/>
                  <a:pt x="2751" y="4226"/>
                  <a:pt x="2707" y="4226"/>
                </a:cubicBezTo>
                <a:cubicBezTo>
                  <a:pt x="2663" y="4226"/>
                  <a:pt x="2618" y="4226"/>
                  <a:pt x="2574" y="4224"/>
                </a:cubicBezTo>
                <a:cubicBezTo>
                  <a:pt x="2530" y="4222"/>
                  <a:pt x="2486" y="4220"/>
                  <a:pt x="2442" y="4216"/>
                </a:cubicBezTo>
                <a:cubicBezTo>
                  <a:pt x="2397" y="4213"/>
                  <a:pt x="2353" y="4209"/>
                  <a:pt x="2310" y="4204"/>
                </a:cubicBezTo>
                <a:cubicBezTo>
                  <a:pt x="2266" y="4199"/>
                  <a:pt x="2222" y="4193"/>
                  <a:pt x="2179" y="4186"/>
                </a:cubicBezTo>
                <a:cubicBezTo>
                  <a:pt x="2135" y="4179"/>
                  <a:pt x="2092" y="4172"/>
                  <a:pt x="2049" y="4163"/>
                </a:cubicBezTo>
                <a:cubicBezTo>
                  <a:pt x="2006" y="4155"/>
                  <a:pt x="1963" y="4146"/>
                  <a:pt x="1921" y="4135"/>
                </a:cubicBezTo>
                <a:cubicBezTo>
                  <a:pt x="1879" y="4125"/>
                  <a:pt x="1837" y="4115"/>
                  <a:pt x="1795" y="4103"/>
                </a:cubicBezTo>
                <a:cubicBezTo>
                  <a:pt x="1753" y="4091"/>
                  <a:pt x="1712" y="4079"/>
                  <a:pt x="1671" y="4066"/>
                </a:cubicBezTo>
                <a:cubicBezTo>
                  <a:pt x="1630" y="4052"/>
                  <a:pt x="1589" y="4038"/>
                  <a:pt x="1549" y="4024"/>
                </a:cubicBezTo>
                <a:cubicBezTo>
                  <a:pt x="1509" y="4009"/>
                  <a:pt x="1470" y="3993"/>
                  <a:pt x="1431" y="3977"/>
                </a:cubicBezTo>
                <a:cubicBezTo>
                  <a:pt x="1392" y="3961"/>
                  <a:pt x="1353" y="3944"/>
                  <a:pt x="1315" y="3926"/>
                </a:cubicBezTo>
                <a:cubicBezTo>
                  <a:pt x="1277" y="3908"/>
                  <a:pt x="1240" y="3890"/>
                  <a:pt x="1203" y="3870"/>
                </a:cubicBezTo>
                <a:cubicBezTo>
                  <a:pt x="1166" y="3851"/>
                  <a:pt x="1130" y="3831"/>
                  <a:pt x="1094" y="3811"/>
                </a:cubicBezTo>
                <a:cubicBezTo>
                  <a:pt x="1059" y="3790"/>
                  <a:pt x="1024" y="3769"/>
                  <a:pt x="989" y="3747"/>
                </a:cubicBezTo>
                <a:cubicBezTo>
                  <a:pt x="955" y="3725"/>
                  <a:pt x="922" y="3702"/>
                  <a:pt x="889" y="3679"/>
                </a:cubicBezTo>
                <a:cubicBezTo>
                  <a:pt x="856" y="3656"/>
                  <a:pt x="824" y="3632"/>
                  <a:pt x="793" y="3608"/>
                </a:cubicBezTo>
                <a:cubicBezTo>
                  <a:pt x="761" y="3583"/>
                  <a:pt x="731" y="3558"/>
                  <a:pt x="701" y="3533"/>
                </a:cubicBezTo>
                <a:cubicBezTo>
                  <a:pt x="671" y="3507"/>
                  <a:pt x="642" y="3481"/>
                  <a:pt x="614" y="3454"/>
                </a:cubicBezTo>
                <a:cubicBezTo>
                  <a:pt x="586" y="3427"/>
                  <a:pt x="559" y="3400"/>
                  <a:pt x="532" y="3372"/>
                </a:cubicBezTo>
                <a:cubicBezTo>
                  <a:pt x="506" y="3344"/>
                  <a:pt x="480" y="3316"/>
                  <a:pt x="456" y="3287"/>
                </a:cubicBezTo>
                <a:cubicBezTo>
                  <a:pt x="431" y="3259"/>
                  <a:pt x="408" y="3229"/>
                  <a:pt x="385" y="3200"/>
                </a:cubicBezTo>
                <a:cubicBezTo>
                  <a:pt x="362" y="3170"/>
                  <a:pt x="340" y="3140"/>
                  <a:pt x="319" y="3110"/>
                </a:cubicBezTo>
                <a:cubicBezTo>
                  <a:pt x="298" y="3079"/>
                  <a:pt x="278" y="3048"/>
                  <a:pt x="259" y="3017"/>
                </a:cubicBezTo>
                <a:cubicBezTo>
                  <a:pt x="241" y="2986"/>
                  <a:pt x="223" y="2954"/>
                  <a:pt x="206" y="2922"/>
                </a:cubicBezTo>
                <a:cubicBezTo>
                  <a:pt x="189" y="2890"/>
                  <a:pt x="173" y="2858"/>
                  <a:pt x="158" y="2825"/>
                </a:cubicBezTo>
                <a:cubicBezTo>
                  <a:pt x="143" y="2793"/>
                  <a:pt x="129" y="2760"/>
                  <a:pt x="116" y="2727"/>
                </a:cubicBezTo>
                <a:cubicBezTo>
                  <a:pt x="103" y="2693"/>
                  <a:pt x="91" y="2660"/>
                  <a:pt x="81" y="2626"/>
                </a:cubicBezTo>
                <a:cubicBezTo>
                  <a:pt x="70" y="2592"/>
                  <a:pt x="60" y="2559"/>
                  <a:pt x="52" y="2525"/>
                </a:cubicBezTo>
                <a:cubicBezTo>
                  <a:pt x="43" y="2491"/>
                  <a:pt x="35" y="2457"/>
                  <a:pt x="29" y="2423"/>
                </a:cubicBezTo>
                <a:cubicBezTo>
                  <a:pt x="22" y="2388"/>
                  <a:pt x="17" y="2354"/>
                  <a:pt x="13" y="2320"/>
                </a:cubicBezTo>
                <a:cubicBezTo>
                  <a:pt x="8" y="2285"/>
                  <a:pt x="5" y="2251"/>
                  <a:pt x="3" y="2216"/>
                </a:cubicBezTo>
                <a:cubicBezTo>
                  <a:pt x="1" y="2182"/>
                  <a:pt x="0" y="2147"/>
                  <a:pt x="0" y="2113"/>
                </a:cubicBezTo>
                <a:cubicBezTo>
                  <a:pt x="0" y="2078"/>
                  <a:pt x="1" y="2043"/>
                  <a:pt x="3" y="2009"/>
                </a:cubicBezTo>
                <a:cubicBezTo>
                  <a:pt x="5" y="1974"/>
                  <a:pt x="8" y="1940"/>
                  <a:pt x="13" y="1906"/>
                </a:cubicBezTo>
                <a:cubicBezTo>
                  <a:pt x="17" y="1871"/>
                  <a:pt x="22" y="1837"/>
                  <a:pt x="29" y="1803"/>
                </a:cubicBezTo>
                <a:cubicBezTo>
                  <a:pt x="35" y="1768"/>
                  <a:pt x="43" y="1734"/>
                  <a:pt x="52" y="1700"/>
                </a:cubicBezTo>
                <a:cubicBezTo>
                  <a:pt x="60" y="1666"/>
                  <a:pt x="70" y="1633"/>
                  <a:pt x="81" y="1599"/>
                </a:cubicBezTo>
                <a:cubicBezTo>
                  <a:pt x="91" y="1566"/>
                  <a:pt x="103" y="1532"/>
                  <a:pt x="116" y="1499"/>
                </a:cubicBezTo>
                <a:cubicBezTo>
                  <a:pt x="129" y="1466"/>
                  <a:pt x="143" y="1433"/>
                  <a:pt x="158" y="1401"/>
                </a:cubicBezTo>
                <a:cubicBezTo>
                  <a:pt x="173" y="1368"/>
                  <a:pt x="189" y="1336"/>
                  <a:pt x="206" y="1304"/>
                </a:cubicBezTo>
                <a:cubicBezTo>
                  <a:pt x="223" y="1272"/>
                  <a:pt x="241" y="1240"/>
                  <a:pt x="259" y="1209"/>
                </a:cubicBezTo>
                <a:cubicBezTo>
                  <a:pt x="278" y="1178"/>
                  <a:pt x="298" y="1147"/>
                  <a:pt x="319" y="1117"/>
                </a:cubicBezTo>
                <a:cubicBezTo>
                  <a:pt x="340" y="1086"/>
                  <a:pt x="362" y="1056"/>
                  <a:pt x="385" y="1026"/>
                </a:cubicBezTo>
                <a:cubicBezTo>
                  <a:pt x="408" y="997"/>
                  <a:pt x="431" y="968"/>
                  <a:pt x="456" y="939"/>
                </a:cubicBezTo>
                <a:cubicBezTo>
                  <a:pt x="480" y="910"/>
                  <a:pt x="506" y="882"/>
                  <a:pt x="532" y="854"/>
                </a:cubicBezTo>
                <a:cubicBezTo>
                  <a:pt x="559" y="826"/>
                  <a:pt x="586" y="799"/>
                  <a:pt x="614" y="772"/>
                </a:cubicBezTo>
                <a:cubicBezTo>
                  <a:pt x="642" y="745"/>
                  <a:pt x="671" y="719"/>
                  <a:pt x="701" y="694"/>
                </a:cubicBezTo>
                <a:cubicBezTo>
                  <a:pt x="731" y="668"/>
                  <a:pt x="761" y="643"/>
                  <a:pt x="793" y="619"/>
                </a:cubicBezTo>
                <a:cubicBezTo>
                  <a:pt x="824" y="594"/>
                  <a:pt x="856" y="570"/>
                  <a:pt x="889" y="547"/>
                </a:cubicBezTo>
                <a:cubicBezTo>
                  <a:pt x="922" y="524"/>
                  <a:pt x="955" y="501"/>
                  <a:pt x="989" y="479"/>
                </a:cubicBezTo>
                <a:cubicBezTo>
                  <a:pt x="1024" y="457"/>
                  <a:pt x="1059" y="436"/>
                  <a:pt x="1094" y="416"/>
                </a:cubicBezTo>
                <a:cubicBezTo>
                  <a:pt x="1130" y="395"/>
                  <a:pt x="1166" y="375"/>
                  <a:pt x="1203" y="356"/>
                </a:cubicBezTo>
                <a:cubicBezTo>
                  <a:pt x="1240" y="337"/>
                  <a:pt x="1277" y="318"/>
                  <a:pt x="1315" y="300"/>
                </a:cubicBezTo>
                <a:cubicBezTo>
                  <a:pt x="1353" y="283"/>
                  <a:pt x="1392" y="266"/>
                  <a:pt x="1431" y="249"/>
                </a:cubicBezTo>
                <a:cubicBezTo>
                  <a:pt x="1470" y="233"/>
                  <a:pt x="1509" y="217"/>
                  <a:pt x="1549" y="203"/>
                </a:cubicBezTo>
                <a:cubicBezTo>
                  <a:pt x="1589" y="188"/>
                  <a:pt x="1630" y="174"/>
                  <a:pt x="1671" y="161"/>
                </a:cubicBezTo>
                <a:cubicBezTo>
                  <a:pt x="1712" y="147"/>
                  <a:pt x="1753" y="135"/>
                  <a:pt x="1795" y="123"/>
                </a:cubicBezTo>
                <a:cubicBezTo>
                  <a:pt x="1837" y="112"/>
                  <a:pt x="1879" y="101"/>
                  <a:pt x="1921" y="91"/>
                </a:cubicBezTo>
                <a:cubicBezTo>
                  <a:pt x="1963" y="81"/>
                  <a:pt x="2006" y="71"/>
                  <a:pt x="2049" y="63"/>
                </a:cubicBezTo>
                <a:cubicBezTo>
                  <a:pt x="2092" y="55"/>
                  <a:pt x="2135" y="47"/>
                  <a:pt x="2179" y="40"/>
                </a:cubicBezTo>
                <a:cubicBezTo>
                  <a:pt x="2222" y="34"/>
                  <a:pt x="2266" y="28"/>
                  <a:pt x="2310" y="23"/>
                </a:cubicBezTo>
                <a:cubicBezTo>
                  <a:pt x="2353" y="18"/>
                  <a:pt x="2397" y="13"/>
                  <a:pt x="2442" y="10"/>
                </a:cubicBezTo>
                <a:cubicBezTo>
                  <a:pt x="2486" y="7"/>
                  <a:pt x="2530" y="4"/>
                  <a:pt x="2574" y="2"/>
                </a:cubicBezTo>
                <a:cubicBezTo>
                  <a:pt x="2618" y="1"/>
                  <a:pt x="2663" y="0"/>
                  <a:pt x="2707" y="0"/>
                </a:cubicBezTo>
                <a:cubicBezTo>
                  <a:pt x="2751" y="0"/>
                  <a:pt x="2795" y="1"/>
                  <a:pt x="2840" y="2"/>
                </a:cubicBezTo>
                <a:cubicBezTo>
                  <a:pt x="2885" y="4"/>
                  <a:pt x="2929" y="7"/>
                  <a:pt x="2973" y="10"/>
                </a:cubicBezTo>
                <a:cubicBezTo>
                  <a:pt x="3017" y="13"/>
                  <a:pt x="3061" y="18"/>
                  <a:pt x="3105" y="23"/>
                </a:cubicBezTo>
                <a:cubicBezTo>
                  <a:pt x="3149" y="28"/>
                  <a:pt x="3193" y="34"/>
                  <a:pt x="3236" y="40"/>
                </a:cubicBezTo>
                <a:cubicBezTo>
                  <a:pt x="3280" y="47"/>
                  <a:pt x="3323" y="55"/>
                  <a:pt x="3366" y="63"/>
                </a:cubicBezTo>
                <a:cubicBezTo>
                  <a:pt x="3409" y="71"/>
                  <a:pt x="3451" y="81"/>
                  <a:pt x="3494" y="91"/>
                </a:cubicBezTo>
                <a:cubicBezTo>
                  <a:pt x="3536" y="101"/>
                  <a:pt x="3578" y="112"/>
                  <a:pt x="3620" y="123"/>
                </a:cubicBezTo>
                <a:cubicBezTo>
                  <a:pt x="3662" y="135"/>
                  <a:pt x="3703" y="147"/>
                  <a:pt x="3744" y="161"/>
                </a:cubicBezTo>
                <a:cubicBezTo>
                  <a:pt x="3785" y="174"/>
                  <a:pt x="3825" y="188"/>
                  <a:pt x="3865" y="203"/>
                </a:cubicBezTo>
                <a:cubicBezTo>
                  <a:pt x="3905" y="217"/>
                  <a:pt x="3945" y="233"/>
                  <a:pt x="3984" y="249"/>
                </a:cubicBezTo>
                <a:cubicBezTo>
                  <a:pt x="4023" y="266"/>
                  <a:pt x="4062" y="283"/>
                  <a:pt x="4100" y="300"/>
                </a:cubicBezTo>
                <a:cubicBezTo>
                  <a:pt x="4138" y="318"/>
                  <a:pt x="4175" y="337"/>
                  <a:pt x="4212" y="356"/>
                </a:cubicBezTo>
                <a:cubicBezTo>
                  <a:pt x="4249" y="375"/>
                  <a:pt x="4285" y="395"/>
                  <a:pt x="4321" y="416"/>
                </a:cubicBezTo>
                <a:cubicBezTo>
                  <a:pt x="4356" y="436"/>
                  <a:pt x="4391" y="457"/>
                  <a:pt x="4425" y="479"/>
                </a:cubicBezTo>
                <a:cubicBezTo>
                  <a:pt x="4460" y="501"/>
                  <a:pt x="4493" y="524"/>
                  <a:pt x="4526" y="547"/>
                </a:cubicBezTo>
                <a:cubicBezTo>
                  <a:pt x="4559" y="570"/>
                  <a:pt x="4591" y="594"/>
                  <a:pt x="4622" y="619"/>
                </a:cubicBezTo>
                <a:cubicBezTo>
                  <a:pt x="4654" y="643"/>
                  <a:pt x="4684" y="668"/>
                  <a:pt x="4714" y="694"/>
                </a:cubicBezTo>
                <a:cubicBezTo>
                  <a:pt x="4744" y="719"/>
                  <a:pt x="4773" y="745"/>
                  <a:pt x="4801" y="772"/>
                </a:cubicBezTo>
                <a:cubicBezTo>
                  <a:pt x="4829" y="799"/>
                  <a:pt x="4856" y="826"/>
                  <a:pt x="4882" y="854"/>
                </a:cubicBezTo>
                <a:cubicBezTo>
                  <a:pt x="4909" y="882"/>
                  <a:pt x="4934" y="910"/>
                  <a:pt x="4959" y="939"/>
                </a:cubicBezTo>
                <a:cubicBezTo>
                  <a:pt x="4984" y="968"/>
                  <a:pt x="5007" y="997"/>
                  <a:pt x="5030" y="1026"/>
                </a:cubicBezTo>
                <a:cubicBezTo>
                  <a:pt x="5053" y="1056"/>
                  <a:pt x="5075" y="1086"/>
                  <a:pt x="5096" y="1117"/>
                </a:cubicBezTo>
                <a:cubicBezTo>
                  <a:pt x="5116" y="1147"/>
                  <a:pt x="5136" y="1178"/>
                  <a:pt x="5155" y="1209"/>
                </a:cubicBezTo>
                <a:cubicBezTo>
                  <a:pt x="5174" y="1240"/>
                  <a:pt x="5192" y="1272"/>
                  <a:pt x="5209" y="1304"/>
                </a:cubicBezTo>
                <a:cubicBezTo>
                  <a:pt x="5226" y="1336"/>
                  <a:pt x="5242" y="1368"/>
                  <a:pt x="5257" y="1401"/>
                </a:cubicBezTo>
                <a:cubicBezTo>
                  <a:pt x="5272" y="1433"/>
                  <a:pt x="5286" y="1466"/>
                  <a:pt x="5299" y="1499"/>
                </a:cubicBezTo>
                <a:cubicBezTo>
                  <a:pt x="5311" y="1532"/>
                  <a:pt x="5323" y="1566"/>
                  <a:pt x="5334" y="1599"/>
                </a:cubicBezTo>
                <a:cubicBezTo>
                  <a:pt x="5345" y="1633"/>
                  <a:pt x="5355" y="1666"/>
                  <a:pt x="5363" y="1700"/>
                </a:cubicBezTo>
                <a:cubicBezTo>
                  <a:pt x="5372" y="1734"/>
                  <a:pt x="5379" y="1768"/>
                  <a:pt x="5386" y="1803"/>
                </a:cubicBezTo>
                <a:cubicBezTo>
                  <a:pt x="5392" y="1837"/>
                  <a:pt x="5398" y="1871"/>
                  <a:pt x="5402" y="1906"/>
                </a:cubicBezTo>
                <a:cubicBezTo>
                  <a:pt x="5407" y="1940"/>
                  <a:pt x="5410" y="1974"/>
                  <a:pt x="5412" y="2009"/>
                </a:cubicBezTo>
                <a:cubicBezTo>
                  <a:pt x="5414" y="2043"/>
                  <a:pt x="5415" y="2078"/>
                  <a:pt x="5415" y="2113"/>
                </a:cubicBezTo>
                <a:close/>
              </a:path>
            </a:pathLst>
          </a:custGeom>
          <a:noFill/>
          <a:ln w="17280">
            <a:solidFill>
              <a:srgbClr val="231815"/>
            </a:solidFill>
            <a:miter/>
          </a:ln>
        </p:spPr>
        <p:txBody>
          <a:bodyPr lIns="8640" tIns="8640" rIns="8640" bIns="8640" anchor="t">
            <a:noAutofit/>
          </a:bodyPr>
          <a:lstStyle/>
          <a:p>
            <a:endParaRPr lang="en-US" sz="2400" b="0" strike="noStrike" spc="-1">
              <a:solidFill>
                <a:srgbClr val="000000"/>
              </a:solidFill>
              <a:latin typeface="Times New Roman"/>
            </a:endParaRPr>
          </a:p>
        </p:txBody>
      </p:sp>
      <p:sp>
        <p:nvSpPr>
          <p:cNvPr id="3151" name="フリーフォーム: 図形 3150"/>
          <p:cNvSpPr/>
          <p:nvPr/>
        </p:nvSpPr>
        <p:spPr>
          <a:xfrm>
            <a:off x="9228960" y="2304360"/>
            <a:ext cx="2878200" cy="2392920"/>
          </a:xfrm>
          <a:custGeom>
            <a:avLst/>
            <a:gdLst/>
            <a:ahLst/>
            <a:cxnLst/>
            <a:rect l="0" t="0" r="r" b="b"/>
            <a:pathLst>
              <a:path w="7995" h="6647">
                <a:moveTo>
                  <a:pt x="7995" y="3323"/>
                </a:moveTo>
                <a:cubicBezTo>
                  <a:pt x="7995" y="3377"/>
                  <a:pt x="7994" y="3432"/>
                  <a:pt x="7990" y="3486"/>
                </a:cubicBezTo>
                <a:cubicBezTo>
                  <a:pt x="7987" y="3540"/>
                  <a:pt x="7982" y="3595"/>
                  <a:pt x="7976" y="3650"/>
                </a:cubicBezTo>
                <a:cubicBezTo>
                  <a:pt x="7969" y="3704"/>
                  <a:pt x="7961" y="3758"/>
                  <a:pt x="7952" y="3811"/>
                </a:cubicBezTo>
                <a:cubicBezTo>
                  <a:pt x="7942" y="3865"/>
                  <a:pt x="7931" y="3919"/>
                  <a:pt x="7918" y="3972"/>
                </a:cubicBezTo>
                <a:cubicBezTo>
                  <a:pt x="7906" y="4025"/>
                  <a:pt x="7891" y="4079"/>
                  <a:pt x="7875" y="4131"/>
                </a:cubicBezTo>
                <a:cubicBezTo>
                  <a:pt x="7859" y="4184"/>
                  <a:pt x="7842" y="4236"/>
                  <a:pt x="7823" y="4288"/>
                </a:cubicBezTo>
                <a:cubicBezTo>
                  <a:pt x="7804" y="4340"/>
                  <a:pt x="7784" y="4392"/>
                  <a:pt x="7761" y="4443"/>
                </a:cubicBezTo>
                <a:cubicBezTo>
                  <a:pt x="7739" y="4494"/>
                  <a:pt x="7716" y="4545"/>
                  <a:pt x="7691" y="4595"/>
                </a:cubicBezTo>
                <a:cubicBezTo>
                  <a:pt x="7666" y="4646"/>
                  <a:pt x="7639" y="4695"/>
                  <a:pt x="7611" y="4745"/>
                </a:cubicBezTo>
                <a:cubicBezTo>
                  <a:pt x="7583" y="4794"/>
                  <a:pt x="7554" y="4842"/>
                  <a:pt x="7523" y="4890"/>
                </a:cubicBezTo>
                <a:cubicBezTo>
                  <a:pt x="7492" y="4938"/>
                  <a:pt x="7460" y="4985"/>
                  <a:pt x="7426" y="5032"/>
                </a:cubicBezTo>
                <a:cubicBezTo>
                  <a:pt x="7393" y="5079"/>
                  <a:pt x="7358" y="5125"/>
                  <a:pt x="7321" y="5170"/>
                </a:cubicBezTo>
                <a:cubicBezTo>
                  <a:pt x="7285" y="5215"/>
                  <a:pt x="7247" y="5260"/>
                  <a:pt x="7209" y="5303"/>
                </a:cubicBezTo>
                <a:cubicBezTo>
                  <a:pt x="7170" y="5347"/>
                  <a:pt x="7129" y="5390"/>
                  <a:pt x="7088" y="5432"/>
                </a:cubicBezTo>
                <a:cubicBezTo>
                  <a:pt x="7046" y="5474"/>
                  <a:pt x="7004" y="5515"/>
                  <a:pt x="6960" y="5555"/>
                </a:cubicBezTo>
                <a:cubicBezTo>
                  <a:pt x="6916" y="5596"/>
                  <a:pt x="6871" y="5635"/>
                  <a:pt x="6824" y="5673"/>
                </a:cubicBezTo>
                <a:cubicBezTo>
                  <a:pt x="6778" y="5712"/>
                  <a:pt x="6731" y="5749"/>
                  <a:pt x="6682" y="5786"/>
                </a:cubicBezTo>
                <a:cubicBezTo>
                  <a:pt x="6634" y="5822"/>
                  <a:pt x="6584" y="5858"/>
                  <a:pt x="6534" y="5892"/>
                </a:cubicBezTo>
                <a:cubicBezTo>
                  <a:pt x="6483" y="5927"/>
                  <a:pt x="6432" y="5960"/>
                  <a:pt x="6379" y="5993"/>
                </a:cubicBezTo>
                <a:cubicBezTo>
                  <a:pt x="6326" y="6025"/>
                  <a:pt x="6273" y="6056"/>
                  <a:pt x="6219" y="6087"/>
                </a:cubicBezTo>
                <a:cubicBezTo>
                  <a:pt x="6164" y="6117"/>
                  <a:pt x="6109" y="6146"/>
                  <a:pt x="6053" y="6174"/>
                </a:cubicBezTo>
                <a:cubicBezTo>
                  <a:pt x="5997" y="6202"/>
                  <a:pt x="5940" y="6229"/>
                  <a:pt x="5882" y="6254"/>
                </a:cubicBezTo>
                <a:cubicBezTo>
                  <a:pt x="5824" y="6280"/>
                  <a:pt x="5766" y="6304"/>
                  <a:pt x="5707" y="6328"/>
                </a:cubicBezTo>
                <a:cubicBezTo>
                  <a:pt x="5648" y="6351"/>
                  <a:pt x="5588" y="6373"/>
                  <a:pt x="5528" y="6394"/>
                </a:cubicBezTo>
                <a:cubicBezTo>
                  <a:pt x="5467" y="6414"/>
                  <a:pt x="5406" y="6434"/>
                  <a:pt x="5344" y="6452"/>
                </a:cubicBezTo>
                <a:cubicBezTo>
                  <a:pt x="5283" y="6471"/>
                  <a:pt x="5221" y="6488"/>
                  <a:pt x="5158" y="6504"/>
                </a:cubicBezTo>
                <a:cubicBezTo>
                  <a:pt x="5096" y="6519"/>
                  <a:pt x="5033" y="6534"/>
                  <a:pt x="4969" y="6547"/>
                </a:cubicBezTo>
                <a:cubicBezTo>
                  <a:pt x="4906" y="6560"/>
                  <a:pt x="4842" y="6572"/>
                  <a:pt x="4778" y="6583"/>
                </a:cubicBezTo>
                <a:cubicBezTo>
                  <a:pt x="4714" y="6593"/>
                  <a:pt x="4649" y="6603"/>
                  <a:pt x="4584" y="6611"/>
                </a:cubicBezTo>
                <a:cubicBezTo>
                  <a:pt x="4520" y="6619"/>
                  <a:pt x="4455" y="6625"/>
                  <a:pt x="4390" y="6631"/>
                </a:cubicBezTo>
                <a:cubicBezTo>
                  <a:pt x="4325" y="6636"/>
                  <a:pt x="4259" y="6640"/>
                  <a:pt x="4194" y="6643"/>
                </a:cubicBezTo>
                <a:cubicBezTo>
                  <a:pt x="4129" y="6645"/>
                  <a:pt x="4063" y="6647"/>
                  <a:pt x="3998" y="6647"/>
                </a:cubicBezTo>
                <a:cubicBezTo>
                  <a:pt x="3932" y="6647"/>
                  <a:pt x="3867" y="6645"/>
                  <a:pt x="3802" y="6643"/>
                </a:cubicBezTo>
                <a:cubicBezTo>
                  <a:pt x="3736" y="6640"/>
                  <a:pt x="3671" y="6636"/>
                  <a:pt x="3606" y="6631"/>
                </a:cubicBezTo>
                <a:cubicBezTo>
                  <a:pt x="3541" y="6625"/>
                  <a:pt x="3476" y="6619"/>
                  <a:pt x="3411" y="6611"/>
                </a:cubicBezTo>
                <a:cubicBezTo>
                  <a:pt x="3347" y="6603"/>
                  <a:pt x="3282" y="6593"/>
                  <a:pt x="3218" y="6583"/>
                </a:cubicBezTo>
                <a:cubicBezTo>
                  <a:pt x="3154" y="6572"/>
                  <a:pt x="3090" y="6560"/>
                  <a:pt x="3027" y="6547"/>
                </a:cubicBezTo>
                <a:cubicBezTo>
                  <a:pt x="2963" y="6534"/>
                  <a:pt x="2900" y="6519"/>
                  <a:pt x="2837" y="6504"/>
                </a:cubicBezTo>
                <a:cubicBezTo>
                  <a:pt x="2775" y="6488"/>
                  <a:pt x="2713" y="6471"/>
                  <a:pt x="2651" y="6452"/>
                </a:cubicBezTo>
                <a:cubicBezTo>
                  <a:pt x="2590" y="6434"/>
                  <a:pt x="2529" y="6414"/>
                  <a:pt x="2468" y="6394"/>
                </a:cubicBezTo>
                <a:cubicBezTo>
                  <a:pt x="2408" y="6373"/>
                  <a:pt x="2348" y="6351"/>
                  <a:pt x="2288" y="6328"/>
                </a:cubicBezTo>
                <a:cubicBezTo>
                  <a:pt x="2229" y="6304"/>
                  <a:pt x="2170" y="6280"/>
                  <a:pt x="2113" y="6254"/>
                </a:cubicBezTo>
                <a:cubicBezTo>
                  <a:pt x="2055" y="6229"/>
                  <a:pt x="1998" y="6202"/>
                  <a:pt x="1942" y="6174"/>
                </a:cubicBezTo>
                <a:cubicBezTo>
                  <a:pt x="1886" y="6146"/>
                  <a:pt x="1830" y="6117"/>
                  <a:pt x="1776" y="6087"/>
                </a:cubicBezTo>
                <a:cubicBezTo>
                  <a:pt x="1722" y="6056"/>
                  <a:pt x="1668" y="6025"/>
                  <a:pt x="1616" y="5993"/>
                </a:cubicBezTo>
                <a:cubicBezTo>
                  <a:pt x="1563" y="5960"/>
                  <a:pt x="1512" y="5927"/>
                  <a:pt x="1461" y="5892"/>
                </a:cubicBezTo>
                <a:cubicBezTo>
                  <a:pt x="1410" y="5858"/>
                  <a:pt x="1361" y="5822"/>
                  <a:pt x="1312" y="5786"/>
                </a:cubicBezTo>
                <a:cubicBezTo>
                  <a:pt x="1264" y="5749"/>
                  <a:pt x="1217" y="5712"/>
                  <a:pt x="1170" y="5673"/>
                </a:cubicBezTo>
                <a:cubicBezTo>
                  <a:pt x="1124" y="5635"/>
                  <a:pt x="1079" y="5596"/>
                  <a:pt x="1035" y="5555"/>
                </a:cubicBezTo>
                <a:cubicBezTo>
                  <a:pt x="991" y="5515"/>
                  <a:pt x="948" y="5474"/>
                  <a:pt x="907" y="5432"/>
                </a:cubicBezTo>
                <a:cubicBezTo>
                  <a:pt x="865" y="5390"/>
                  <a:pt x="825" y="5347"/>
                  <a:pt x="786" y="5303"/>
                </a:cubicBezTo>
                <a:cubicBezTo>
                  <a:pt x="747" y="5260"/>
                  <a:pt x="710" y="5215"/>
                  <a:pt x="673" y="5170"/>
                </a:cubicBezTo>
                <a:cubicBezTo>
                  <a:pt x="637" y="5125"/>
                  <a:pt x="602" y="5079"/>
                  <a:pt x="568" y="5032"/>
                </a:cubicBezTo>
                <a:cubicBezTo>
                  <a:pt x="535" y="4985"/>
                  <a:pt x="502" y="4938"/>
                  <a:pt x="472" y="4890"/>
                </a:cubicBezTo>
                <a:cubicBezTo>
                  <a:pt x="441" y="4842"/>
                  <a:pt x="411" y="4794"/>
                  <a:pt x="383" y="4745"/>
                </a:cubicBezTo>
                <a:cubicBezTo>
                  <a:pt x="355" y="4695"/>
                  <a:pt x="329" y="4646"/>
                  <a:pt x="304" y="4595"/>
                </a:cubicBezTo>
                <a:cubicBezTo>
                  <a:pt x="279" y="4545"/>
                  <a:pt x="255" y="4494"/>
                  <a:pt x="233" y="4443"/>
                </a:cubicBezTo>
                <a:cubicBezTo>
                  <a:pt x="211" y="4392"/>
                  <a:pt x="191" y="4340"/>
                  <a:pt x="172" y="4288"/>
                </a:cubicBezTo>
                <a:cubicBezTo>
                  <a:pt x="153" y="4236"/>
                  <a:pt x="135" y="4184"/>
                  <a:pt x="119" y="4131"/>
                </a:cubicBezTo>
                <a:cubicBezTo>
                  <a:pt x="103" y="4079"/>
                  <a:pt x="89" y="4025"/>
                  <a:pt x="76" y="3972"/>
                </a:cubicBezTo>
                <a:cubicBezTo>
                  <a:pt x="64" y="3919"/>
                  <a:pt x="52" y="3865"/>
                  <a:pt x="43" y="3811"/>
                </a:cubicBezTo>
                <a:cubicBezTo>
                  <a:pt x="33" y="3758"/>
                  <a:pt x="25" y="3704"/>
                  <a:pt x="19" y="3650"/>
                </a:cubicBezTo>
                <a:cubicBezTo>
                  <a:pt x="12" y="3595"/>
                  <a:pt x="8" y="3540"/>
                  <a:pt x="4" y="3486"/>
                </a:cubicBezTo>
                <a:cubicBezTo>
                  <a:pt x="1" y="3432"/>
                  <a:pt x="0" y="3377"/>
                  <a:pt x="0" y="3323"/>
                </a:cubicBezTo>
                <a:cubicBezTo>
                  <a:pt x="0" y="3269"/>
                  <a:pt x="1" y="3214"/>
                  <a:pt x="4" y="3160"/>
                </a:cubicBezTo>
                <a:cubicBezTo>
                  <a:pt x="8" y="3106"/>
                  <a:pt x="12" y="3051"/>
                  <a:pt x="19" y="2997"/>
                </a:cubicBezTo>
                <a:cubicBezTo>
                  <a:pt x="25" y="2943"/>
                  <a:pt x="33" y="2889"/>
                  <a:pt x="43" y="2835"/>
                </a:cubicBezTo>
                <a:cubicBezTo>
                  <a:pt x="52" y="2782"/>
                  <a:pt x="64" y="2728"/>
                  <a:pt x="76" y="2675"/>
                </a:cubicBezTo>
                <a:cubicBezTo>
                  <a:pt x="89" y="2621"/>
                  <a:pt x="103" y="2568"/>
                  <a:pt x="119" y="2516"/>
                </a:cubicBezTo>
                <a:cubicBezTo>
                  <a:pt x="135" y="2463"/>
                  <a:pt x="153" y="2410"/>
                  <a:pt x="172" y="2358"/>
                </a:cubicBezTo>
                <a:cubicBezTo>
                  <a:pt x="191" y="2306"/>
                  <a:pt x="211" y="2255"/>
                  <a:pt x="233" y="2204"/>
                </a:cubicBezTo>
                <a:cubicBezTo>
                  <a:pt x="255" y="2152"/>
                  <a:pt x="279" y="2102"/>
                  <a:pt x="304" y="2051"/>
                </a:cubicBezTo>
                <a:cubicBezTo>
                  <a:pt x="329" y="2001"/>
                  <a:pt x="355" y="1951"/>
                  <a:pt x="383" y="1902"/>
                </a:cubicBezTo>
                <a:cubicBezTo>
                  <a:pt x="411" y="1853"/>
                  <a:pt x="441" y="1805"/>
                  <a:pt x="472" y="1757"/>
                </a:cubicBezTo>
                <a:cubicBezTo>
                  <a:pt x="502" y="1709"/>
                  <a:pt x="535" y="1661"/>
                  <a:pt x="568" y="1615"/>
                </a:cubicBezTo>
                <a:cubicBezTo>
                  <a:pt x="602" y="1568"/>
                  <a:pt x="637" y="1522"/>
                  <a:pt x="673" y="1477"/>
                </a:cubicBezTo>
                <a:cubicBezTo>
                  <a:pt x="710" y="1432"/>
                  <a:pt x="747" y="1387"/>
                  <a:pt x="786" y="1344"/>
                </a:cubicBezTo>
                <a:cubicBezTo>
                  <a:pt x="825" y="1300"/>
                  <a:pt x="865" y="1257"/>
                  <a:pt x="907" y="1215"/>
                </a:cubicBezTo>
                <a:cubicBezTo>
                  <a:pt x="948" y="1173"/>
                  <a:pt x="991" y="1132"/>
                  <a:pt x="1035" y="1092"/>
                </a:cubicBezTo>
                <a:cubicBezTo>
                  <a:pt x="1079" y="1051"/>
                  <a:pt x="1124" y="1012"/>
                  <a:pt x="1170" y="973"/>
                </a:cubicBezTo>
                <a:cubicBezTo>
                  <a:pt x="1217" y="935"/>
                  <a:pt x="1264" y="897"/>
                  <a:pt x="1312" y="861"/>
                </a:cubicBezTo>
                <a:cubicBezTo>
                  <a:pt x="1361" y="824"/>
                  <a:pt x="1410" y="789"/>
                  <a:pt x="1461" y="754"/>
                </a:cubicBezTo>
                <a:cubicBezTo>
                  <a:pt x="1512" y="720"/>
                  <a:pt x="1563" y="686"/>
                  <a:pt x="1616" y="654"/>
                </a:cubicBezTo>
                <a:cubicBezTo>
                  <a:pt x="1668" y="622"/>
                  <a:pt x="1722" y="590"/>
                  <a:pt x="1776" y="560"/>
                </a:cubicBezTo>
                <a:cubicBezTo>
                  <a:pt x="1830" y="530"/>
                  <a:pt x="1886" y="501"/>
                  <a:pt x="1942" y="473"/>
                </a:cubicBezTo>
                <a:cubicBezTo>
                  <a:pt x="1998" y="445"/>
                  <a:pt x="2055" y="418"/>
                  <a:pt x="2113" y="393"/>
                </a:cubicBezTo>
                <a:cubicBezTo>
                  <a:pt x="2170" y="367"/>
                  <a:pt x="2229" y="342"/>
                  <a:pt x="2288" y="319"/>
                </a:cubicBezTo>
                <a:cubicBezTo>
                  <a:pt x="2348" y="296"/>
                  <a:pt x="2408" y="274"/>
                  <a:pt x="2468" y="253"/>
                </a:cubicBezTo>
                <a:cubicBezTo>
                  <a:pt x="2529" y="232"/>
                  <a:pt x="2590" y="213"/>
                  <a:pt x="2651" y="194"/>
                </a:cubicBezTo>
                <a:cubicBezTo>
                  <a:pt x="2713" y="176"/>
                  <a:pt x="2775" y="159"/>
                  <a:pt x="2837" y="143"/>
                </a:cubicBezTo>
                <a:cubicBezTo>
                  <a:pt x="2900" y="128"/>
                  <a:pt x="2963" y="113"/>
                  <a:pt x="3027" y="100"/>
                </a:cubicBezTo>
                <a:cubicBezTo>
                  <a:pt x="3090" y="87"/>
                  <a:pt x="3154" y="75"/>
                  <a:pt x="3218" y="64"/>
                </a:cubicBezTo>
                <a:cubicBezTo>
                  <a:pt x="3282" y="53"/>
                  <a:pt x="3347" y="44"/>
                  <a:pt x="3411" y="36"/>
                </a:cubicBezTo>
                <a:cubicBezTo>
                  <a:pt x="3476" y="28"/>
                  <a:pt x="3541" y="22"/>
                  <a:pt x="3606" y="16"/>
                </a:cubicBezTo>
                <a:cubicBezTo>
                  <a:pt x="3671" y="11"/>
                  <a:pt x="3736" y="7"/>
                  <a:pt x="3802" y="4"/>
                </a:cubicBezTo>
                <a:cubicBezTo>
                  <a:pt x="3867" y="2"/>
                  <a:pt x="3932" y="0"/>
                  <a:pt x="3998" y="0"/>
                </a:cubicBezTo>
                <a:cubicBezTo>
                  <a:pt x="4063" y="0"/>
                  <a:pt x="4129" y="2"/>
                  <a:pt x="4194" y="4"/>
                </a:cubicBezTo>
                <a:cubicBezTo>
                  <a:pt x="4259" y="7"/>
                  <a:pt x="4325" y="11"/>
                  <a:pt x="4390" y="16"/>
                </a:cubicBezTo>
                <a:cubicBezTo>
                  <a:pt x="4455" y="22"/>
                  <a:pt x="4520" y="28"/>
                  <a:pt x="4584" y="36"/>
                </a:cubicBezTo>
                <a:cubicBezTo>
                  <a:pt x="4649" y="44"/>
                  <a:pt x="4714" y="53"/>
                  <a:pt x="4778" y="64"/>
                </a:cubicBezTo>
                <a:cubicBezTo>
                  <a:pt x="4842" y="75"/>
                  <a:pt x="4906" y="87"/>
                  <a:pt x="4969" y="100"/>
                </a:cubicBezTo>
                <a:cubicBezTo>
                  <a:pt x="5033" y="113"/>
                  <a:pt x="5096" y="128"/>
                  <a:pt x="5158" y="143"/>
                </a:cubicBezTo>
                <a:cubicBezTo>
                  <a:pt x="5221" y="159"/>
                  <a:pt x="5283" y="176"/>
                  <a:pt x="5344" y="194"/>
                </a:cubicBezTo>
                <a:cubicBezTo>
                  <a:pt x="5406" y="213"/>
                  <a:pt x="5467" y="232"/>
                  <a:pt x="5528" y="253"/>
                </a:cubicBezTo>
                <a:cubicBezTo>
                  <a:pt x="5588" y="274"/>
                  <a:pt x="5648" y="296"/>
                  <a:pt x="5707" y="319"/>
                </a:cubicBezTo>
                <a:cubicBezTo>
                  <a:pt x="5766" y="342"/>
                  <a:pt x="5824" y="367"/>
                  <a:pt x="5882" y="393"/>
                </a:cubicBezTo>
                <a:cubicBezTo>
                  <a:pt x="5940" y="418"/>
                  <a:pt x="5997" y="445"/>
                  <a:pt x="6053" y="473"/>
                </a:cubicBezTo>
                <a:cubicBezTo>
                  <a:pt x="6109" y="501"/>
                  <a:pt x="6164" y="530"/>
                  <a:pt x="6219" y="560"/>
                </a:cubicBezTo>
                <a:cubicBezTo>
                  <a:pt x="6273" y="590"/>
                  <a:pt x="6326" y="622"/>
                  <a:pt x="6379" y="654"/>
                </a:cubicBezTo>
                <a:cubicBezTo>
                  <a:pt x="6432" y="686"/>
                  <a:pt x="6483" y="720"/>
                  <a:pt x="6534" y="754"/>
                </a:cubicBezTo>
                <a:cubicBezTo>
                  <a:pt x="6584" y="789"/>
                  <a:pt x="6634" y="824"/>
                  <a:pt x="6682" y="861"/>
                </a:cubicBezTo>
                <a:cubicBezTo>
                  <a:pt x="6731" y="897"/>
                  <a:pt x="6778" y="935"/>
                  <a:pt x="6824" y="973"/>
                </a:cubicBezTo>
                <a:cubicBezTo>
                  <a:pt x="6871" y="1012"/>
                  <a:pt x="6916" y="1051"/>
                  <a:pt x="6960" y="1092"/>
                </a:cubicBezTo>
                <a:cubicBezTo>
                  <a:pt x="7004" y="1132"/>
                  <a:pt x="7046" y="1173"/>
                  <a:pt x="7088" y="1215"/>
                </a:cubicBezTo>
                <a:cubicBezTo>
                  <a:pt x="7129" y="1257"/>
                  <a:pt x="7170" y="1300"/>
                  <a:pt x="7209" y="1344"/>
                </a:cubicBezTo>
                <a:cubicBezTo>
                  <a:pt x="7247" y="1387"/>
                  <a:pt x="7285" y="1432"/>
                  <a:pt x="7321" y="1477"/>
                </a:cubicBezTo>
                <a:cubicBezTo>
                  <a:pt x="7358" y="1522"/>
                  <a:pt x="7393" y="1568"/>
                  <a:pt x="7426" y="1615"/>
                </a:cubicBezTo>
                <a:cubicBezTo>
                  <a:pt x="7460" y="1661"/>
                  <a:pt x="7492" y="1709"/>
                  <a:pt x="7523" y="1757"/>
                </a:cubicBezTo>
                <a:cubicBezTo>
                  <a:pt x="7554" y="1805"/>
                  <a:pt x="7583" y="1853"/>
                  <a:pt x="7611" y="1902"/>
                </a:cubicBezTo>
                <a:cubicBezTo>
                  <a:pt x="7639" y="1951"/>
                  <a:pt x="7666" y="2001"/>
                  <a:pt x="7691" y="2051"/>
                </a:cubicBezTo>
                <a:cubicBezTo>
                  <a:pt x="7716" y="2102"/>
                  <a:pt x="7739" y="2152"/>
                  <a:pt x="7761" y="2204"/>
                </a:cubicBezTo>
                <a:cubicBezTo>
                  <a:pt x="7784" y="2255"/>
                  <a:pt x="7804" y="2306"/>
                  <a:pt x="7823" y="2358"/>
                </a:cubicBezTo>
                <a:cubicBezTo>
                  <a:pt x="7842" y="2410"/>
                  <a:pt x="7859" y="2463"/>
                  <a:pt x="7875" y="2516"/>
                </a:cubicBezTo>
                <a:cubicBezTo>
                  <a:pt x="7891" y="2568"/>
                  <a:pt x="7906" y="2621"/>
                  <a:pt x="7918" y="2675"/>
                </a:cubicBezTo>
                <a:cubicBezTo>
                  <a:pt x="7931" y="2728"/>
                  <a:pt x="7942" y="2782"/>
                  <a:pt x="7952" y="2835"/>
                </a:cubicBezTo>
                <a:cubicBezTo>
                  <a:pt x="7961" y="2889"/>
                  <a:pt x="7969" y="2943"/>
                  <a:pt x="7976" y="2997"/>
                </a:cubicBezTo>
                <a:cubicBezTo>
                  <a:pt x="7982" y="3051"/>
                  <a:pt x="7987" y="3106"/>
                  <a:pt x="7990" y="3160"/>
                </a:cubicBezTo>
                <a:cubicBezTo>
                  <a:pt x="7994" y="3214"/>
                  <a:pt x="7995" y="3269"/>
                  <a:pt x="7995" y="3323"/>
                </a:cubicBezTo>
                <a:close/>
              </a:path>
            </a:pathLst>
          </a:custGeom>
          <a:noFill/>
          <a:ln w="17280">
            <a:solidFill>
              <a:srgbClr val="231815"/>
            </a:solidFill>
            <a:miter/>
          </a:ln>
        </p:spPr>
        <p:txBody>
          <a:bodyPr lIns="8640" tIns="8640" rIns="8640" bIns="8640" anchor="t">
            <a:noAutofit/>
          </a:bodyPr>
          <a:lstStyle/>
          <a:p>
            <a:endParaRPr lang="en-US" sz="2400" b="0" strike="noStrike" spc="-1">
              <a:solidFill>
                <a:srgbClr val="000000"/>
              </a:solidFill>
              <a:latin typeface="Times New Roman"/>
            </a:endParaRPr>
          </a:p>
        </p:txBody>
      </p:sp>
      <p:sp>
        <p:nvSpPr>
          <p:cNvPr id="3152" name="テキスト ボックス 3151"/>
          <p:cNvSpPr txBox="1"/>
          <p:nvPr/>
        </p:nvSpPr>
        <p:spPr>
          <a:xfrm>
            <a:off x="9828720" y="2138760"/>
            <a:ext cx="419400" cy="463680"/>
          </a:xfrm>
          <a:prstGeom prst="rect">
            <a:avLst/>
          </a:prstGeom>
          <a:noFill/>
          <a:ln w="0">
            <a:noFill/>
          </a:ln>
        </p:spPr>
        <p:txBody>
          <a:bodyPr wrap="none" lIns="0" tIns="0" rIns="0" bIns="0" anchor="t">
            <a:noAutofit/>
          </a:bodyPr>
          <a:lstStyle/>
          <a:p>
            <a:r>
              <a:rPr lang="en-US" sz="3300" b="0" strike="noStrike" spc="-1">
                <a:solidFill>
                  <a:srgbClr val="231815"/>
                </a:solidFill>
                <a:latin typeface="Tinos"/>
                <a:ea typeface="Tinos"/>
              </a:rPr>
              <a:t>4</a:t>
            </a:r>
            <a:endParaRPr lang="en-US" sz="3300" b="0" strike="noStrike" spc="-1">
              <a:solidFill>
                <a:srgbClr val="000000"/>
              </a:solidFill>
              <a:latin typeface="Times New Roman"/>
            </a:endParaRPr>
          </a:p>
        </p:txBody>
      </p:sp>
      <p:sp>
        <p:nvSpPr>
          <p:cNvPr id="3153" name="テキスト ボックス 3152"/>
          <p:cNvSpPr txBox="1"/>
          <p:nvPr/>
        </p:nvSpPr>
        <p:spPr>
          <a:xfrm>
            <a:off x="10354680" y="3126960"/>
            <a:ext cx="419400" cy="463680"/>
          </a:xfrm>
          <a:prstGeom prst="rect">
            <a:avLst/>
          </a:prstGeom>
          <a:noFill/>
          <a:ln w="0">
            <a:noFill/>
          </a:ln>
        </p:spPr>
        <p:txBody>
          <a:bodyPr wrap="none" lIns="0" tIns="0" rIns="0" bIns="0" anchor="t">
            <a:noAutofit/>
          </a:bodyPr>
          <a:lstStyle/>
          <a:p>
            <a:r>
              <a:rPr lang="en-US" sz="3300" b="0" strike="noStrike" spc="-1">
                <a:solidFill>
                  <a:srgbClr val="231815"/>
                </a:solidFill>
                <a:latin typeface="Tinos"/>
                <a:ea typeface="Tinos"/>
              </a:rPr>
              <a:t>0</a:t>
            </a:r>
            <a:endParaRPr lang="en-US" sz="3300" b="0" strike="noStrike" spc="-1">
              <a:solidFill>
                <a:srgbClr val="000000"/>
              </a:solidFill>
              <a:latin typeface="Times New Roman"/>
            </a:endParaRPr>
          </a:p>
        </p:txBody>
      </p:sp>
      <p:sp>
        <p:nvSpPr>
          <p:cNvPr id="3154" name="フリーフォーム: 図形 3153"/>
          <p:cNvSpPr/>
          <p:nvPr/>
        </p:nvSpPr>
        <p:spPr>
          <a:xfrm>
            <a:off x="1978200" y="2401560"/>
            <a:ext cx="207360" cy="171720"/>
          </a:xfrm>
          <a:custGeom>
            <a:avLst/>
            <a:gdLst/>
            <a:ahLst/>
            <a:cxnLst/>
            <a:rect l="0" t="0" r="r" b="b"/>
            <a:pathLst>
              <a:path w="576" h="477">
                <a:moveTo>
                  <a:pt x="32" y="176"/>
                </a:moveTo>
                <a:lnTo>
                  <a:pt x="21" y="176"/>
                </a:lnTo>
                <a:cubicBezTo>
                  <a:pt x="7" y="176"/>
                  <a:pt x="0" y="171"/>
                  <a:pt x="0" y="161"/>
                </a:cubicBezTo>
                <a:cubicBezTo>
                  <a:pt x="0" y="160"/>
                  <a:pt x="1" y="156"/>
                  <a:pt x="2" y="150"/>
                </a:cubicBezTo>
                <a:cubicBezTo>
                  <a:pt x="4" y="144"/>
                  <a:pt x="7" y="135"/>
                  <a:pt x="14" y="124"/>
                </a:cubicBezTo>
                <a:cubicBezTo>
                  <a:pt x="20" y="113"/>
                  <a:pt x="27" y="102"/>
                  <a:pt x="34" y="90"/>
                </a:cubicBezTo>
                <a:cubicBezTo>
                  <a:pt x="42" y="78"/>
                  <a:pt x="54" y="66"/>
                  <a:pt x="69" y="53"/>
                </a:cubicBezTo>
                <a:cubicBezTo>
                  <a:pt x="85" y="40"/>
                  <a:pt x="102" y="29"/>
                  <a:pt x="120" y="20"/>
                </a:cubicBezTo>
                <a:cubicBezTo>
                  <a:pt x="148" y="7"/>
                  <a:pt x="174" y="1"/>
                  <a:pt x="197" y="1"/>
                </a:cubicBezTo>
                <a:lnTo>
                  <a:pt x="200" y="1"/>
                </a:lnTo>
                <a:cubicBezTo>
                  <a:pt x="225" y="1"/>
                  <a:pt x="241" y="1"/>
                  <a:pt x="247" y="2"/>
                </a:cubicBezTo>
                <a:cubicBezTo>
                  <a:pt x="300" y="11"/>
                  <a:pt x="334" y="28"/>
                  <a:pt x="351" y="54"/>
                </a:cubicBezTo>
                <a:lnTo>
                  <a:pt x="361" y="43"/>
                </a:lnTo>
                <a:cubicBezTo>
                  <a:pt x="390" y="14"/>
                  <a:pt x="422" y="0"/>
                  <a:pt x="455" y="0"/>
                </a:cubicBezTo>
                <a:cubicBezTo>
                  <a:pt x="493" y="0"/>
                  <a:pt x="523" y="11"/>
                  <a:pt x="544" y="32"/>
                </a:cubicBezTo>
                <a:cubicBezTo>
                  <a:pt x="565" y="53"/>
                  <a:pt x="576" y="79"/>
                  <a:pt x="576" y="110"/>
                </a:cubicBezTo>
                <a:cubicBezTo>
                  <a:pt x="576" y="139"/>
                  <a:pt x="567" y="162"/>
                  <a:pt x="549" y="178"/>
                </a:cubicBezTo>
                <a:cubicBezTo>
                  <a:pt x="530" y="194"/>
                  <a:pt x="511" y="202"/>
                  <a:pt x="490" y="203"/>
                </a:cubicBezTo>
                <a:cubicBezTo>
                  <a:pt x="475" y="203"/>
                  <a:pt x="461" y="198"/>
                  <a:pt x="450" y="188"/>
                </a:cubicBezTo>
                <a:cubicBezTo>
                  <a:pt x="439" y="179"/>
                  <a:pt x="434" y="165"/>
                  <a:pt x="434" y="149"/>
                </a:cubicBezTo>
                <a:cubicBezTo>
                  <a:pt x="434" y="125"/>
                  <a:pt x="443" y="104"/>
                  <a:pt x="460" y="88"/>
                </a:cubicBezTo>
                <a:cubicBezTo>
                  <a:pt x="469" y="81"/>
                  <a:pt x="480" y="75"/>
                  <a:pt x="494" y="69"/>
                </a:cubicBezTo>
                <a:cubicBezTo>
                  <a:pt x="494" y="69"/>
                  <a:pt x="492" y="67"/>
                  <a:pt x="489" y="65"/>
                </a:cubicBezTo>
                <a:cubicBezTo>
                  <a:pt x="487" y="63"/>
                  <a:pt x="482" y="61"/>
                  <a:pt x="475" y="58"/>
                </a:cubicBezTo>
                <a:cubicBezTo>
                  <a:pt x="468" y="55"/>
                  <a:pt x="460" y="54"/>
                  <a:pt x="452" y="54"/>
                </a:cubicBezTo>
                <a:cubicBezTo>
                  <a:pt x="444" y="54"/>
                  <a:pt x="438" y="54"/>
                  <a:pt x="434" y="56"/>
                </a:cubicBezTo>
                <a:cubicBezTo>
                  <a:pt x="411" y="66"/>
                  <a:pt x="395" y="86"/>
                  <a:pt x="385" y="115"/>
                </a:cubicBezTo>
                <a:cubicBezTo>
                  <a:pt x="343" y="271"/>
                  <a:pt x="322" y="361"/>
                  <a:pt x="322" y="386"/>
                </a:cubicBezTo>
                <a:cubicBezTo>
                  <a:pt x="322" y="411"/>
                  <a:pt x="339" y="423"/>
                  <a:pt x="375" y="423"/>
                </a:cubicBezTo>
                <a:cubicBezTo>
                  <a:pt x="405" y="423"/>
                  <a:pt x="433" y="413"/>
                  <a:pt x="457" y="392"/>
                </a:cubicBezTo>
                <a:cubicBezTo>
                  <a:pt x="482" y="371"/>
                  <a:pt x="499" y="348"/>
                  <a:pt x="509" y="322"/>
                </a:cubicBezTo>
                <a:cubicBezTo>
                  <a:pt x="512" y="312"/>
                  <a:pt x="514" y="306"/>
                  <a:pt x="516" y="304"/>
                </a:cubicBezTo>
                <a:cubicBezTo>
                  <a:pt x="518" y="302"/>
                  <a:pt x="525" y="301"/>
                  <a:pt x="537" y="301"/>
                </a:cubicBezTo>
                <a:lnTo>
                  <a:pt x="544" y="301"/>
                </a:lnTo>
                <a:lnTo>
                  <a:pt x="556" y="301"/>
                </a:lnTo>
                <a:cubicBezTo>
                  <a:pt x="569" y="301"/>
                  <a:pt x="576" y="306"/>
                  <a:pt x="576" y="315"/>
                </a:cubicBezTo>
                <a:cubicBezTo>
                  <a:pt x="576" y="324"/>
                  <a:pt x="572" y="337"/>
                  <a:pt x="563" y="354"/>
                </a:cubicBezTo>
                <a:cubicBezTo>
                  <a:pt x="554" y="370"/>
                  <a:pt x="540" y="388"/>
                  <a:pt x="525" y="406"/>
                </a:cubicBezTo>
                <a:cubicBezTo>
                  <a:pt x="509" y="425"/>
                  <a:pt x="486" y="442"/>
                  <a:pt x="457" y="456"/>
                </a:cubicBezTo>
                <a:cubicBezTo>
                  <a:pt x="428" y="471"/>
                  <a:pt x="398" y="478"/>
                  <a:pt x="366" y="477"/>
                </a:cubicBezTo>
                <a:cubicBezTo>
                  <a:pt x="308" y="477"/>
                  <a:pt x="263" y="462"/>
                  <a:pt x="231" y="432"/>
                </a:cubicBezTo>
                <a:lnTo>
                  <a:pt x="223" y="423"/>
                </a:lnTo>
                <a:cubicBezTo>
                  <a:pt x="193" y="458"/>
                  <a:pt x="159" y="476"/>
                  <a:pt x="122" y="476"/>
                </a:cubicBezTo>
                <a:lnTo>
                  <a:pt x="117" y="476"/>
                </a:lnTo>
                <a:cubicBezTo>
                  <a:pt x="78" y="476"/>
                  <a:pt x="48" y="465"/>
                  <a:pt x="29" y="443"/>
                </a:cubicBezTo>
                <a:cubicBezTo>
                  <a:pt x="10" y="421"/>
                  <a:pt x="0" y="396"/>
                  <a:pt x="0" y="370"/>
                </a:cubicBezTo>
                <a:cubicBezTo>
                  <a:pt x="0" y="337"/>
                  <a:pt x="9" y="313"/>
                  <a:pt x="28" y="298"/>
                </a:cubicBezTo>
                <a:cubicBezTo>
                  <a:pt x="47" y="283"/>
                  <a:pt x="66" y="275"/>
                  <a:pt x="85" y="274"/>
                </a:cubicBezTo>
                <a:cubicBezTo>
                  <a:pt x="101" y="274"/>
                  <a:pt x="114" y="279"/>
                  <a:pt x="125" y="289"/>
                </a:cubicBezTo>
                <a:cubicBezTo>
                  <a:pt x="136" y="298"/>
                  <a:pt x="142" y="311"/>
                  <a:pt x="142" y="328"/>
                </a:cubicBezTo>
                <a:cubicBezTo>
                  <a:pt x="142" y="352"/>
                  <a:pt x="133" y="372"/>
                  <a:pt x="115" y="389"/>
                </a:cubicBezTo>
                <a:cubicBezTo>
                  <a:pt x="106" y="396"/>
                  <a:pt x="95" y="402"/>
                  <a:pt x="82" y="408"/>
                </a:cubicBezTo>
                <a:cubicBezTo>
                  <a:pt x="83" y="411"/>
                  <a:pt x="88" y="414"/>
                  <a:pt x="96" y="418"/>
                </a:cubicBezTo>
                <a:cubicBezTo>
                  <a:pt x="105" y="421"/>
                  <a:pt x="113" y="423"/>
                  <a:pt x="122" y="424"/>
                </a:cubicBezTo>
                <a:cubicBezTo>
                  <a:pt x="137" y="424"/>
                  <a:pt x="151" y="418"/>
                  <a:pt x="163" y="405"/>
                </a:cubicBezTo>
                <a:cubicBezTo>
                  <a:pt x="174" y="393"/>
                  <a:pt x="183" y="379"/>
                  <a:pt x="189" y="362"/>
                </a:cubicBezTo>
                <a:cubicBezTo>
                  <a:pt x="232" y="206"/>
                  <a:pt x="253" y="116"/>
                  <a:pt x="253" y="91"/>
                </a:cubicBezTo>
                <a:cubicBezTo>
                  <a:pt x="253" y="66"/>
                  <a:pt x="235" y="54"/>
                  <a:pt x="200" y="54"/>
                </a:cubicBezTo>
                <a:cubicBezTo>
                  <a:pt x="175" y="54"/>
                  <a:pt x="150" y="62"/>
                  <a:pt x="125" y="78"/>
                </a:cubicBezTo>
                <a:cubicBezTo>
                  <a:pt x="100" y="93"/>
                  <a:pt x="81" y="119"/>
                  <a:pt x="66" y="155"/>
                </a:cubicBezTo>
                <a:cubicBezTo>
                  <a:pt x="64" y="165"/>
                  <a:pt x="61" y="171"/>
                  <a:pt x="59" y="173"/>
                </a:cubicBezTo>
                <a:cubicBezTo>
                  <a:pt x="57" y="175"/>
                  <a:pt x="50" y="176"/>
                  <a:pt x="38" y="176"/>
                </a:cubicBezTo>
                <a:lnTo>
                  <a:pt x="32" y="176"/>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55" name="フリーフォーム: 図形 3154"/>
          <p:cNvSpPr/>
          <p:nvPr/>
        </p:nvSpPr>
        <p:spPr>
          <a:xfrm>
            <a:off x="2226960" y="2440080"/>
            <a:ext cx="91440" cy="186120"/>
          </a:xfrm>
          <a:custGeom>
            <a:avLst/>
            <a:gdLst/>
            <a:ahLst/>
            <a:cxnLst/>
            <a:rect l="0" t="0" r="r" b="b"/>
            <a:pathLst>
              <a:path w="254" h="517">
                <a:moveTo>
                  <a:pt x="181" y="517"/>
                </a:moveTo>
                <a:cubicBezTo>
                  <a:pt x="172" y="515"/>
                  <a:pt x="141" y="515"/>
                  <a:pt x="88" y="515"/>
                </a:cubicBezTo>
                <a:cubicBezTo>
                  <a:pt x="38" y="515"/>
                  <a:pt x="10" y="515"/>
                  <a:pt x="5" y="517"/>
                </a:cubicBezTo>
                <a:lnTo>
                  <a:pt x="0" y="517"/>
                </a:lnTo>
                <a:lnTo>
                  <a:pt x="0" y="483"/>
                </a:lnTo>
                <a:lnTo>
                  <a:pt x="11" y="483"/>
                </a:lnTo>
                <a:cubicBezTo>
                  <a:pt x="26" y="483"/>
                  <a:pt x="38" y="482"/>
                  <a:pt x="48" y="481"/>
                </a:cubicBezTo>
                <a:cubicBezTo>
                  <a:pt x="52" y="479"/>
                  <a:pt x="55" y="477"/>
                  <a:pt x="57" y="473"/>
                </a:cubicBezTo>
                <a:cubicBezTo>
                  <a:pt x="57" y="472"/>
                  <a:pt x="58" y="432"/>
                  <a:pt x="58" y="353"/>
                </a:cubicBezTo>
                <a:lnTo>
                  <a:pt x="58" y="235"/>
                </a:lnTo>
                <a:lnTo>
                  <a:pt x="5" y="235"/>
                </a:lnTo>
                <a:lnTo>
                  <a:pt x="5" y="201"/>
                </a:lnTo>
                <a:lnTo>
                  <a:pt x="58" y="201"/>
                </a:lnTo>
                <a:lnTo>
                  <a:pt x="58" y="152"/>
                </a:lnTo>
                <a:lnTo>
                  <a:pt x="58" y="103"/>
                </a:lnTo>
                <a:lnTo>
                  <a:pt x="60" y="96"/>
                </a:lnTo>
                <a:cubicBezTo>
                  <a:pt x="69" y="64"/>
                  <a:pt x="85" y="41"/>
                  <a:pt x="107" y="27"/>
                </a:cubicBezTo>
                <a:cubicBezTo>
                  <a:pt x="129" y="13"/>
                  <a:pt x="152" y="4"/>
                  <a:pt x="176" y="1"/>
                </a:cubicBezTo>
                <a:cubicBezTo>
                  <a:pt x="177" y="1"/>
                  <a:pt x="179" y="1"/>
                  <a:pt x="183" y="1"/>
                </a:cubicBezTo>
                <a:cubicBezTo>
                  <a:pt x="187" y="1"/>
                  <a:pt x="190" y="1"/>
                  <a:pt x="193" y="0"/>
                </a:cubicBezTo>
                <a:cubicBezTo>
                  <a:pt x="213" y="2"/>
                  <a:pt x="228" y="8"/>
                  <a:pt x="238" y="19"/>
                </a:cubicBezTo>
                <a:cubicBezTo>
                  <a:pt x="248" y="30"/>
                  <a:pt x="254" y="43"/>
                  <a:pt x="254" y="57"/>
                </a:cubicBezTo>
                <a:cubicBezTo>
                  <a:pt x="254" y="68"/>
                  <a:pt x="250" y="77"/>
                  <a:pt x="243" y="84"/>
                </a:cubicBezTo>
                <a:cubicBezTo>
                  <a:pt x="237" y="91"/>
                  <a:pt x="228" y="94"/>
                  <a:pt x="216" y="94"/>
                </a:cubicBezTo>
                <a:cubicBezTo>
                  <a:pt x="205" y="94"/>
                  <a:pt x="196" y="91"/>
                  <a:pt x="189" y="84"/>
                </a:cubicBezTo>
                <a:cubicBezTo>
                  <a:pt x="182" y="77"/>
                  <a:pt x="179" y="68"/>
                  <a:pt x="179" y="57"/>
                </a:cubicBezTo>
                <a:cubicBezTo>
                  <a:pt x="179" y="47"/>
                  <a:pt x="183" y="38"/>
                  <a:pt x="192" y="28"/>
                </a:cubicBezTo>
                <a:lnTo>
                  <a:pt x="189" y="28"/>
                </a:lnTo>
                <a:cubicBezTo>
                  <a:pt x="187" y="27"/>
                  <a:pt x="185" y="27"/>
                  <a:pt x="181" y="27"/>
                </a:cubicBezTo>
                <a:cubicBezTo>
                  <a:pt x="168" y="27"/>
                  <a:pt x="155" y="32"/>
                  <a:pt x="145" y="43"/>
                </a:cubicBezTo>
                <a:cubicBezTo>
                  <a:pt x="134" y="53"/>
                  <a:pt x="126" y="66"/>
                  <a:pt x="120" y="83"/>
                </a:cubicBezTo>
                <a:cubicBezTo>
                  <a:pt x="117" y="92"/>
                  <a:pt x="115" y="116"/>
                  <a:pt x="115" y="152"/>
                </a:cubicBezTo>
                <a:lnTo>
                  <a:pt x="115" y="201"/>
                </a:lnTo>
                <a:lnTo>
                  <a:pt x="196" y="201"/>
                </a:lnTo>
                <a:lnTo>
                  <a:pt x="196" y="235"/>
                </a:lnTo>
                <a:lnTo>
                  <a:pt x="117" y="235"/>
                </a:lnTo>
                <a:lnTo>
                  <a:pt x="117" y="352"/>
                </a:lnTo>
                <a:cubicBezTo>
                  <a:pt x="117" y="431"/>
                  <a:pt x="117" y="471"/>
                  <a:pt x="118" y="472"/>
                </a:cubicBezTo>
                <a:cubicBezTo>
                  <a:pt x="118" y="473"/>
                  <a:pt x="119" y="474"/>
                  <a:pt x="120" y="475"/>
                </a:cubicBezTo>
                <a:cubicBezTo>
                  <a:pt x="121" y="476"/>
                  <a:pt x="122" y="477"/>
                  <a:pt x="123" y="477"/>
                </a:cubicBezTo>
                <a:cubicBezTo>
                  <a:pt x="125" y="478"/>
                  <a:pt x="126" y="478"/>
                  <a:pt x="127" y="479"/>
                </a:cubicBezTo>
                <a:cubicBezTo>
                  <a:pt x="128" y="480"/>
                  <a:pt x="130" y="481"/>
                  <a:pt x="132" y="481"/>
                </a:cubicBezTo>
                <a:cubicBezTo>
                  <a:pt x="135" y="481"/>
                  <a:pt x="136" y="481"/>
                  <a:pt x="137" y="482"/>
                </a:cubicBezTo>
                <a:cubicBezTo>
                  <a:pt x="138" y="482"/>
                  <a:pt x="140" y="482"/>
                  <a:pt x="144" y="482"/>
                </a:cubicBezTo>
                <a:cubicBezTo>
                  <a:pt x="147" y="482"/>
                  <a:pt x="150" y="482"/>
                  <a:pt x="150" y="482"/>
                </a:cubicBezTo>
                <a:cubicBezTo>
                  <a:pt x="151" y="482"/>
                  <a:pt x="154" y="483"/>
                  <a:pt x="158" y="483"/>
                </a:cubicBezTo>
                <a:cubicBezTo>
                  <a:pt x="162" y="484"/>
                  <a:pt x="164" y="484"/>
                  <a:pt x="165" y="483"/>
                </a:cubicBezTo>
                <a:lnTo>
                  <a:pt x="188" y="483"/>
                </a:lnTo>
                <a:lnTo>
                  <a:pt x="188" y="517"/>
                </a:lnTo>
                <a:lnTo>
                  <a:pt x="181" y="51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56" name="フリーフォーム: 図形 3155"/>
          <p:cNvSpPr/>
          <p:nvPr/>
        </p:nvSpPr>
        <p:spPr>
          <a:xfrm>
            <a:off x="2453760" y="2368440"/>
            <a:ext cx="186480" cy="217080"/>
          </a:xfrm>
          <a:custGeom>
            <a:avLst/>
            <a:gdLst/>
            <a:ahLst/>
            <a:cxnLst/>
            <a:rect l="0" t="0" r="r" b="b"/>
            <a:pathLst>
              <a:path w="518" h="603">
                <a:moveTo>
                  <a:pt x="0" y="301"/>
                </a:moveTo>
                <a:cubicBezTo>
                  <a:pt x="0" y="217"/>
                  <a:pt x="29" y="148"/>
                  <a:pt x="85" y="94"/>
                </a:cubicBezTo>
                <a:cubicBezTo>
                  <a:pt x="142" y="40"/>
                  <a:pt x="210" y="10"/>
                  <a:pt x="287" y="2"/>
                </a:cubicBezTo>
                <a:cubicBezTo>
                  <a:pt x="288" y="2"/>
                  <a:pt x="293" y="2"/>
                  <a:pt x="305" y="2"/>
                </a:cubicBezTo>
                <a:cubicBezTo>
                  <a:pt x="316" y="2"/>
                  <a:pt x="330" y="2"/>
                  <a:pt x="348" y="1"/>
                </a:cubicBezTo>
                <a:cubicBezTo>
                  <a:pt x="366" y="0"/>
                  <a:pt x="383" y="0"/>
                  <a:pt x="400" y="1"/>
                </a:cubicBezTo>
                <a:lnTo>
                  <a:pt x="502" y="1"/>
                </a:lnTo>
                <a:cubicBezTo>
                  <a:pt x="512" y="6"/>
                  <a:pt x="518" y="13"/>
                  <a:pt x="518" y="22"/>
                </a:cubicBezTo>
                <a:cubicBezTo>
                  <a:pt x="518" y="28"/>
                  <a:pt x="513" y="34"/>
                  <a:pt x="504" y="41"/>
                </a:cubicBezTo>
                <a:lnTo>
                  <a:pt x="397" y="42"/>
                </a:lnTo>
                <a:cubicBezTo>
                  <a:pt x="320" y="43"/>
                  <a:pt x="273" y="45"/>
                  <a:pt x="255" y="49"/>
                </a:cubicBezTo>
                <a:cubicBezTo>
                  <a:pt x="221" y="57"/>
                  <a:pt x="191" y="69"/>
                  <a:pt x="165" y="86"/>
                </a:cubicBezTo>
                <a:cubicBezTo>
                  <a:pt x="138" y="102"/>
                  <a:pt x="117" y="119"/>
                  <a:pt x="103" y="136"/>
                </a:cubicBezTo>
                <a:cubicBezTo>
                  <a:pt x="88" y="154"/>
                  <a:pt x="76" y="173"/>
                  <a:pt x="66" y="193"/>
                </a:cubicBezTo>
                <a:cubicBezTo>
                  <a:pt x="55" y="214"/>
                  <a:pt x="49" y="231"/>
                  <a:pt x="47" y="243"/>
                </a:cubicBezTo>
                <a:cubicBezTo>
                  <a:pt x="45" y="255"/>
                  <a:pt x="43" y="267"/>
                  <a:pt x="42" y="278"/>
                </a:cubicBezTo>
                <a:lnTo>
                  <a:pt x="42" y="280"/>
                </a:lnTo>
                <a:lnTo>
                  <a:pt x="502" y="280"/>
                </a:lnTo>
                <a:cubicBezTo>
                  <a:pt x="512" y="286"/>
                  <a:pt x="518" y="293"/>
                  <a:pt x="518" y="301"/>
                </a:cubicBezTo>
                <a:cubicBezTo>
                  <a:pt x="518" y="309"/>
                  <a:pt x="512" y="316"/>
                  <a:pt x="502" y="322"/>
                </a:cubicBezTo>
                <a:lnTo>
                  <a:pt x="42" y="322"/>
                </a:lnTo>
                <a:lnTo>
                  <a:pt x="42" y="324"/>
                </a:lnTo>
                <a:cubicBezTo>
                  <a:pt x="42" y="339"/>
                  <a:pt x="45" y="357"/>
                  <a:pt x="52" y="377"/>
                </a:cubicBezTo>
                <a:cubicBezTo>
                  <a:pt x="59" y="398"/>
                  <a:pt x="70" y="421"/>
                  <a:pt x="86" y="445"/>
                </a:cubicBezTo>
                <a:cubicBezTo>
                  <a:pt x="102" y="469"/>
                  <a:pt x="124" y="491"/>
                  <a:pt x="153" y="511"/>
                </a:cubicBezTo>
                <a:cubicBezTo>
                  <a:pt x="182" y="531"/>
                  <a:pt x="215" y="545"/>
                  <a:pt x="254" y="553"/>
                </a:cubicBezTo>
                <a:cubicBezTo>
                  <a:pt x="272" y="557"/>
                  <a:pt x="320" y="560"/>
                  <a:pt x="397" y="561"/>
                </a:cubicBezTo>
                <a:lnTo>
                  <a:pt x="504" y="561"/>
                </a:lnTo>
                <a:cubicBezTo>
                  <a:pt x="513" y="567"/>
                  <a:pt x="518" y="574"/>
                  <a:pt x="518" y="581"/>
                </a:cubicBezTo>
                <a:cubicBezTo>
                  <a:pt x="518" y="590"/>
                  <a:pt x="512" y="596"/>
                  <a:pt x="502" y="602"/>
                </a:cubicBezTo>
                <a:lnTo>
                  <a:pt x="402" y="602"/>
                </a:lnTo>
                <a:cubicBezTo>
                  <a:pt x="397" y="602"/>
                  <a:pt x="388" y="602"/>
                  <a:pt x="376" y="602"/>
                </a:cubicBezTo>
                <a:cubicBezTo>
                  <a:pt x="364" y="602"/>
                  <a:pt x="354" y="602"/>
                  <a:pt x="346" y="603"/>
                </a:cubicBezTo>
                <a:cubicBezTo>
                  <a:pt x="239" y="603"/>
                  <a:pt x="155" y="573"/>
                  <a:pt x="91" y="514"/>
                </a:cubicBezTo>
                <a:cubicBezTo>
                  <a:pt x="31" y="457"/>
                  <a:pt x="0" y="387"/>
                  <a:pt x="0" y="30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57" name="フリーフォーム: 図形 3156"/>
          <p:cNvSpPr/>
          <p:nvPr/>
        </p:nvSpPr>
        <p:spPr>
          <a:xfrm>
            <a:off x="2788560" y="2314440"/>
            <a:ext cx="341280" cy="255960"/>
          </a:xfrm>
          <a:custGeom>
            <a:avLst/>
            <a:gdLst/>
            <a:ahLst/>
            <a:cxnLst/>
            <a:rect l="0" t="0" r="r" b="b"/>
            <a:pathLst>
              <a:path w="948" h="711">
                <a:moveTo>
                  <a:pt x="925" y="0"/>
                </a:moveTo>
                <a:cubicBezTo>
                  <a:pt x="940" y="0"/>
                  <a:pt x="948" y="5"/>
                  <a:pt x="948" y="16"/>
                </a:cubicBezTo>
                <a:cubicBezTo>
                  <a:pt x="948" y="30"/>
                  <a:pt x="945" y="43"/>
                  <a:pt x="938" y="56"/>
                </a:cubicBezTo>
                <a:cubicBezTo>
                  <a:pt x="933" y="61"/>
                  <a:pt x="926" y="64"/>
                  <a:pt x="918" y="64"/>
                </a:cubicBezTo>
                <a:lnTo>
                  <a:pt x="907" y="64"/>
                </a:lnTo>
                <a:cubicBezTo>
                  <a:pt x="845" y="64"/>
                  <a:pt x="806" y="68"/>
                  <a:pt x="793" y="77"/>
                </a:cubicBezTo>
                <a:cubicBezTo>
                  <a:pt x="790" y="79"/>
                  <a:pt x="754" y="116"/>
                  <a:pt x="682" y="189"/>
                </a:cubicBezTo>
                <a:cubicBezTo>
                  <a:pt x="610" y="262"/>
                  <a:pt x="574" y="299"/>
                  <a:pt x="573" y="300"/>
                </a:cubicBezTo>
                <a:cubicBezTo>
                  <a:pt x="573" y="301"/>
                  <a:pt x="599" y="360"/>
                  <a:pt x="652" y="474"/>
                </a:cubicBezTo>
                <a:lnTo>
                  <a:pt x="730" y="646"/>
                </a:lnTo>
                <a:lnTo>
                  <a:pt x="776" y="646"/>
                </a:lnTo>
                <a:lnTo>
                  <a:pt x="804" y="646"/>
                </a:lnTo>
                <a:cubicBezTo>
                  <a:pt x="826" y="646"/>
                  <a:pt x="837" y="653"/>
                  <a:pt x="837" y="665"/>
                </a:cubicBezTo>
                <a:cubicBezTo>
                  <a:pt x="835" y="691"/>
                  <a:pt x="829" y="705"/>
                  <a:pt x="819" y="708"/>
                </a:cubicBezTo>
                <a:cubicBezTo>
                  <a:pt x="817" y="710"/>
                  <a:pt x="813" y="711"/>
                  <a:pt x="807" y="711"/>
                </a:cubicBezTo>
                <a:cubicBezTo>
                  <a:pt x="804" y="711"/>
                  <a:pt x="790" y="710"/>
                  <a:pt x="764" y="710"/>
                </a:cubicBezTo>
                <a:cubicBezTo>
                  <a:pt x="737" y="709"/>
                  <a:pt x="699" y="708"/>
                  <a:pt x="649" y="708"/>
                </a:cubicBezTo>
                <a:cubicBezTo>
                  <a:pt x="598" y="708"/>
                  <a:pt x="559" y="709"/>
                  <a:pt x="532" y="710"/>
                </a:cubicBezTo>
                <a:cubicBezTo>
                  <a:pt x="505" y="710"/>
                  <a:pt x="490" y="711"/>
                  <a:pt x="487" y="711"/>
                </a:cubicBezTo>
                <a:lnTo>
                  <a:pt x="486" y="711"/>
                </a:lnTo>
                <a:cubicBezTo>
                  <a:pt x="470" y="711"/>
                  <a:pt x="463" y="704"/>
                  <a:pt x="463" y="692"/>
                </a:cubicBezTo>
                <a:cubicBezTo>
                  <a:pt x="463" y="691"/>
                  <a:pt x="464" y="685"/>
                  <a:pt x="467" y="672"/>
                </a:cubicBezTo>
                <a:cubicBezTo>
                  <a:pt x="469" y="659"/>
                  <a:pt x="473" y="652"/>
                  <a:pt x="476" y="651"/>
                </a:cubicBezTo>
                <a:cubicBezTo>
                  <a:pt x="479" y="649"/>
                  <a:pt x="492" y="648"/>
                  <a:pt x="514" y="646"/>
                </a:cubicBezTo>
                <a:lnTo>
                  <a:pt x="547" y="645"/>
                </a:lnTo>
                <a:cubicBezTo>
                  <a:pt x="548" y="645"/>
                  <a:pt x="532" y="608"/>
                  <a:pt x="500" y="536"/>
                </a:cubicBezTo>
                <a:cubicBezTo>
                  <a:pt x="467" y="463"/>
                  <a:pt x="450" y="427"/>
                  <a:pt x="449" y="427"/>
                </a:cubicBezTo>
                <a:cubicBezTo>
                  <a:pt x="448" y="427"/>
                  <a:pt x="413" y="462"/>
                  <a:pt x="344" y="533"/>
                </a:cubicBezTo>
                <a:cubicBezTo>
                  <a:pt x="274" y="603"/>
                  <a:pt x="239" y="639"/>
                  <a:pt x="238" y="641"/>
                </a:cubicBezTo>
                <a:lnTo>
                  <a:pt x="287" y="646"/>
                </a:lnTo>
                <a:cubicBezTo>
                  <a:pt x="290" y="646"/>
                  <a:pt x="295" y="646"/>
                  <a:pt x="301" y="646"/>
                </a:cubicBezTo>
                <a:lnTo>
                  <a:pt x="308" y="647"/>
                </a:lnTo>
                <a:cubicBezTo>
                  <a:pt x="317" y="650"/>
                  <a:pt x="321" y="655"/>
                  <a:pt x="321" y="665"/>
                </a:cubicBezTo>
                <a:cubicBezTo>
                  <a:pt x="319" y="688"/>
                  <a:pt x="313" y="703"/>
                  <a:pt x="304" y="708"/>
                </a:cubicBezTo>
                <a:lnTo>
                  <a:pt x="299" y="711"/>
                </a:lnTo>
                <a:lnTo>
                  <a:pt x="258" y="710"/>
                </a:lnTo>
                <a:cubicBezTo>
                  <a:pt x="241" y="709"/>
                  <a:pt x="203" y="708"/>
                  <a:pt x="144" y="708"/>
                </a:cubicBezTo>
                <a:cubicBezTo>
                  <a:pt x="87" y="708"/>
                  <a:pt x="53" y="709"/>
                  <a:pt x="42" y="710"/>
                </a:cubicBezTo>
                <a:lnTo>
                  <a:pt x="16" y="711"/>
                </a:lnTo>
                <a:cubicBezTo>
                  <a:pt x="5" y="706"/>
                  <a:pt x="0" y="701"/>
                  <a:pt x="0" y="693"/>
                </a:cubicBezTo>
                <a:cubicBezTo>
                  <a:pt x="0" y="677"/>
                  <a:pt x="4" y="663"/>
                  <a:pt x="13" y="652"/>
                </a:cubicBezTo>
                <a:cubicBezTo>
                  <a:pt x="17" y="648"/>
                  <a:pt x="26" y="646"/>
                  <a:pt x="42" y="646"/>
                </a:cubicBezTo>
                <a:cubicBezTo>
                  <a:pt x="104" y="646"/>
                  <a:pt x="142" y="642"/>
                  <a:pt x="155" y="633"/>
                </a:cubicBezTo>
                <a:cubicBezTo>
                  <a:pt x="159" y="632"/>
                  <a:pt x="245" y="546"/>
                  <a:pt x="412" y="375"/>
                </a:cubicBezTo>
                <a:lnTo>
                  <a:pt x="421" y="365"/>
                </a:lnTo>
                <a:lnTo>
                  <a:pt x="416" y="352"/>
                </a:lnTo>
                <a:cubicBezTo>
                  <a:pt x="415" y="349"/>
                  <a:pt x="392" y="298"/>
                  <a:pt x="348" y="201"/>
                </a:cubicBezTo>
                <a:lnTo>
                  <a:pt x="285" y="64"/>
                </a:lnTo>
                <a:lnTo>
                  <a:pt x="238" y="64"/>
                </a:lnTo>
                <a:lnTo>
                  <a:pt x="215" y="64"/>
                </a:lnTo>
                <a:cubicBezTo>
                  <a:pt x="197" y="64"/>
                  <a:pt x="186" y="61"/>
                  <a:pt x="180" y="56"/>
                </a:cubicBezTo>
                <a:cubicBezTo>
                  <a:pt x="179" y="53"/>
                  <a:pt x="178" y="50"/>
                  <a:pt x="178" y="45"/>
                </a:cubicBezTo>
                <a:cubicBezTo>
                  <a:pt x="178" y="36"/>
                  <a:pt x="180" y="27"/>
                  <a:pt x="183" y="17"/>
                </a:cubicBezTo>
                <a:cubicBezTo>
                  <a:pt x="187" y="8"/>
                  <a:pt x="191" y="3"/>
                  <a:pt x="196" y="2"/>
                </a:cubicBezTo>
                <a:cubicBezTo>
                  <a:pt x="198" y="1"/>
                  <a:pt x="205" y="0"/>
                  <a:pt x="216" y="0"/>
                </a:cubicBezTo>
                <a:cubicBezTo>
                  <a:pt x="249" y="1"/>
                  <a:pt x="303" y="2"/>
                  <a:pt x="374" y="2"/>
                </a:cubicBezTo>
                <a:cubicBezTo>
                  <a:pt x="401" y="2"/>
                  <a:pt x="427" y="2"/>
                  <a:pt x="450" y="2"/>
                </a:cubicBezTo>
                <a:cubicBezTo>
                  <a:pt x="474" y="2"/>
                  <a:pt x="493" y="2"/>
                  <a:pt x="507" y="1"/>
                </a:cubicBezTo>
                <a:cubicBezTo>
                  <a:pt x="522" y="0"/>
                  <a:pt x="530" y="0"/>
                  <a:pt x="532" y="0"/>
                </a:cubicBezTo>
                <a:cubicBezTo>
                  <a:pt x="543" y="0"/>
                  <a:pt x="550" y="5"/>
                  <a:pt x="554" y="15"/>
                </a:cubicBezTo>
                <a:cubicBezTo>
                  <a:pt x="554" y="18"/>
                  <a:pt x="552" y="25"/>
                  <a:pt x="549" y="36"/>
                </a:cubicBezTo>
                <a:cubicBezTo>
                  <a:pt x="546" y="50"/>
                  <a:pt x="543" y="58"/>
                  <a:pt x="539" y="60"/>
                </a:cubicBezTo>
                <a:cubicBezTo>
                  <a:pt x="536" y="62"/>
                  <a:pt x="524" y="63"/>
                  <a:pt x="503" y="64"/>
                </a:cubicBezTo>
                <a:cubicBezTo>
                  <a:pt x="482" y="65"/>
                  <a:pt x="472" y="65"/>
                  <a:pt x="471" y="65"/>
                </a:cubicBezTo>
                <a:lnTo>
                  <a:pt x="467" y="65"/>
                </a:lnTo>
                <a:lnTo>
                  <a:pt x="506" y="151"/>
                </a:lnTo>
                <a:cubicBezTo>
                  <a:pt x="532" y="208"/>
                  <a:pt x="545" y="237"/>
                  <a:pt x="545" y="237"/>
                </a:cubicBezTo>
                <a:cubicBezTo>
                  <a:pt x="545" y="237"/>
                  <a:pt x="549" y="234"/>
                  <a:pt x="556" y="227"/>
                </a:cubicBezTo>
                <a:cubicBezTo>
                  <a:pt x="563" y="221"/>
                  <a:pt x="573" y="210"/>
                  <a:pt x="587" y="196"/>
                </a:cubicBezTo>
                <a:cubicBezTo>
                  <a:pt x="600" y="183"/>
                  <a:pt x="615" y="169"/>
                  <a:pt x="629" y="154"/>
                </a:cubicBezTo>
                <a:lnTo>
                  <a:pt x="711" y="69"/>
                </a:lnTo>
                <a:cubicBezTo>
                  <a:pt x="705" y="67"/>
                  <a:pt x="689" y="65"/>
                  <a:pt x="662" y="64"/>
                </a:cubicBezTo>
                <a:lnTo>
                  <a:pt x="658" y="64"/>
                </a:lnTo>
                <a:cubicBezTo>
                  <a:pt x="639" y="64"/>
                  <a:pt x="629" y="58"/>
                  <a:pt x="629" y="47"/>
                </a:cubicBezTo>
                <a:cubicBezTo>
                  <a:pt x="629" y="34"/>
                  <a:pt x="632" y="21"/>
                  <a:pt x="638" y="8"/>
                </a:cubicBezTo>
                <a:cubicBezTo>
                  <a:pt x="642" y="5"/>
                  <a:pt x="646" y="2"/>
                  <a:pt x="651" y="0"/>
                </a:cubicBezTo>
                <a:lnTo>
                  <a:pt x="690" y="1"/>
                </a:lnTo>
                <a:cubicBezTo>
                  <a:pt x="707" y="2"/>
                  <a:pt x="744" y="2"/>
                  <a:pt x="803" y="2"/>
                </a:cubicBezTo>
                <a:cubicBezTo>
                  <a:pt x="826" y="2"/>
                  <a:pt x="847" y="2"/>
                  <a:pt x="865" y="2"/>
                </a:cubicBezTo>
                <a:cubicBezTo>
                  <a:pt x="883" y="2"/>
                  <a:pt x="897" y="2"/>
                  <a:pt x="906" y="1"/>
                </a:cubicBezTo>
                <a:cubicBezTo>
                  <a:pt x="916" y="0"/>
                  <a:pt x="922" y="0"/>
                  <a:pt x="925" y="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58" name="フリーフォーム: 図形 3157"/>
          <p:cNvSpPr/>
          <p:nvPr/>
        </p:nvSpPr>
        <p:spPr>
          <a:xfrm>
            <a:off x="3146400" y="2440080"/>
            <a:ext cx="91440" cy="186120"/>
          </a:xfrm>
          <a:custGeom>
            <a:avLst/>
            <a:gdLst/>
            <a:ahLst/>
            <a:cxnLst/>
            <a:rect l="0" t="0" r="r" b="b"/>
            <a:pathLst>
              <a:path w="254" h="517">
                <a:moveTo>
                  <a:pt x="180" y="517"/>
                </a:moveTo>
                <a:cubicBezTo>
                  <a:pt x="172" y="515"/>
                  <a:pt x="141" y="515"/>
                  <a:pt x="87" y="515"/>
                </a:cubicBezTo>
                <a:cubicBezTo>
                  <a:pt x="37" y="515"/>
                  <a:pt x="10" y="515"/>
                  <a:pt x="6" y="517"/>
                </a:cubicBezTo>
                <a:lnTo>
                  <a:pt x="0" y="517"/>
                </a:lnTo>
                <a:lnTo>
                  <a:pt x="0" y="483"/>
                </a:lnTo>
                <a:lnTo>
                  <a:pt x="11" y="483"/>
                </a:lnTo>
                <a:cubicBezTo>
                  <a:pt x="25" y="483"/>
                  <a:pt x="37" y="482"/>
                  <a:pt x="47" y="481"/>
                </a:cubicBezTo>
                <a:cubicBezTo>
                  <a:pt x="51" y="479"/>
                  <a:pt x="54" y="477"/>
                  <a:pt x="56" y="473"/>
                </a:cubicBezTo>
                <a:cubicBezTo>
                  <a:pt x="56" y="472"/>
                  <a:pt x="57" y="432"/>
                  <a:pt x="57" y="353"/>
                </a:cubicBezTo>
                <a:lnTo>
                  <a:pt x="57" y="235"/>
                </a:lnTo>
                <a:lnTo>
                  <a:pt x="5" y="235"/>
                </a:lnTo>
                <a:lnTo>
                  <a:pt x="5" y="201"/>
                </a:lnTo>
                <a:lnTo>
                  <a:pt x="57" y="201"/>
                </a:lnTo>
                <a:lnTo>
                  <a:pt x="57" y="152"/>
                </a:lnTo>
                <a:lnTo>
                  <a:pt x="57" y="103"/>
                </a:lnTo>
                <a:lnTo>
                  <a:pt x="59" y="96"/>
                </a:lnTo>
                <a:cubicBezTo>
                  <a:pt x="68" y="64"/>
                  <a:pt x="84" y="41"/>
                  <a:pt x="106" y="27"/>
                </a:cubicBezTo>
                <a:cubicBezTo>
                  <a:pt x="128" y="13"/>
                  <a:pt x="151" y="4"/>
                  <a:pt x="175" y="1"/>
                </a:cubicBezTo>
                <a:cubicBezTo>
                  <a:pt x="176" y="1"/>
                  <a:pt x="178" y="1"/>
                  <a:pt x="182" y="1"/>
                </a:cubicBezTo>
                <a:cubicBezTo>
                  <a:pt x="186" y="1"/>
                  <a:pt x="189" y="1"/>
                  <a:pt x="192" y="0"/>
                </a:cubicBezTo>
                <a:cubicBezTo>
                  <a:pt x="212" y="2"/>
                  <a:pt x="227" y="8"/>
                  <a:pt x="237" y="19"/>
                </a:cubicBezTo>
                <a:cubicBezTo>
                  <a:pt x="249" y="30"/>
                  <a:pt x="254" y="43"/>
                  <a:pt x="254" y="57"/>
                </a:cubicBezTo>
                <a:cubicBezTo>
                  <a:pt x="254" y="68"/>
                  <a:pt x="250" y="77"/>
                  <a:pt x="243" y="84"/>
                </a:cubicBezTo>
                <a:cubicBezTo>
                  <a:pt x="236" y="91"/>
                  <a:pt x="227" y="94"/>
                  <a:pt x="215" y="94"/>
                </a:cubicBezTo>
                <a:cubicBezTo>
                  <a:pt x="204" y="94"/>
                  <a:pt x="195" y="91"/>
                  <a:pt x="188" y="84"/>
                </a:cubicBezTo>
                <a:cubicBezTo>
                  <a:pt x="182" y="77"/>
                  <a:pt x="178" y="68"/>
                  <a:pt x="178" y="57"/>
                </a:cubicBezTo>
                <a:cubicBezTo>
                  <a:pt x="178" y="47"/>
                  <a:pt x="183" y="38"/>
                  <a:pt x="191" y="28"/>
                </a:cubicBezTo>
                <a:lnTo>
                  <a:pt x="188" y="28"/>
                </a:lnTo>
                <a:cubicBezTo>
                  <a:pt x="186" y="27"/>
                  <a:pt x="184" y="27"/>
                  <a:pt x="180" y="27"/>
                </a:cubicBezTo>
                <a:cubicBezTo>
                  <a:pt x="167" y="27"/>
                  <a:pt x="154" y="32"/>
                  <a:pt x="144" y="43"/>
                </a:cubicBezTo>
                <a:cubicBezTo>
                  <a:pt x="133" y="53"/>
                  <a:pt x="125" y="66"/>
                  <a:pt x="119" y="83"/>
                </a:cubicBezTo>
                <a:cubicBezTo>
                  <a:pt x="116" y="92"/>
                  <a:pt x="114" y="116"/>
                  <a:pt x="114" y="152"/>
                </a:cubicBezTo>
                <a:lnTo>
                  <a:pt x="114" y="201"/>
                </a:lnTo>
                <a:lnTo>
                  <a:pt x="195" y="201"/>
                </a:lnTo>
                <a:lnTo>
                  <a:pt x="195" y="235"/>
                </a:lnTo>
                <a:lnTo>
                  <a:pt x="116" y="235"/>
                </a:lnTo>
                <a:lnTo>
                  <a:pt x="116" y="352"/>
                </a:lnTo>
                <a:cubicBezTo>
                  <a:pt x="116" y="431"/>
                  <a:pt x="116" y="471"/>
                  <a:pt x="117" y="472"/>
                </a:cubicBezTo>
                <a:cubicBezTo>
                  <a:pt x="117" y="473"/>
                  <a:pt x="118" y="474"/>
                  <a:pt x="119" y="475"/>
                </a:cubicBezTo>
                <a:cubicBezTo>
                  <a:pt x="120" y="476"/>
                  <a:pt x="121" y="477"/>
                  <a:pt x="123" y="477"/>
                </a:cubicBezTo>
                <a:cubicBezTo>
                  <a:pt x="124" y="478"/>
                  <a:pt x="125" y="478"/>
                  <a:pt x="126" y="479"/>
                </a:cubicBezTo>
                <a:cubicBezTo>
                  <a:pt x="127" y="480"/>
                  <a:pt x="129" y="481"/>
                  <a:pt x="131" y="481"/>
                </a:cubicBezTo>
                <a:cubicBezTo>
                  <a:pt x="134" y="481"/>
                  <a:pt x="135" y="481"/>
                  <a:pt x="136" y="482"/>
                </a:cubicBezTo>
                <a:cubicBezTo>
                  <a:pt x="137" y="482"/>
                  <a:pt x="140" y="482"/>
                  <a:pt x="143" y="482"/>
                </a:cubicBezTo>
                <a:cubicBezTo>
                  <a:pt x="146" y="482"/>
                  <a:pt x="149" y="482"/>
                  <a:pt x="150" y="482"/>
                </a:cubicBezTo>
                <a:cubicBezTo>
                  <a:pt x="151" y="482"/>
                  <a:pt x="153" y="483"/>
                  <a:pt x="157" y="483"/>
                </a:cubicBezTo>
                <a:cubicBezTo>
                  <a:pt x="161" y="484"/>
                  <a:pt x="163" y="484"/>
                  <a:pt x="164" y="483"/>
                </a:cubicBezTo>
                <a:lnTo>
                  <a:pt x="187" y="483"/>
                </a:lnTo>
                <a:lnTo>
                  <a:pt x="187" y="517"/>
                </a:lnTo>
                <a:lnTo>
                  <a:pt x="180" y="51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59" name="テキスト ボックス 3158"/>
          <p:cNvSpPr txBox="1"/>
          <p:nvPr/>
        </p:nvSpPr>
        <p:spPr>
          <a:xfrm>
            <a:off x="747720" y="2254680"/>
            <a:ext cx="12139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終端状態</a:t>
            </a:r>
            <a:endParaRPr lang="en-US" sz="2390" b="0" strike="noStrike" spc="-1">
              <a:solidFill>
                <a:srgbClr val="000000"/>
              </a:solidFill>
              <a:latin typeface="Times New Roman"/>
            </a:endParaRPr>
          </a:p>
        </p:txBody>
      </p:sp>
      <p:sp>
        <p:nvSpPr>
          <p:cNvPr id="3160" name="フリーフォーム: 図形 3159"/>
          <p:cNvSpPr/>
          <p:nvPr/>
        </p:nvSpPr>
        <p:spPr>
          <a:xfrm>
            <a:off x="1047600" y="2971440"/>
            <a:ext cx="95400" cy="95760"/>
          </a:xfrm>
          <a:custGeom>
            <a:avLst/>
            <a:gdLst/>
            <a:ahLst/>
            <a:cxnLst/>
            <a:rect l="0" t="0" r="r" b="b"/>
            <a:pathLst>
              <a:path w="265" h="266">
                <a:moveTo>
                  <a:pt x="265" y="134"/>
                </a:moveTo>
                <a:cubicBezTo>
                  <a:pt x="265" y="151"/>
                  <a:pt x="262" y="168"/>
                  <a:pt x="255" y="184"/>
                </a:cubicBezTo>
                <a:cubicBezTo>
                  <a:pt x="249" y="201"/>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1"/>
                  <a:pt x="10" y="184"/>
                </a:cubicBezTo>
                <a:cubicBezTo>
                  <a:pt x="3" y="168"/>
                  <a:pt x="0" y="151"/>
                  <a:pt x="0" y="134"/>
                </a:cubicBezTo>
                <a:cubicBezTo>
                  <a:pt x="0" y="116"/>
                  <a:pt x="3" y="99"/>
                  <a:pt x="10" y="83"/>
                </a:cubicBezTo>
                <a:cubicBezTo>
                  <a:pt x="17" y="67"/>
                  <a:pt x="26" y="52"/>
                  <a:pt x="39" y="39"/>
                </a:cubicBezTo>
                <a:cubicBezTo>
                  <a:pt x="51" y="27"/>
                  <a:pt x="65" y="17"/>
                  <a:pt x="82" y="11"/>
                </a:cubicBezTo>
                <a:cubicBezTo>
                  <a:pt x="98" y="4"/>
                  <a:pt x="115" y="0"/>
                  <a:pt x="133" y="0"/>
                </a:cubicBezTo>
                <a:cubicBezTo>
                  <a:pt x="151" y="0"/>
                  <a:pt x="168" y="4"/>
                  <a:pt x="184" y="11"/>
                </a:cubicBezTo>
                <a:cubicBezTo>
                  <a:pt x="200" y="17"/>
                  <a:pt x="214" y="27"/>
                  <a:pt x="227" y="39"/>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61" name="テキスト ボックス 3160"/>
          <p:cNvSpPr txBox="1"/>
          <p:nvPr/>
        </p:nvSpPr>
        <p:spPr>
          <a:xfrm>
            <a:off x="3239640" y="2254680"/>
            <a:ext cx="9104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の扱い</a:t>
            </a:r>
            <a:endParaRPr lang="en-US" sz="2390" b="0" strike="noStrike" spc="-1">
              <a:solidFill>
                <a:srgbClr val="000000"/>
              </a:solidFill>
              <a:latin typeface="Times New Roman"/>
            </a:endParaRPr>
          </a:p>
        </p:txBody>
      </p:sp>
      <p:sp>
        <p:nvSpPr>
          <p:cNvPr id="3162" name="フリーフォーム: 図形 3161"/>
          <p:cNvSpPr/>
          <p:nvPr/>
        </p:nvSpPr>
        <p:spPr>
          <a:xfrm>
            <a:off x="1047600" y="3447720"/>
            <a:ext cx="95400" cy="95760"/>
          </a:xfrm>
          <a:custGeom>
            <a:avLst/>
            <a:gdLst/>
            <a:ahLst/>
            <a:cxnLst/>
            <a:rect l="0" t="0" r="r" b="b"/>
            <a:pathLst>
              <a:path w="265" h="266">
                <a:moveTo>
                  <a:pt x="265" y="134"/>
                </a:moveTo>
                <a:cubicBezTo>
                  <a:pt x="265" y="151"/>
                  <a:pt x="262" y="168"/>
                  <a:pt x="255" y="184"/>
                </a:cubicBezTo>
                <a:cubicBezTo>
                  <a:pt x="249" y="201"/>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1"/>
                  <a:pt x="10" y="184"/>
                </a:cubicBezTo>
                <a:cubicBezTo>
                  <a:pt x="3" y="168"/>
                  <a:pt x="0" y="151"/>
                  <a:pt x="0" y="134"/>
                </a:cubicBezTo>
                <a:cubicBezTo>
                  <a:pt x="0" y="116"/>
                  <a:pt x="3" y="99"/>
                  <a:pt x="10" y="83"/>
                </a:cubicBezTo>
                <a:cubicBezTo>
                  <a:pt x="17" y="67"/>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7"/>
                  <a:pt x="255" y="83"/>
                </a:cubicBezTo>
                <a:cubicBezTo>
                  <a:pt x="262" y="99"/>
                  <a:pt x="265" y="116"/>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63" name="フリーフォーム: 図形 3162"/>
          <p:cNvSpPr/>
          <p:nvPr/>
        </p:nvSpPr>
        <p:spPr>
          <a:xfrm>
            <a:off x="1322280" y="3365640"/>
            <a:ext cx="240480" cy="236160"/>
          </a:xfrm>
          <a:custGeom>
            <a:avLst/>
            <a:gdLst/>
            <a:ahLst/>
            <a:cxnLst/>
            <a:rect l="0" t="0" r="r" b="b"/>
            <a:pathLst>
              <a:path w="668" h="656">
                <a:moveTo>
                  <a:pt x="0" y="32"/>
                </a:moveTo>
                <a:cubicBezTo>
                  <a:pt x="0" y="19"/>
                  <a:pt x="4" y="8"/>
                  <a:pt x="12" y="0"/>
                </a:cubicBezTo>
                <a:lnTo>
                  <a:pt x="23" y="0"/>
                </a:lnTo>
                <a:cubicBezTo>
                  <a:pt x="49" y="2"/>
                  <a:pt x="81" y="2"/>
                  <a:pt x="120" y="2"/>
                </a:cubicBezTo>
                <a:cubicBezTo>
                  <a:pt x="193" y="2"/>
                  <a:pt x="237" y="2"/>
                  <a:pt x="250" y="0"/>
                </a:cubicBezTo>
                <a:lnTo>
                  <a:pt x="259" y="0"/>
                </a:lnTo>
                <a:cubicBezTo>
                  <a:pt x="263" y="3"/>
                  <a:pt x="264" y="6"/>
                  <a:pt x="264" y="8"/>
                </a:cubicBezTo>
                <a:cubicBezTo>
                  <a:pt x="264" y="10"/>
                  <a:pt x="264" y="16"/>
                  <a:pt x="263" y="25"/>
                </a:cubicBezTo>
                <a:cubicBezTo>
                  <a:pt x="260" y="34"/>
                  <a:pt x="257" y="40"/>
                  <a:pt x="254" y="42"/>
                </a:cubicBezTo>
                <a:lnTo>
                  <a:pt x="235" y="42"/>
                </a:lnTo>
                <a:cubicBezTo>
                  <a:pt x="221" y="44"/>
                  <a:pt x="212" y="44"/>
                  <a:pt x="207" y="44"/>
                </a:cubicBezTo>
                <a:cubicBezTo>
                  <a:pt x="189" y="47"/>
                  <a:pt x="179" y="52"/>
                  <a:pt x="177" y="58"/>
                </a:cubicBezTo>
                <a:cubicBezTo>
                  <a:pt x="177" y="60"/>
                  <a:pt x="186" y="137"/>
                  <a:pt x="204" y="293"/>
                </a:cubicBezTo>
                <a:cubicBezTo>
                  <a:pt x="222" y="447"/>
                  <a:pt x="231" y="525"/>
                  <a:pt x="232" y="526"/>
                </a:cubicBezTo>
                <a:lnTo>
                  <a:pt x="300" y="417"/>
                </a:lnTo>
                <a:cubicBezTo>
                  <a:pt x="345" y="345"/>
                  <a:pt x="390" y="272"/>
                  <a:pt x="436" y="198"/>
                </a:cubicBezTo>
                <a:cubicBezTo>
                  <a:pt x="481" y="123"/>
                  <a:pt x="504" y="85"/>
                  <a:pt x="505" y="82"/>
                </a:cubicBezTo>
                <a:cubicBezTo>
                  <a:pt x="508" y="78"/>
                  <a:pt x="509" y="73"/>
                  <a:pt x="509" y="69"/>
                </a:cubicBezTo>
                <a:cubicBezTo>
                  <a:pt x="509" y="54"/>
                  <a:pt x="495" y="45"/>
                  <a:pt x="468" y="42"/>
                </a:cubicBezTo>
                <a:cubicBezTo>
                  <a:pt x="457" y="42"/>
                  <a:pt x="451" y="39"/>
                  <a:pt x="451" y="32"/>
                </a:cubicBezTo>
                <a:cubicBezTo>
                  <a:pt x="451" y="32"/>
                  <a:pt x="452" y="28"/>
                  <a:pt x="453" y="20"/>
                </a:cubicBezTo>
                <a:cubicBezTo>
                  <a:pt x="455" y="11"/>
                  <a:pt x="457" y="6"/>
                  <a:pt x="459" y="3"/>
                </a:cubicBezTo>
                <a:cubicBezTo>
                  <a:pt x="461" y="1"/>
                  <a:pt x="465" y="0"/>
                  <a:pt x="471" y="0"/>
                </a:cubicBezTo>
                <a:cubicBezTo>
                  <a:pt x="472" y="0"/>
                  <a:pt x="476" y="0"/>
                  <a:pt x="482" y="0"/>
                </a:cubicBezTo>
                <a:cubicBezTo>
                  <a:pt x="488" y="0"/>
                  <a:pt x="499" y="0"/>
                  <a:pt x="514" y="1"/>
                </a:cubicBezTo>
                <a:cubicBezTo>
                  <a:pt x="529" y="1"/>
                  <a:pt x="548" y="2"/>
                  <a:pt x="573" y="2"/>
                </a:cubicBezTo>
                <a:cubicBezTo>
                  <a:pt x="616" y="2"/>
                  <a:pt x="643" y="1"/>
                  <a:pt x="654" y="0"/>
                </a:cubicBezTo>
                <a:lnTo>
                  <a:pt x="662" y="0"/>
                </a:lnTo>
                <a:cubicBezTo>
                  <a:pt x="666" y="4"/>
                  <a:pt x="668" y="7"/>
                  <a:pt x="668" y="10"/>
                </a:cubicBezTo>
                <a:cubicBezTo>
                  <a:pt x="668" y="20"/>
                  <a:pt x="665" y="30"/>
                  <a:pt x="660" y="40"/>
                </a:cubicBezTo>
                <a:cubicBezTo>
                  <a:pt x="658" y="42"/>
                  <a:pt x="652" y="42"/>
                  <a:pt x="643" y="42"/>
                </a:cubicBezTo>
                <a:cubicBezTo>
                  <a:pt x="635" y="43"/>
                  <a:pt x="628" y="44"/>
                  <a:pt x="621" y="44"/>
                </a:cubicBezTo>
                <a:cubicBezTo>
                  <a:pt x="614" y="45"/>
                  <a:pt x="607" y="47"/>
                  <a:pt x="601" y="49"/>
                </a:cubicBezTo>
                <a:cubicBezTo>
                  <a:pt x="595" y="51"/>
                  <a:pt x="590" y="54"/>
                  <a:pt x="586" y="56"/>
                </a:cubicBezTo>
                <a:cubicBezTo>
                  <a:pt x="583" y="57"/>
                  <a:pt x="579" y="60"/>
                  <a:pt x="575" y="63"/>
                </a:cubicBezTo>
                <a:cubicBezTo>
                  <a:pt x="571" y="66"/>
                  <a:pt x="568" y="68"/>
                  <a:pt x="566" y="69"/>
                </a:cubicBezTo>
                <a:cubicBezTo>
                  <a:pt x="563" y="71"/>
                  <a:pt x="561" y="73"/>
                  <a:pt x="558" y="78"/>
                </a:cubicBezTo>
                <a:cubicBezTo>
                  <a:pt x="556" y="82"/>
                  <a:pt x="554" y="84"/>
                  <a:pt x="552" y="84"/>
                </a:cubicBezTo>
                <a:lnTo>
                  <a:pt x="372" y="374"/>
                </a:lnTo>
                <a:cubicBezTo>
                  <a:pt x="261" y="554"/>
                  <a:pt x="203" y="647"/>
                  <a:pt x="199" y="651"/>
                </a:cubicBezTo>
                <a:cubicBezTo>
                  <a:pt x="198" y="652"/>
                  <a:pt x="195" y="654"/>
                  <a:pt x="193" y="656"/>
                </a:cubicBezTo>
                <a:lnTo>
                  <a:pt x="176" y="656"/>
                </a:lnTo>
                <a:lnTo>
                  <a:pt x="170" y="656"/>
                </a:lnTo>
                <a:cubicBezTo>
                  <a:pt x="158" y="656"/>
                  <a:pt x="153" y="654"/>
                  <a:pt x="153" y="650"/>
                </a:cubicBezTo>
                <a:cubicBezTo>
                  <a:pt x="151" y="646"/>
                  <a:pt x="139" y="547"/>
                  <a:pt x="117" y="352"/>
                </a:cubicBezTo>
                <a:cubicBezTo>
                  <a:pt x="93" y="155"/>
                  <a:pt x="81" y="55"/>
                  <a:pt x="80" y="53"/>
                </a:cubicBezTo>
                <a:cubicBezTo>
                  <a:pt x="77" y="46"/>
                  <a:pt x="58" y="42"/>
                  <a:pt x="23" y="42"/>
                </a:cubicBezTo>
                <a:lnTo>
                  <a:pt x="7"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64" name="フリーフォーム: 図形 3163"/>
          <p:cNvSpPr/>
          <p:nvPr/>
        </p:nvSpPr>
        <p:spPr>
          <a:xfrm>
            <a:off x="1598760" y="3367440"/>
            <a:ext cx="154440" cy="107640"/>
          </a:xfrm>
          <a:custGeom>
            <a:avLst/>
            <a:gdLst/>
            <a:ahLst/>
            <a:cxnLst/>
            <a:rect l="0" t="0" r="r" b="b"/>
            <a:pathLst>
              <a:path w="429" h="299">
                <a:moveTo>
                  <a:pt x="21" y="103"/>
                </a:moveTo>
                <a:lnTo>
                  <a:pt x="13" y="103"/>
                </a:lnTo>
                <a:cubicBezTo>
                  <a:pt x="5" y="103"/>
                  <a:pt x="0" y="100"/>
                  <a:pt x="0" y="94"/>
                </a:cubicBezTo>
                <a:cubicBezTo>
                  <a:pt x="0" y="92"/>
                  <a:pt x="2" y="88"/>
                  <a:pt x="7" y="82"/>
                </a:cubicBezTo>
                <a:cubicBezTo>
                  <a:pt x="43" y="32"/>
                  <a:pt x="81" y="6"/>
                  <a:pt x="117" y="1"/>
                </a:cubicBezTo>
                <a:cubicBezTo>
                  <a:pt x="117" y="1"/>
                  <a:pt x="165" y="0"/>
                  <a:pt x="261" y="0"/>
                </a:cubicBezTo>
                <a:cubicBezTo>
                  <a:pt x="337" y="0"/>
                  <a:pt x="380" y="0"/>
                  <a:pt x="392" y="0"/>
                </a:cubicBezTo>
                <a:cubicBezTo>
                  <a:pt x="403" y="0"/>
                  <a:pt x="411" y="1"/>
                  <a:pt x="415" y="5"/>
                </a:cubicBezTo>
                <a:cubicBezTo>
                  <a:pt x="425" y="10"/>
                  <a:pt x="429" y="19"/>
                  <a:pt x="429" y="30"/>
                </a:cubicBezTo>
                <a:cubicBezTo>
                  <a:pt x="429" y="40"/>
                  <a:pt x="426" y="49"/>
                  <a:pt x="421" y="57"/>
                </a:cubicBezTo>
                <a:cubicBezTo>
                  <a:pt x="415" y="64"/>
                  <a:pt x="407" y="70"/>
                  <a:pt x="397" y="73"/>
                </a:cubicBezTo>
                <a:cubicBezTo>
                  <a:pt x="395" y="73"/>
                  <a:pt x="379" y="74"/>
                  <a:pt x="347" y="74"/>
                </a:cubicBezTo>
                <a:lnTo>
                  <a:pt x="301" y="74"/>
                </a:lnTo>
                <a:lnTo>
                  <a:pt x="300" y="82"/>
                </a:lnTo>
                <a:cubicBezTo>
                  <a:pt x="299" y="86"/>
                  <a:pt x="299" y="95"/>
                  <a:pt x="299" y="110"/>
                </a:cubicBezTo>
                <a:cubicBezTo>
                  <a:pt x="299" y="136"/>
                  <a:pt x="302" y="159"/>
                  <a:pt x="309" y="179"/>
                </a:cubicBezTo>
                <a:cubicBezTo>
                  <a:pt x="316" y="199"/>
                  <a:pt x="322" y="214"/>
                  <a:pt x="329" y="225"/>
                </a:cubicBezTo>
                <a:cubicBezTo>
                  <a:pt x="335" y="236"/>
                  <a:pt x="339" y="244"/>
                  <a:pt x="339" y="251"/>
                </a:cubicBezTo>
                <a:cubicBezTo>
                  <a:pt x="339" y="262"/>
                  <a:pt x="333" y="273"/>
                  <a:pt x="322" y="283"/>
                </a:cubicBezTo>
                <a:cubicBezTo>
                  <a:pt x="311" y="294"/>
                  <a:pt x="299" y="299"/>
                  <a:pt x="287" y="299"/>
                </a:cubicBezTo>
                <a:cubicBezTo>
                  <a:pt x="263" y="299"/>
                  <a:pt x="247" y="276"/>
                  <a:pt x="240" y="232"/>
                </a:cubicBezTo>
                <a:cubicBezTo>
                  <a:pt x="239" y="225"/>
                  <a:pt x="239" y="215"/>
                  <a:pt x="239" y="202"/>
                </a:cubicBezTo>
                <a:cubicBezTo>
                  <a:pt x="239" y="184"/>
                  <a:pt x="240" y="164"/>
                  <a:pt x="243" y="143"/>
                </a:cubicBezTo>
                <a:cubicBezTo>
                  <a:pt x="246" y="122"/>
                  <a:pt x="250" y="105"/>
                  <a:pt x="253" y="93"/>
                </a:cubicBezTo>
                <a:lnTo>
                  <a:pt x="258" y="76"/>
                </a:lnTo>
                <a:cubicBezTo>
                  <a:pt x="258" y="75"/>
                  <a:pt x="247" y="74"/>
                  <a:pt x="226" y="74"/>
                </a:cubicBezTo>
                <a:lnTo>
                  <a:pt x="194" y="74"/>
                </a:lnTo>
                <a:lnTo>
                  <a:pt x="193" y="77"/>
                </a:lnTo>
                <a:cubicBezTo>
                  <a:pt x="193" y="77"/>
                  <a:pt x="193" y="81"/>
                  <a:pt x="191" y="87"/>
                </a:cubicBezTo>
                <a:cubicBezTo>
                  <a:pt x="190" y="93"/>
                  <a:pt x="188" y="102"/>
                  <a:pt x="184" y="114"/>
                </a:cubicBezTo>
                <a:cubicBezTo>
                  <a:pt x="181" y="127"/>
                  <a:pt x="178" y="138"/>
                  <a:pt x="175" y="149"/>
                </a:cubicBezTo>
                <a:cubicBezTo>
                  <a:pt x="169" y="172"/>
                  <a:pt x="163" y="198"/>
                  <a:pt x="156" y="226"/>
                </a:cubicBezTo>
                <a:cubicBezTo>
                  <a:pt x="150" y="249"/>
                  <a:pt x="146" y="264"/>
                  <a:pt x="144" y="268"/>
                </a:cubicBezTo>
                <a:cubicBezTo>
                  <a:pt x="142" y="273"/>
                  <a:pt x="140" y="278"/>
                  <a:pt x="136" y="282"/>
                </a:cubicBezTo>
                <a:cubicBezTo>
                  <a:pt x="135" y="282"/>
                  <a:pt x="134" y="283"/>
                  <a:pt x="133" y="284"/>
                </a:cubicBezTo>
                <a:cubicBezTo>
                  <a:pt x="123" y="294"/>
                  <a:pt x="111" y="299"/>
                  <a:pt x="99" y="299"/>
                </a:cubicBezTo>
                <a:cubicBezTo>
                  <a:pt x="88" y="299"/>
                  <a:pt x="79" y="295"/>
                  <a:pt x="73" y="289"/>
                </a:cubicBezTo>
                <a:cubicBezTo>
                  <a:pt x="67" y="282"/>
                  <a:pt x="64" y="274"/>
                  <a:pt x="64" y="264"/>
                </a:cubicBezTo>
                <a:cubicBezTo>
                  <a:pt x="64" y="260"/>
                  <a:pt x="64" y="256"/>
                  <a:pt x="66" y="253"/>
                </a:cubicBezTo>
                <a:cubicBezTo>
                  <a:pt x="66" y="251"/>
                  <a:pt x="71" y="242"/>
                  <a:pt x="79" y="226"/>
                </a:cubicBezTo>
                <a:cubicBezTo>
                  <a:pt x="88" y="210"/>
                  <a:pt x="99" y="190"/>
                  <a:pt x="111" y="165"/>
                </a:cubicBezTo>
                <a:cubicBezTo>
                  <a:pt x="123" y="141"/>
                  <a:pt x="133" y="119"/>
                  <a:pt x="141" y="101"/>
                </a:cubicBezTo>
                <a:cubicBezTo>
                  <a:pt x="147" y="85"/>
                  <a:pt x="151" y="76"/>
                  <a:pt x="151" y="74"/>
                </a:cubicBezTo>
                <a:cubicBezTo>
                  <a:pt x="119" y="74"/>
                  <a:pt x="100" y="75"/>
                  <a:pt x="95" y="75"/>
                </a:cubicBezTo>
                <a:cubicBezTo>
                  <a:pt x="73" y="77"/>
                  <a:pt x="56" y="84"/>
                  <a:pt x="43" y="95"/>
                </a:cubicBezTo>
                <a:lnTo>
                  <a:pt x="36" y="103"/>
                </a:lnTo>
                <a:lnTo>
                  <a:pt x="21" y="10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65" name="フリーフォーム: 図形 3164"/>
          <p:cNvSpPr/>
          <p:nvPr/>
        </p:nvSpPr>
        <p:spPr>
          <a:xfrm>
            <a:off x="1803240" y="3342960"/>
            <a:ext cx="80280" cy="335520"/>
          </a:xfrm>
          <a:custGeom>
            <a:avLst/>
            <a:gdLst/>
            <a:ahLst/>
            <a:cxnLst/>
            <a:rect l="0" t="0" r="r" b="b"/>
            <a:pathLst>
              <a:path w="223" h="932">
                <a:moveTo>
                  <a:pt x="0" y="465"/>
                </a:moveTo>
                <a:cubicBezTo>
                  <a:pt x="0" y="423"/>
                  <a:pt x="3" y="382"/>
                  <a:pt x="9" y="344"/>
                </a:cubicBezTo>
                <a:cubicBezTo>
                  <a:pt x="15" y="305"/>
                  <a:pt x="22" y="272"/>
                  <a:pt x="30" y="244"/>
                </a:cubicBezTo>
                <a:cubicBezTo>
                  <a:pt x="38" y="216"/>
                  <a:pt x="50" y="189"/>
                  <a:pt x="65" y="162"/>
                </a:cubicBezTo>
                <a:cubicBezTo>
                  <a:pt x="80" y="136"/>
                  <a:pt x="91" y="115"/>
                  <a:pt x="100" y="100"/>
                </a:cubicBezTo>
                <a:cubicBezTo>
                  <a:pt x="109" y="85"/>
                  <a:pt x="122" y="69"/>
                  <a:pt x="139" y="52"/>
                </a:cubicBezTo>
                <a:cubicBezTo>
                  <a:pt x="156" y="34"/>
                  <a:pt x="167" y="24"/>
                  <a:pt x="170" y="20"/>
                </a:cubicBezTo>
                <a:cubicBezTo>
                  <a:pt x="173" y="16"/>
                  <a:pt x="181" y="10"/>
                  <a:pt x="193" y="0"/>
                </a:cubicBezTo>
                <a:lnTo>
                  <a:pt x="205" y="0"/>
                </a:lnTo>
                <a:lnTo>
                  <a:pt x="210" y="0"/>
                </a:lnTo>
                <a:cubicBezTo>
                  <a:pt x="219" y="0"/>
                  <a:pt x="223" y="3"/>
                  <a:pt x="223" y="9"/>
                </a:cubicBezTo>
                <a:cubicBezTo>
                  <a:pt x="223" y="11"/>
                  <a:pt x="218" y="17"/>
                  <a:pt x="206" y="28"/>
                </a:cubicBezTo>
                <a:cubicBezTo>
                  <a:pt x="196" y="39"/>
                  <a:pt x="183" y="56"/>
                  <a:pt x="168" y="78"/>
                </a:cubicBezTo>
                <a:cubicBezTo>
                  <a:pt x="153" y="99"/>
                  <a:pt x="138" y="126"/>
                  <a:pt x="122" y="158"/>
                </a:cubicBezTo>
                <a:cubicBezTo>
                  <a:pt x="107" y="189"/>
                  <a:pt x="94" y="232"/>
                  <a:pt x="83" y="286"/>
                </a:cubicBezTo>
                <a:cubicBezTo>
                  <a:pt x="73" y="340"/>
                  <a:pt x="67" y="400"/>
                  <a:pt x="67" y="465"/>
                </a:cubicBezTo>
                <a:cubicBezTo>
                  <a:pt x="67" y="532"/>
                  <a:pt x="73" y="592"/>
                  <a:pt x="83" y="645"/>
                </a:cubicBezTo>
                <a:cubicBezTo>
                  <a:pt x="94" y="698"/>
                  <a:pt x="107" y="741"/>
                  <a:pt x="121" y="774"/>
                </a:cubicBezTo>
                <a:cubicBezTo>
                  <a:pt x="136" y="807"/>
                  <a:pt x="152" y="834"/>
                  <a:pt x="167" y="854"/>
                </a:cubicBezTo>
                <a:cubicBezTo>
                  <a:pt x="183" y="875"/>
                  <a:pt x="196" y="891"/>
                  <a:pt x="206" y="904"/>
                </a:cubicBezTo>
                <a:cubicBezTo>
                  <a:pt x="218" y="916"/>
                  <a:pt x="223" y="923"/>
                  <a:pt x="223" y="923"/>
                </a:cubicBezTo>
                <a:cubicBezTo>
                  <a:pt x="223" y="929"/>
                  <a:pt x="218" y="932"/>
                  <a:pt x="209" y="932"/>
                </a:cubicBezTo>
                <a:lnTo>
                  <a:pt x="205" y="932"/>
                </a:lnTo>
                <a:lnTo>
                  <a:pt x="193" y="932"/>
                </a:lnTo>
                <a:lnTo>
                  <a:pt x="167" y="909"/>
                </a:lnTo>
                <a:cubicBezTo>
                  <a:pt x="109" y="857"/>
                  <a:pt x="66" y="791"/>
                  <a:pt x="40" y="712"/>
                </a:cubicBezTo>
                <a:cubicBezTo>
                  <a:pt x="13" y="633"/>
                  <a:pt x="0" y="551"/>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66" name="フリーフォーム: 図形 3165"/>
          <p:cNvSpPr/>
          <p:nvPr/>
        </p:nvSpPr>
        <p:spPr>
          <a:xfrm>
            <a:off x="1916280" y="3443040"/>
            <a:ext cx="186480" cy="154080"/>
          </a:xfrm>
          <a:custGeom>
            <a:avLst/>
            <a:gdLst/>
            <a:ahLst/>
            <a:cxnLst/>
            <a:rect l="0" t="0" r="r" b="b"/>
            <a:pathLst>
              <a:path w="518" h="428">
                <a:moveTo>
                  <a:pt x="29" y="159"/>
                </a:moveTo>
                <a:lnTo>
                  <a:pt x="19" y="159"/>
                </a:lnTo>
                <a:cubicBezTo>
                  <a:pt x="6" y="159"/>
                  <a:pt x="0" y="154"/>
                  <a:pt x="0" y="146"/>
                </a:cubicBezTo>
                <a:cubicBezTo>
                  <a:pt x="0" y="144"/>
                  <a:pt x="1" y="141"/>
                  <a:pt x="2" y="135"/>
                </a:cubicBezTo>
                <a:cubicBezTo>
                  <a:pt x="3" y="130"/>
                  <a:pt x="6" y="122"/>
                  <a:pt x="12" y="112"/>
                </a:cubicBezTo>
                <a:cubicBezTo>
                  <a:pt x="18" y="102"/>
                  <a:pt x="24" y="92"/>
                  <a:pt x="31" y="81"/>
                </a:cubicBezTo>
                <a:cubicBezTo>
                  <a:pt x="37" y="71"/>
                  <a:pt x="48" y="60"/>
                  <a:pt x="62" y="48"/>
                </a:cubicBezTo>
                <a:cubicBezTo>
                  <a:pt x="77" y="35"/>
                  <a:pt x="92" y="25"/>
                  <a:pt x="109" y="17"/>
                </a:cubicBezTo>
                <a:cubicBezTo>
                  <a:pt x="134" y="6"/>
                  <a:pt x="157" y="0"/>
                  <a:pt x="178" y="0"/>
                </a:cubicBezTo>
                <a:lnTo>
                  <a:pt x="180" y="0"/>
                </a:lnTo>
                <a:cubicBezTo>
                  <a:pt x="203" y="0"/>
                  <a:pt x="218" y="1"/>
                  <a:pt x="223" y="1"/>
                </a:cubicBezTo>
                <a:cubicBezTo>
                  <a:pt x="270" y="9"/>
                  <a:pt x="301" y="25"/>
                  <a:pt x="316" y="49"/>
                </a:cubicBezTo>
                <a:lnTo>
                  <a:pt x="326" y="39"/>
                </a:lnTo>
                <a:cubicBezTo>
                  <a:pt x="352" y="13"/>
                  <a:pt x="380" y="0"/>
                  <a:pt x="410" y="0"/>
                </a:cubicBezTo>
                <a:cubicBezTo>
                  <a:pt x="444" y="0"/>
                  <a:pt x="471" y="9"/>
                  <a:pt x="489" y="28"/>
                </a:cubicBezTo>
                <a:cubicBezTo>
                  <a:pt x="508" y="49"/>
                  <a:pt x="518" y="72"/>
                  <a:pt x="518" y="99"/>
                </a:cubicBezTo>
                <a:cubicBezTo>
                  <a:pt x="518" y="126"/>
                  <a:pt x="510" y="146"/>
                  <a:pt x="494" y="161"/>
                </a:cubicBezTo>
                <a:cubicBezTo>
                  <a:pt x="478" y="175"/>
                  <a:pt x="460" y="182"/>
                  <a:pt x="442" y="183"/>
                </a:cubicBezTo>
                <a:cubicBezTo>
                  <a:pt x="428" y="183"/>
                  <a:pt x="416" y="179"/>
                  <a:pt x="406" y="170"/>
                </a:cubicBezTo>
                <a:cubicBezTo>
                  <a:pt x="396" y="161"/>
                  <a:pt x="391" y="149"/>
                  <a:pt x="391" y="135"/>
                </a:cubicBezTo>
                <a:cubicBezTo>
                  <a:pt x="391" y="113"/>
                  <a:pt x="399" y="95"/>
                  <a:pt x="415" y="80"/>
                </a:cubicBezTo>
                <a:cubicBezTo>
                  <a:pt x="423" y="73"/>
                  <a:pt x="433" y="68"/>
                  <a:pt x="445" y="63"/>
                </a:cubicBezTo>
                <a:cubicBezTo>
                  <a:pt x="445" y="62"/>
                  <a:pt x="443" y="61"/>
                  <a:pt x="441" y="59"/>
                </a:cubicBezTo>
                <a:cubicBezTo>
                  <a:pt x="438" y="57"/>
                  <a:pt x="434" y="55"/>
                  <a:pt x="428" y="53"/>
                </a:cubicBezTo>
                <a:cubicBezTo>
                  <a:pt x="422" y="50"/>
                  <a:pt x="415" y="49"/>
                  <a:pt x="407" y="49"/>
                </a:cubicBezTo>
                <a:cubicBezTo>
                  <a:pt x="400" y="49"/>
                  <a:pt x="394" y="50"/>
                  <a:pt x="391" y="51"/>
                </a:cubicBezTo>
                <a:cubicBezTo>
                  <a:pt x="370" y="60"/>
                  <a:pt x="356" y="78"/>
                  <a:pt x="347" y="104"/>
                </a:cubicBezTo>
                <a:cubicBezTo>
                  <a:pt x="309" y="243"/>
                  <a:pt x="290" y="324"/>
                  <a:pt x="290" y="347"/>
                </a:cubicBezTo>
                <a:cubicBezTo>
                  <a:pt x="290" y="369"/>
                  <a:pt x="306" y="380"/>
                  <a:pt x="338" y="380"/>
                </a:cubicBezTo>
                <a:cubicBezTo>
                  <a:pt x="365" y="380"/>
                  <a:pt x="390" y="371"/>
                  <a:pt x="412" y="352"/>
                </a:cubicBezTo>
                <a:cubicBezTo>
                  <a:pt x="434" y="334"/>
                  <a:pt x="450" y="312"/>
                  <a:pt x="459" y="289"/>
                </a:cubicBezTo>
                <a:cubicBezTo>
                  <a:pt x="461" y="280"/>
                  <a:pt x="463" y="275"/>
                  <a:pt x="465" y="273"/>
                </a:cubicBezTo>
                <a:cubicBezTo>
                  <a:pt x="467" y="271"/>
                  <a:pt x="473" y="270"/>
                  <a:pt x="484" y="270"/>
                </a:cubicBezTo>
                <a:lnTo>
                  <a:pt x="489" y="270"/>
                </a:lnTo>
                <a:lnTo>
                  <a:pt x="500" y="270"/>
                </a:lnTo>
                <a:cubicBezTo>
                  <a:pt x="512" y="270"/>
                  <a:pt x="518" y="275"/>
                  <a:pt x="518" y="283"/>
                </a:cubicBezTo>
                <a:cubicBezTo>
                  <a:pt x="518" y="291"/>
                  <a:pt x="514" y="303"/>
                  <a:pt x="506" y="318"/>
                </a:cubicBezTo>
                <a:cubicBezTo>
                  <a:pt x="498" y="333"/>
                  <a:pt x="487" y="348"/>
                  <a:pt x="473" y="365"/>
                </a:cubicBezTo>
                <a:cubicBezTo>
                  <a:pt x="458" y="382"/>
                  <a:pt x="438" y="397"/>
                  <a:pt x="412" y="410"/>
                </a:cubicBezTo>
                <a:cubicBezTo>
                  <a:pt x="386" y="423"/>
                  <a:pt x="359" y="429"/>
                  <a:pt x="330" y="428"/>
                </a:cubicBezTo>
                <a:cubicBezTo>
                  <a:pt x="278" y="428"/>
                  <a:pt x="238" y="415"/>
                  <a:pt x="208" y="388"/>
                </a:cubicBezTo>
                <a:lnTo>
                  <a:pt x="201" y="380"/>
                </a:lnTo>
                <a:cubicBezTo>
                  <a:pt x="174" y="412"/>
                  <a:pt x="144" y="428"/>
                  <a:pt x="111" y="428"/>
                </a:cubicBezTo>
                <a:lnTo>
                  <a:pt x="105" y="428"/>
                </a:lnTo>
                <a:cubicBezTo>
                  <a:pt x="70" y="428"/>
                  <a:pt x="43" y="418"/>
                  <a:pt x="26" y="398"/>
                </a:cubicBezTo>
                <a:cubicBezTo>
                  <a:pt x="9" y="378"/>
                  <a:pt x="0" y="356"/>
                  <a:pt x="0" y="333"/>
                </a:cubicBezTo>
                <a:cubicBezTo>
                  <a:pt x="0" y="303"/>
                  <a:pt x="8" y="281"/>
                  <a:pt x="25" y="268"/>
                </a:cubicBezTo>
                <a:cubicBezTo>
                  <a:pt x="42" y="254"/>
                  <a:pt x="59" y="247"/>
                  <a:pt x="76" y="246"/>
                </a:cubicBezTo>
                <a:cubicBezTo>
                  <a:pt x="91" y="246"/>
                  <a:pt x="103" y="250"/>
                  <a:pt x="114" y="259"/>
                </a:cubicBezTo>
                <a:cubicBezTo>
                  <a:pt x="123" y="268"/>
                  <a:pt x="128" y="280"/>
                  <a:pt x="128" y="295"/>
                </a:cubicBezTo>
                <a:cubicBezTo>
                  <a:pt x="128" y="316"/>
                  <a:pt x="120" y="335"/>
                  <a:pt x="103" y="349"/>
                </a:cubicBezTo>
                <a:cubicBezTo>
                  <a:pt x="95" y="356"/>
                  <a:pt x="85" y="361"/>
                  <a:pt x="73" y="366"/>
                </a:cubicBezTo>
                <a:cubicBezTo>
                  <a:pt x="75" y="369"/>
                  <a:pt x="79" y="372"/>
                  <a:pt x="86" y="375"/>
                </a:cubicBezTo>
                <a:cubicBezTo>
                  <a:pt x="94" y="379"/>
                  <a:pt x="102" y="380"/>
                  <a:pt x="111" y="381"/>
                </a:cubicBezTo>
                <a:cubicBezTo>
                  <a:pt x="124" y="381"/>
                  <a:pt x="136" y="375"/>
                  <a:pt x="147" y="364"/>
                </a:cubicBezTo>
                <a:cubicBezTo>
                  <a:pt x="158" y="353"/>
                  <a:pt x="166" y="340"/>
                  <a:pt x="171" y="325"/>
                </a:cubicBezTo>
                <a:cubicBezTo>
                  <a:pt x="209" y="186"/>
                  <a:pt x="228" y="105"/>
                  <a:pt x="228" y="82"/>
                </a:cubicBezTo>
                <a:cubicBezTo>
                  <a:pt x="228" y="60"/>
                  <a:pt x="212" y="49"/>
                  <a:pt x="180" y="49"/>
                </a:cubicBezTo>
                <a:cubicBezTo>
                  <a:pt x="158" y="49"/>
                  <a:pt x="136" y="56"/>
                  <a:pt x="114" y="70"/>
                </a:cubicBezTo>
                <a:cubicBezTo>
                  <a:pt x="90" y="85"/>
                  <a:pt x="73" y="108"/>
                  <a:pt x="60"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67" name="フリーフォーム: 図形 3166"/>
          <p:cNvSpPr/>
          <p:nvPr/>
        </p:nvSpPr>
        <p:spPr>
          <a:xfrm>
            <a:off x="2139840" y="3477600"/>
            <a:ext cx="82080" cy="167400"/>
          </a:xfrm>
          <a:custGeom>
            <a:avLst/>
            <a:gdLst/>
            <a:ahLst/>
            <a:cxnLst/>
            <a:rect l="0" t="0" r="r" b="b"/>
            <a:pathLst>
              <a:path w="228" h="465">
                <a:moveTo>
                  <a:pt x="163" y="465"/>
                </a:moveTo>
                <a:cubicBezTo>
                  <a:pt x="155" y="463"/>
                  <a:pt x="127" y="463"/>
                  <a:pt x="80" y="463"/>
                </a:cubicBezTo>
                <a:cubicBezTo>
                  <a:pt x="34" y="463"/>
                  <a:pt x="9" y="463"/>
                  <a:pt x="5" y="465"/>
                </a:cubicBezTo>
                <a:lnTo>
                  <a:pt x="0" y="465"/>
                </a:lnTo>
                <a:lnTo>
                  <a:pt x="0" y="434"/>
                </a:lnTo>
                <a:lnTo>
                  <a:pt x="10" y="434"/>
                </a:lnTo>
                <a:cubicBezTo>
                  <a:pt x="23" y="434"/>
                  <a:pt x="33" y="434"/>
                  <a:pt x="43" y="432"/>
                </a:cubicBezTo>
                <a:cubicBezTo>
                  <a:pt x="46" y="431"/>
                  <a:pt x="49" y="429"/>
                  <a:pt x="50" y="425"/>
                </a:cubicBezTo>
                <a:cubicBezTo>
                  <a:pt x="51" y="424"/>
                  <a:pt x="51" y="388"/>
                  <a:pt x="51" y="317"/>
                </a:cubicBezTo>
                <a:lnTo>
                  <a:pt x="51" y="210"/>
                </a:lnTo>
                <a:lnTo>
                  <a:pt x="4" y="210"/>
                </a:lnTo>
                <a:lnTo>
                  <a:pt x="4" y="180"/>
                </a:lnTo>
                <a:lnTo>
                  <a:pt x="51" y="180"/>
                </a:lnTo>
                <a:lnTo>
                  <a:pt x="51" y="137"/>
                </a:lnTo>
                <a:lnTo>
                  <a:pt x="52" y="93"/>
                </a:lnTo>
                <a:lnTo>
                  <a:pt x="53" y="86"/>
                </a:lnTo>
                <a:cubicBezTo>
                  <a:pt x="61" y="58"/>
                  <a:pt x="76" y="37"/>
                  <a:pt x="96" y="24"/>
                </a:cubicBezTo>
                <a:cubicBezTo>
                  <a:pt x="116" y="12"/>
                  <a:pt x="137" y="4"/>
                  <a:pt x="159" y="1"/>
                </a:cubicBezTo>
                <a:cubicBezTo>
                  <a:pt x="159" y="1"/>
                  <a:pt x="161" y="1"/>
                  <a:pt x="165" y="1"/>
                </a:cubicBezTo>
                <a:cubicBezTo>
                  <a:pt x="168" y="1"/>
                  <a:pt x="171" y="0"/>
                  <a:pt x="174" y="0"/>
                </a:cubicBezTo>
                <a:cubicBezTo>
                  <a:pt x="192" y="1"/>
                  <a:pt x="205" y="7"/>
                  <a:pt x="214" y="17"/>
                </a:cubicBezTo>
                <a:cubicBezTo>
                  <a:pt x="224" y="27"/>
                  <a:pt x="228" y="38"/>
                  <a:pt x="228" y="51"/>
                </a:cubicBezTo>
                <a:cubicBezTo>
                  <a:pt x="228" y="61"/>
                  <a:pt x="225" y="69"/>
                  <a:pt x="219" y="76"/>
                </a:cubicBezTo>
                <a:cubicBezTo>
                  <a:pt x="213" y="82"/>
                  <a:pt x="205" y="85"/>
                  <a:pt x="195" y="85"/>
                </a:cubicBezTo>
                <a:cubicBezTo>
                  <a:pt x="185" y="85"/>
                  <a:pt x="177" y="82"/>
                  <a:pt x="170" y="76"/>
                </a:cubicBezTo>
                <a:cubicBezTo>
                  <a:pt x="164" y="69"/>
                  <a:pt x="161" y="61"/>
                  <a:pt x="161" y="51"/>
                </a:cubicBezTo>
                <a:cubicBezTo>
                  <a:pt x="161" y="42"/>
                  <a:pt x="165" y="34"/>
                  <a:pt x="173" y="25"/>
                </a:cubicBezTo>
                <a:lnTo>
                  <a:pt x="170" y="25"/>
                </a:lnTo>
                <a:cubicBezTo>
                  <a:pt x="169" y="24"/>
                  <a:pt x="166" y="24"/>
                  <a:pt x="163" y="24"/>
                </a:cubicBezTo>
                <a:cubicBezTo>
                  <a:pt x="151" y="24"/>
                  <a:pt x="140" y="29"/>
                  <a:pt x="130" y="38"/>
                </a:cubicBezTo>
                <a:cubicBezTo>
                  <a:pt x="121" y="47"/>
                  <a:pt x="113" y="59"/>
                  <a:pt x="108" y="74"/>
                </a:cubicBezTo>
                <a:cubicBezTo>
                  <a:pt x="105" y="83"/>
                  <a:pt x="104" y="104"/>
                  <a:pt x="103" y="137"/>
                </a:cubicBezTo>
                <a:lnTo>
                  <a:pt x="103" y="180"/>
                </a:lnTo>
                <a:lnTo>
                  <a:pt x="176" y="180"/>
                </a:lnTo>
                <a:lnTo>
                  <a:pt x="176" y="210"/>
                </a:lnTo>
                <a:lnTo>
                  <a:pt x="105" y="210"/>
                </a:lnTo>
                <a:lnTo>
                  <a:pt x="105" y="317"/>
                </a:lnTo>
                <a:cubicBezTo>
                  <a:pt x="105" y="388"/>
                  <a:pt x="106" y="424"/>
                  <a:pt x="106" y="424"/>
                </a:cubicBezTo>
                <a:cubicBezTo>
                  <a:pt x="106" y="425"/>
                  <a:pt x="107" y="426"/>
                  <a:pt x="108" y="427"/>
                </a:cubicBezTo>
                <a:cubicBezTo>
                  <a:pt x="109" y="428"/>
                  <a:pt x="110" y="429"/>
                  <a:pt x="111" y="429"/>
                </a:cubicBezTo>
                <a:cubicBezTo>
                  <a:pt x="113" y="429"/>
                  <a:pt x="114" y="430"/>
                  <a:pt x="115" y="431"/>
                </a:cubicBezTo>
                <a:cubicBezTo>
                  <a:pt x="115" y="432"/>
                  <a:pt x="117" y="432"/>
                  <a:pt x="119" y="432"/>
                </a:cubicBezTo>
                <a:cubicBezTo>
                  <a:pt x="121" y="432"/>
                  <a:pt x="123" y="433"/>
                  <a:pt x="124" y="433"/>
                </a:cubicBezTo>
                <a:cubicBezTo>
                  <a:pt x="125" y="433"/>
                  <a:pt x="127" y="434"/>
                  <a:pt x="130" y="434"/>
                </a:cubicBezTo>
                <a:cubicBezTo>
                  <a:pt x="133" y="434"/>
                  <a:pt x="135" y="434"/>
                  <a:pt x="136" y="434"/>
                </a:cubicBezTo>
                <a:cubicBezTo>
                  <a:pt x="136" y="434"/>
                  <a:pt x="139" y="434"/>
                  <a:pt x="142" y="434"/>
                </a:cubicBezTo>
                <a:cubicBezTo>
                  <a:pt x="146" y="435"/>
                  <a:pt x="148" y="435"/>
                  <a:pt x="149" y="434"/>
                </a:cubicBezTo>
                <a:lnTo>
                  <a:pt x="169" y="434"/>
                </a:lnTo>
                <a:lnTo>
                  <a:pt x="169" y="465"/>
                </a:lnTo>
                <a:lnTo>
                  <a:pt x="163" y="4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68" name="フリーフォーム: 図形 3167"/>
          <p:cNvSpPr/>
          <p:nvPr/>
        </p:nvSpPr>
        <p:spPr>
          <a:xfrm>
            <a:off x="2241360" y="3342960"/>
            <a:ext cx="80280" cy="335520"/>
          </a:xfrm>
          <a:custGeom>
            <a:avLst/>
            <a:gdLst/>
            <a:ahLst/>
            <a:cxnLst/>
            <a:rect l="0" t="0" r="r" b="b"/>
            <a:pathLst>
              <a:path w="223" h="932">
                <a:moveTo>
                  <a:pt x="4" y="1"/>
                </a:moveTo>
                <a:lnTo>
                  <a:pt x="8" y="0"/>
                </a:lnTo>
                <a:cubicBezTo>
                  <a:pt x="11" y="0"/>
                  <a:pt x="14" y="0"/>
                  <a:pt x="17" y="0"/>
                </a:cubicBezTo>
                <a:lnTo>
                  <a:pt x="28" y="0"/>
                </a:lnTo>
                <a:lnTo>
                  <a:pt x="54" y="23"/>
                </a:lnTo>
                <a:cubicBezTo>
                  <a:pt x="114" y="75"/>
                  <a:pt x="156" y="141"/>
                  <a:pt x="183" y="220"/>
                </a:cubicBezTo>
                <a:cubicBezTo>
                  <a:pt x="210" y="299"/>
                  <a:pt x="223" y="381"/>
                  <a:pt x="223" y="465"/>
                </a:cubicBezTo>
                <a:cubicBezTo>
                  <a:pt x="223" y="509"/>
                  <a:pt x="220" y="549"/>
                  <a:pt x="214" y="588"/>
                </a:cubicBezTo>
                <a:cubicBezTo>
                  <a:pt x="207" y="627"/>
                  <a:pt x="200" y="661"/>
                  <a:pt x="192" y="688"/>
                </a:cubicBezTo>
                <a:cubicBezTo>
                  <a:pt x="184" y="715"/>
                  <a:pt x="173" y="742"/>
                  <a:pt x="158" y="770"/>
                </a:cubicBezTo>
                <a:cubicBezTo>
                  <a:pt x="143" y="797"/>
                  <a:pt x="131" y="818"/>
                  <a:pt x="122" y="832"/>
                </a:cubicBezTo>
                <a:cubicBezTo>
                  <a:pt x="114" y="846"/>
                  <a:pt x="100" y="862"/>
                  <a:pt x="83" y="879"/>
                </a:cubicBezTo>
                <a:cubicBezTo>
                  <a:pt x="67" y="897"/>
                  <a:pt x="57" y="907"/>
                  <a:pt x="54" y="910"/>
                </a:cubicBezTo>
                <a:cubicBezTo>
                  <a:pt x="50" y="913"/>
                  <a:pt x="43" y="919"/>
                  <a:pt x="32" y="928"/>
                </a:cubicBezTo>
                <a:cubicBezTo>
                  <a:pt x="30" y="930"/>
                  <a:pt x="29" y="931"/>
                  <a:pt x="28" y="932"/>
                </a:cubicBezTo>
                <a:lnTo>
                  <a:pt x="17" y="932"/>
                </a:lnTo>
                <a:cubicBezTo>
                  <a:pt x="12" y="932"/>
                  <a:pt x="9" y="932"/>
                  <a:pt x="7" y="932"/>
                </a:cubicBezTo>
                <a:cubicBezTo>
                  <a:pt x="5" y="932"/>
                  <a:pt x="4" y="931"/>
                  <a:pt x="2" y="929"/>
                </a:cubicBezTo>
                <a:cubicBezTo>
                  <a:pt x="1" y="927"/>
                  <a:pt x="0" y="924"/>
                  <a:pt x="0" y="920"/>
                </a:cubicBezTo>
                <a:cubicBezTo>
                  <a:pt x="0" y="920"/>
                  <a:pt x="4" y="916"/>
                  <a:pt x="10" y="908"/>
                </a:cubicBezTo>
                <a:cubicBezTo>
                  <a:pt x="107" y="808"/>
                  <a:pt x="155" y="661"/>
                  <a:pt x="155" y="465"/>
                </a:cubicBezTo>
                <a:cubicBezTo>
                  <a:pt x="155" y="271"/>
                  <a:pt x="107" y="123"/>
                  <a:pt x="10" y="24"/>
                </a:cubicBezTo>
                <a:cubicBezTo>
                  <a:pt x="4" y="16"/>
                  <a:pt x="0" y="12"/>
                  <a:pt x="0" y="12"/>
                </a:cubicBezTo>
                <a:cubicBezTo>
                  <a:pt x="0" y="7"/>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69" name="フリーフォーム: 図形 3168"/>
          <p:cNvSpPr/>
          <p:nvPr/>
        </p:nvSpPr>
        <p:spPr>
          <a:xfrm>
            <a:off x="2464920" y="3471480"/>
            <a:ext cx="223200" cy="78480"/>
          </a:xfrm>
          <a:custGeom>
            <a:avLst/>
            <a:gdLst/>
            <a:ahLst/>
            <a:cxnLst/>
            <a:rect l="0" t="0" r="r" b="b"/>
            <a:pathLst>
              <a:path w="620" h="218">
                <a:moveTo>
                  <a:pt x="0" y="19"/>
                </a:moveTo>
                <a:cubicBezTo>
                  <a:pt x="0" y="10"/>
                  <a:pt x="4" y="4"/>
                  <a:pt x="13" y="0"/>
                </a:cubicBezTo>
                <a:lnTo>
                  <a:pt x="606" y="0"/>
                </a:lnTo>
                <a:cubicBezTo>
                  <a:pt x="616" y="5"/>
                  <a:pt x="620" y="11"/>
                  <a:pt x="620" y="19"/>
                </a:cubicBezTo>
                <a:cubicBezTo>
                  <a:pt x="620" y="26"/>
                  <a:pt x="616" y="32"/>
                  <a:pt x="607" y="37"/>
                </a:cubicBezTo>
                <a:lnTo>
                  <a:pt x="311" y="38"/>
                </a:lnTo>
                <a:lnTo>
                  <a:pt x="15" y="38"/>
                </a:lnTo>
                <a:cubicBezTo>
                  <a:pt x="5" y="35"/>
                  <a:pt x="0" y="29"/>
                  <a:pt x="0" y="19"/>
                </a:cubicBezTo>
                <a:moveTo>
                  <a:pt x="0" y="200"/>
                </a:moveTo>
                <a:cubicBezTo>
                  <a:pt x="0" y="190"/>
                  <a:pt x="5" y="184"/>
                  <a:pt x="15" y="181"/>
                </a:cubicBezTo>
                <a:lnTo>
                  <a:pt x="607" y="181"/>
                </a:lnTo>
                <a:cubicBezTo>
                  <a:pt x="616" y="187"/>
                  <a:pt x="620" y="193"/>
                  <a:pt x="620" y="200"/>
                </a:cubicBezTo>
                <a:cubicBezTo>
                  <a:pt x="620" y="208"/>
                  <a:pt x="616" y="214"/>
                  <a:pt x="606" y="218"/>
                </a:cubicBezTo>
                <a:lnTo>
                  <a:pt x="13" y="218"/>
                </a:lnTo>
                <a:cubicBezTo>
                  <a:pt x="4"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70" name="フリーフォーム: 図形 3169"/>
          <p:cNvSpPr/>
          <p:nvPr/>
        </p:nvSpPr>
        <p:spPr>
          <a:xfrm>
            <a:off x="2812680" y="3371400"/>
            <a:ext cx="141480" cy="230400"/>
          </a:xfrm>
          <a:custGeom>
            <a:avLst/>
            <a:gdLst/>
            <a:ahLst/>
            <a:cxnLst/>
            <a:rect l="0" t="0" r="r" b="b"/>
            <a:pathLst>
              <a:path w="393" h="640">
                <a:moveTo>
                  <a:pt x="53" y="75"/>
                </a:moveTo>
                <a:cubicBezTo>
                  <a:pt x="88" y="25"/>
                  <a:pt x="135" y="0"/>
                  <a:pt x="195" y="0"/>
                </a:cubicBezTo>
                <a:cubicBezTo>
                  <a:pt x="226" y="0"/>
                  <a:pt x="256" y="8"/>
                  <a:pt x="286" y="24"/>
                </a:cubicBezTo>
                <a:cubicBezTo>
                  <a:pt x="315" y="40"/>
                  <a:pt x="340" y="68"/>
                  <a:pt x="358" y="109"/>
                </a:cubicBezTo>
                <a:cubicBezTo>
                  <a:pt x="381" y="161"/>
                  <a:pt x="393" y="231"/>
                  <a:pt x="393" y="321"/>
                </a:cubicBezTo>
                <a:cubicBezTo>
                  <a:pt x="393" y="417"/>
                  <a:pt x="379" y="491"/>
                  <a:pt x="353" y="543"/>
                </a:cubicBezTo>
                <a:cubicBezTo>
                  <a:pt x="340" y="569"/>
                  <a:pt x="323" y="590"/>
                  <a:pt x="302" y="605"/>
                </a:cubicBezTo>
                <a:cubicBezTo>
                  <a:pt x="280" y="621"/>
                  <a:pt x="261" y="630"/>
                  <a:pt x="245" y="634"/>
                </a:cubicBezTo>
                <a:cubicBezTo>
                  <a:pt x="229" y="638"/>
                  <a:pt x="213" y="640"/>
                  <a:pt x="196" y="640"/>
                </a:cubicBezTo>
                <a:cubicBezTo>
                  <a:pt x="180" y="640"/>
                  <a:pt x="164" y="639"/>
                  <a:pt x="148" y="635"/>
                </a:cubicBezTo>
                <a:cubicBezTo>
                  <a:pt x="132" y="631"/>
                  <a:pt x="113" y="621"/>
                  <a:pt x="91" y="605"/>
                </a:cubicBezTo>
                <a:cubicBezTo>
                  <a:pt x="70" y="589"/>
                  <a:pt x="52" y="568"/>
                  <a:pt x="40" y="543"/>
                </a:cubicBezTo>
                <a:cubicBezTo>
                  <a:pt x="13" y="491"/>
                  <a:pt x="0" y="417"/>
                  <a:pt x="0" y="321"/>
                </a:cubicBezTo>
                <a:cubicBezTo>
                  <a:pt x="0" y="213"/>
                  <a:pt x="18" y="131"/>
                  <a:pt x="53" y="75"/>
                </a:cubicBezTo>
                <a:moveTo>
                  <a:pt x="263" y="64"/>
                </a:moveTo>
                <a:cubicBezTo>
                  <a:pt x="245" y="44"/>
                  <a:pt x="223" y="34"/>
                  <a:pt x="196" y="34"/>
                </a:cubicBezTo>
                <a:cubicBezTo>
                  <a:pt x="170" y="34"/>
                  <a:pt x="148" y="44"/>
                  <a:pt x="129" y="64"/>
                </a:cubicBezTo>
                <a:cubicBezTo>
                  <a:pt x="114" y="80"/>
                  <a:pt x="104" y="102"/>
                  <a:pt x="99" y="131"/>
                </a:cubicBezTo>
                <a:cubicBezTo>
                  <a:pt x="94" y="159"/>
                  <a:pt x="91" y="219"/>
                  <a:pt x="91" y="309"/>
                </a:cubicBezTo>
                <a:cubicBezTo>
                  <a:pt x="91" y="407"/>
                  <a:pt x="94" y="472"/>
                  <a:pt x="99" y="503"/>
                </a:cubicBezTo>
                <a:cubicBezTo>
                  <a:pt x="104" y="534"/>
                  <a:pt x="115" y="559"/>
                  <a:pt x="132" y="577"/>
                </a:cubicBezTo>
                <a:cubicBezTo>
                  <a:pt x="150" y="596"/>
                  <a:pt x="171" y="605"/>
                  <a:pt x="196" y="605"/>
                </a:cubicBezTo>
                <a:cubicBezTo>
                  <a:pt x="222" y="605"/>
                  <a:pt x="243" y="596"/>
                  <a:pt x="261" y="577"/>
                </a:cubicBezTo>
                <a:cubicBezTo>
                  <a:pt x="279" y="559"/>
                  <a:pt x="290" y="532"/>
                  <a:pt x="294" y="498"/>
                </a:cubicBezTo>
                <a:cubicBezTo>
                  <a:pt x="298" y="465"/>
                  <a:pt x="301" y="402"/>
                  <a:pt x="302" y="309"/>
                </a:cubicBezTo>
                <a:cubicBezTo>
                  <a:pt x="302" y="219"/>
                  <a:pt x="299" y="160"/>
                  <a:pt x="294" y="132"/>
                </a:cubicBezTo>
                <a:cubicBezTo>
                  <a:pt x="289" y="103"/>
                  <a:pt x="279" y="80"/>
                  <a:pt x="263" y="6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71" name="テキスト ボックス 3170"/>
          <p:cNvSpPr txBox="1"/>
          <p:nvPr/>
        </p:nvSpPr>
        <p:spPr>
          <a:xfrm>
            <a:off x="1300320" y="282672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それ以上状態遷移しない状態</a:t>
            </a:r>
            <a:endParaRPr lang="en-US" sz="2170" b="0" strike="noStrike" spc="-1">
              <a:solidFill>
                <a:srgbClr val="000000"/>
              </a:solidFill>
              <a:latin typeface="Times New Roman"/>
            </a:endParaRPr>
          </a:p>
        </p:txBody>
      </p:sp>
      <p:sp>
        <p:nvSpPr>
          <p:cNvPr id="3172" name="フリーフォーム: 図形 3171"/>
          <p:cNvSpPr/>
          <p:nvPr/>
        </p:nvSpPr>
        <p:spPr>
          <a:xfrm>
            <a:off x="1047600" y="3933720"/>
            <a:ext cx="95400" cy="95400"/>
          </a:xfrm>
          <a:custGeom>
            <a:avLst/>
            <a:gdLst/>
            <a:ahLst/>
            <a:cxnLst/>
            <a:rect l="0" t="0" r="r" b="b"/>
            <a:pathLst>
              <a:path w="265" h="265">
                <a:moveTo>
                  <a:pt x="265" y="133"/>
                </a:moveTo>
                <a:cubicBezTo>
                  <a:pt x="265" y="151"/>
                  <a:pt x="262" y="168"/>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8"/>
                  <a:pt x="0" y="151"/>
                  <a:pt x="0" y="133"/>
                </a:cubicBezTo>
                <a:cubicBezTo>
                  <a:pt x="0" y="116"/>
                  <a:pt x="3" y="99"/>
                  <a:pt x="10" y="82"/>
                </a:cubicBezTo>
                <a:cubicBezTo>
                  <a:pt x="17" y="66"/>
                  <a:pt x="26" y="52"/>
                  <a:pt x="39" y="40"/>
                </a:cubicBezTo>
                <a:cubicBezTo>
                  <a:pt x="51" y="26"/>
                  <a:pt x="65" y="17"/>
                  <a:pt x="82" y="10"/>
                </a:cubicBezTo>
                <a:cubicBezTo>
                  <a:pt x="98" y="3"/>
                  <a:pt x="115" y="0"/>
                  <a:pt x="133" y="0"/>
                </a:cubicBezTo>
                <a:cubicBezTo>
                  <a:pt x="151" y="0"/>
                  <a:pt x="168" y="3"/>
                  <a:pt x="184" y="10"/>
                </a:cubicBezTo>
                <a:cubicBezTo>
                  <a:pt x="200" y="17"/>
                  <a:pt x="214" y="26"/>
                  <a:pt x="227" y="40"/>
                </a:cubicBezTo>
                <a:cubicBezTo>
                  <a:pt x="239" y="52"/>
                  <a:pt x="249" y="66"/>
                  <a:pt x="255" y="82"/>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73" name="テキスト ボックス 3172"/>
          <p:cNvSpPr txBox="1"/>
          <p:nvPr/>
        </p:nvSpPr>
        <p:spPr>
          <a:xfrm>
            <a:off x="2962800" y="330300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など、価値を固定しておく</a:t>
            </a:r>
            <a:endParaRPr lang="en-US" sz="2170" b="0" strike="noStrike" spc="-1">
              <a:solidFill>
                <a:srgbClr val="000000"/>
              </a:solidFill>
              <a:latin typeface="Times New Roman"/>
            </a:endParaRPr>
          </a:p>
        </p:txBody>
      </p:sp>
      <p:sp>
        <p:nvSpPr>
          <p:cNvPr id="3174" name="フリーフォーム: 図形 3173"/>
          <p:cNvSpPr/>
          <p:nvPr/>
        </p:nvSpPr>
        <p:spPr>
          <a:xfrm>
            <a:off x="2703240" y="3848040"/>
            <a:ext cx="240480" cy="236160"/>
          </a:xfrm>
          <a:custGeom>
            <a:avLst/>
            <a:gdLst/>
            <a:ahLst/>
            <a:cxnLst/>
            <a:rect l="0" t="0" r="r" b="b"/>
            <a:pathLst>
              <a:path w="668" h="656">
                <a:moveTo>
                  <a:pt x="0" y="32"/>
                </a:moveTo>
                <a:cubicBezTo>
                  <a:pt x="0" y="19"/>
                  <a:pt x="4" y="8"/>
                  <a:pt x="12" y="0"/>
                </a:cubicBezTo>
                <a:lnTo>
                  <a:pt x="23" y="0"/>
                </a:lnTo>
                <a:cubicBezTo>
                  <a:pt x="49" y="2"/>
                  <a:pt x="81" y="2"/>
                  <a:pt x="120" y="2"/>
                </a:cubicBezTo>
                <a:cubicBezTo>
                  <a:pt x="194" y="2"/>
                  <a:pt x="238" y="2"/>
                  <a:pt x="251" y="0"/>
                </a:cubicBezTo>
                <a:lnTo>
                  <a:pt x="260" y="0"/>
                </a:lnTo>
                <a:cubicBezTo>
                  <a:pt x="264" y="3"/>
                  <a:pt x="265" y="6"/>
                  <a:pt x="265" y="8"/>
                </a:cubicBezTo>
                <a:cubicBezTo>
                  <a:pt x="265" y="10"/>
                  <a:pt x="265" y="15"/>
                  <a:pt x="264" y="25"/>
                </a:cubicBezTo>
                <a:cubicBezTo>
                  <a:pt x="261" y="34"/>
                  <a:pt x="258" y="40"/>
                  <a:pt x="255" y="42"/>
                </a:cubicBezTo>
                <a:lnTo>
                  <a:pt x="236" y="42"/>
                </a:lnTo>
                <a:cubicBezTo>
                  <a:pt x="222" y="44"/>
                  <a:pt x="213" y="44"/>
                  <a:pt x="208" y="44"/>
                </a:cubicBezTo>
                <a:cubicBezTo>
                  <a:pt x="190" y="47"/>
                  <a:pt x="180" y="52"/>
                  <a:pt x="178" y="58"/>
                </a:cubicBezTo>
                <a:cubicBezTo>
                  <a:pt x="178" y="59"/>
                  <a:pt x="187" y="138"/>
                  <a:pt x="205" y="293"/>
                </a:cubicBezTo>
                <a:cubicBezTo>
                  <a:pt x="223" y="447"/>
                  <a:pt x="232" y="525"/>
                  <a:pt x="233" y="526"/>
                </a:cubicBezTo>
                <a:lnTo>
                  <a:pt x="301" y="417"/>
                </a:lnTo>
                <a:cubicBezTo>
                  <a:pt x="346" y="345"/>
                  <a:pt x="391" y="272"/>
                  <a:pt x="437" y="198"/>
                </a:cubicBezTo>
                <a:cubicBezTo>
                  <a:pt x="482" y="124"/>
                  <a:pt x="505" y="85"/>
                  <a:pt x="506" y="82"/>
                </a:cubicBezTo>
                <a:cubicBezTo>
                  <a:pt x="509" y="78"/>
                  <a:pt x="510" y="73"/>
                  <a:pt x="510" y="68"/>
                </a:cubicBezTo>
                <a:cubicBezTo>
                  <a:pt x="510" y="54"/>
                  <a:pt x="496" y="45"/>
                  <a:pt x="469" y="42"/>
                </a:cubicBezTo>
                <a:cubicBezTo>
                  <a:pt x="458" y="42"/>
                  <a:pt x="452" y="39"/>
                  <a:pt x="452" y="32"/>
                </a:cubicBezTo>
                <a:cubicBezTo>
                  <a:pt x="452" y="32"/>
                  <a:pt x="453" y="28"/>
                  <a:pt x="454" y="20"/>
                </a:cubicBezTo>
                <a:cubicBezTo>
                  <a:pt x="456" y="11"/>
                  <a:pt x="458" y="6"/>
                  <a:pt x="460" y="3"/>
                </a:cubicBezTo>
                <a:cubicBezTo>
                  <a:pt x="462" y="1"/>
                  <a:pt x="466" y="0"/>
                  <a:pt x="472" y="0"/>
                </a:cubicBezTo>
                <a:cubicBezTo>
                  <a:pt x="473" y="0"/>
                  <a:pt x="477" y="0"/>
                  <a:pt x="483" y="0"/>
                </a:cubicBezTo>
                <a:cubicBezTo>
                  <a:pt x="489" y="0"/>
                  <a:pt x="500" y="0"/>
                  <a:pt x="515" y="1"/>
                </a:cubicBezTo>
                <a:cubicBezTo>
                  <a:pt x="530" y="1"/>
                  <a:pt x="549" y="2"/>
                  <a:pt x="574" y="2"/>
                </a:cubicBezTo>
                <a:cubicBezTo>
                  <a:pt x="617" y="2"/>
                  <a:pt x="644" y="1"/>
                  <a:pt x="655" y="0"/>
                </a:cubicBezTo>
                <a:lnTo>
                  <a:pt x="662" y="0"/>
                </a:lnTo>
                <a:cubicBezTo>
                  <a:pt x="666" y="4"/>
                  <a:pt x="668" y="7"/>
                  <a:pt x="668" y="10"/>
                </a:cubicBezTo>
                <a:cubicBezTo>
                  <a:pt x="668" y="20"/>
                  <a:pt x="665" y="30"/>
                  <a:pt x="660" y="40"/>
                </a:cubicBezTo>
                <a:cubicBezTo>
                  <a:pt x="658" y="42"/>
                  <a:pt x="653" y="42"/>
                  <a:pt x="644" y="42"/>
                </a:cubicBezTo>
                <a:cubicBezTo>
                  <a:pt x="636" y="43"/>
                  <a:pt x="628" y="44"/>
                  <a:pt x="622" y="44"/>
                </a:cubicBezTo>
                <a:cubicBezTo>
                  <a:pt x="615" y="45"/>
                  <a:pt x="608" y="46"/>
                  <a:pt x="602" y="49"/>
                </a:cubicBezTo>
                <a:cubicBezTo>
                  <a:pt x="596" y="51"/>
                  <a:pt x="591" y="54"/>
                  <a:pt x="587" y="55"/>
                </a:cubicBezTo>
                <a:cubicBezTo>
                  <a:pt x="584" y="57"/>
                  <a:pt x="580" y="60"/>
                  <a:pt x="576" y="63"/>
                </a:cubicBezTo>
                <a:cubicBezTo>
                  <a:pt x="572" y="66"/>
                  <a:pt x="569" y="68"/>
                  <a:pt x="567" y="69"/>
                </a:cubicBezTo>
                <a:cubicBezTo>
                  <a:pt x="564" y="71"/>
                  <a:pt x="562" y="73"/>
                  <a:pt x="559" y="78"/>
                </a:cubicBezTo>
                <a:cubicBezTo>
                  <a:pt x="557" y="82"/>
                  <a:pt x="555" y="84"/>
                  <a:pt x="553" y="84"/>
                </a:cubicBezTo>
                <a:lnTo>
                  <a:pt x="373" y="374"/>
                </a:lnTo>
                <a:cubicBezTo>
                  <a:pt x="262" y="554"/>
                  <a:pt x="204" y="646"/>
                  <a:pt x="200" y="651"/>
                </a:cubicBezTo>
                <a:cubicBezTo>
                  <a:pt x="199" y="652"/>
                  <a:pt x="196" y="654"/>
                  <a:pt x="194" y="655"/>
                </a:cubicBezTo>
                <a:lnTo>
                  <a:pt x="177" y="656"/>
                </a:lnTo>
                <a:lnTo>
                  <a:pt x="171" y="656"/>
                </a:lnTo>
                <a:cubicBezTo>
                  <a:pt x="159" y="656"/>
                  <a:pt x="154" y="654"/>
                  <a:pt x="154" y="650"/>
                </a:cubicBezTo>
                <a:cubicBezTo>
                  <a:pt x="152" y="646"/>
                  <a:pt x="139" y="547"/>
                  <a:pt x="117" y="352"/>
                </a:cubicBezTo>
                <a:cubicBezTo>
                  <a:pt x="93" y="155"/>
                  <a:pt x="81" y="55"/>
                  <a:pt x="80" y="53"/>
                </a:cubicBezTo>
                <a:cubicBezTo>
                  <a:pt x="77" y="46"/>
                  <a:pt x="58" y="42"/>
                  <a:pt x="23" y="42"/>
                </a:cubicBezTo>
                <a:lnTo>
                  <a:pt x="7" y="42"/>
                </a:lnTo>
                <a:cubicBezTo>
                  <a:pt x="3"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75" name="フリーフォーム: 図形 3174"/>
          <p:cNvSpPr/>
          <p:nvPr/>
        </p:nvSpPr>
        <p:spPr>
          <a:xfrm>
            <a:off x="2979720" y="3849840"/>
            <a:ext cx="154440" cy="107640"/>
          </a:xfrm>
          <a:custGeom>
            <a:avLst/>
            <a:gdLst/>
            <a:ahLst/>
            <a:cxnLst/>
            <a:rect l="0" t="0" r="r" b="b"/>
            <a:pathLst>
              <a:path w="429" h="299">
                <a:moveTo>
                  <a:pt x="21" y="102"/>
                </a:moveTo>
                <a:lnTo>
                  <a:pt x="13" y="102"/>
                </a:lnTo>
                <a:cubicBezTo>
                  <a:pt x="5" y="102"/>
                  <a:pt x="0" y="99"/>
                  <a:pt x="0" y="93"/>
                </a:cubicBezTo>
                <a:cubicBezTo>
                  <a:pt x="0" y="91"/>
                  <a:pt x="2" y="87"/>
                  <a:pt x="7" y="81"/>
                </a:cubicBezTo>
                <a:cubicBezTo>
                  <a:pt x="43" y="31"/>
                  <a:pt x="80" y="5"/>
                  <a:pt x="117" y="1"/>
                </a:cubicBezTo>
                <a:cubicBezTo>
                  <a:pt x="117" y="1"/>
                  <a:pt x="165" y="0"/>
                  <a:pt x="261" y="0"/>
                </a:cubicBezTo>
                <a:cubicBezTo>
                  <a:pt x="337" y="0"/>
                  <a:pt x="380" y="0"/>
                  <a:pt x="392" y="0"/>
                </a:cubicBezTo>
                <a:cubicBezTo>
                  <a:pt x="403" y="0"/>
                  <a:pt x="411" y="1"/>
                  <a:pt x="415" y="4"/>
                </a:cubicBezTo>
                <a:cubicBezTo>
                  <a:pt x="424" y="9"/>
                  <a:pt x="429" y="18"/>
                  <a:pt x="429" y="29"/>
                </a:cubicBezTo>
                <a:cubicBezTo>
                  <a:pt x="429" y="39"/>
                  <a:pt x="426" y="48"/>
                  <a:pt x="421" y="56"/>
                </a:cubicBezTo>
                <a:cubicBezTo>
                  <a:pt x="415" y="63"/>
                  <a:pt x="407" y="69"/>
                  <a:pt x="397" y="72"/>
                </a:cubicBezTo>
                <a:cubicBezTo>
                  <a:pt x="395" y="72"/>
                  <a:pt x="379" y="73"/>
                  <a:pt x="347" y="73"/>
                </a:cubicBezTo>
                <a:lnTo>
                  <a:pt x="301" y="73"/>
                </a:lnTo>
                <a:lnTo>
                  <a:pt x="300" y="81"/>
                </a:lnTo>
                <a:cubicBezTo>
                  <a:pt x="299" y="85"/>
                  <a:pt x="299" y="94"/>
                  <a:pt x="299" y="109"/>
                </a:cubicBezTo>
                <a:cubicBezTo>
                  <a:pt x="299" y="135"/>
                  <a:pt x="302" y="159"/>
                  <a:pt x="309" y="179"/>
                </a:cubicBezTo>
                <a:cubicBezTo>
                  <a:pt x="315" y="199"/>
                  <a:pt x="322" y="214"/>
                  <a:pt x="329" y="225"/>
                </a:cubicBezTo>
                <a:cubicBezTo>
                  <a:pt x="335" y="236"/>
                  <a:pt x="338" y="244"/>
                  <a:pt x="338" y="251"/>
                </a:cubicBezTo>
                <a:cubicBezTo>
                  <a:pt x="338" y="262"/>
                  <a:pt x="333" y="273"/>
                  <a:pt x="322" y="283"/>
                </a:cubicBezTo>
                <a:cubicBezTo>
                  <a:pt x="311" y="293"/>
                  <a:pt x="299" y="299"/>
                  <a:pt x="287" y="299"/>
                </a:cubicBezTo>
                <a:cubicBezTo>
                  <a:pt x="263" y="299"/>
                  <a:pt x="247" y="276"/>
                  <a:pt x="240" y="231"/>
                </a:cubicBezTo>
                <a:cubicBezTo>
                  <a:pt x="239" y="224"/>
                  <a:pt x="239" y="215"/>
                  <a:pt x="239" y="202"/>
                </a:cubicBezTo>
                <a:cubicBezTo>
                  <a:pt x="239" y="183"/>
                  <a:pt x="240" y="164"/>
                  <a:pt x="243" y="142"/>
                </a:cubicBezTo>
                <a:cubicBezTo>
                  <a:pt x="246" y="121"/>
                  <a:pt x="249" y="104"/>
                  <a:pt x="253" y="92"/>
                </a:cubicBezTo>
                <a:lnTo>
                  <a:pt x="258" y="75"/>
                </a:lnTo>
                <a:cubicBezTo>
                  <a:pt x="258" y="74"/>
                  <a:pt x="247" y="73"/>
                  <a:pt x="226" y="73"/>
                </a:cubicBezTo>
                <a:lnTo>
                  <a:pt x="194" y="73"/>
                </a:lnTo>
                <a:lnTo>
                  <a:pt x="193" y="76"/>
                </a:lnTo>
                <a:cubicBezTo>
                  <a:pt x="193" y="76"/>
                  <a:pt x="192" y="80"/>
                  <a:pt x="191" y="86"/>
                </a:cubicBezTo>
                <a:cubicBezTo>
                  <a:pt x="190" y="92"/>
                  <a:pt x="187" y="101"/>
                  <a:pt x="184" y="113"/>
                </a:cubicBezTo>
                <a:cubicBezTo>
                  <a:pt x="180" y="126"/>
                  <a:pt x="178" y="137"/>
                  <a:pt x="175" y="149"/>
                </a:cubicBezTo>
                <a:cubicBezTo>
                  <a:pt x="169" y="172"/>
                  <a:pt x="163" y="197"/>
                  <a:pt x="156" y="226"/>
                </a:cubicBezTo>
                <a:cubicBezTo>
                  <a:pt x="150" y="249"/>
                  <a:pt x="146" y="263"/>
                  <a:pt x="144" y="268"/>
                </a:cubicBezTo>
                <a:cubicBezTo>
                  <a:pt x="142" y="273"/>
                  <a:pt x="139" y="277"/>
                  <a:pt x="136" y="281"/>
                </a:cubicBezTo>
                <a:cubicBezTo>
                  <a:pt x="135" y="282"/>
                  <a:pt x="134" y="283"/>
                  <a:pt x="133" y="284"/>
                </a:cubicBezTo>
                <a:cubicBezTo>
                  <a:pt x="123" y="294"/>
                  <a:pt x="111" y="299"/>
                  <a:pt x="99" y="299"/>
                </a:cubicBezTo>
                <a:cubicBezTo>
                  <a:pt x="88" y="299"/>
                  <a:pt x="79" y="295"/>
                  <a:pt x="73" y="289"/>
                </a:cubicBezTo>
                <a:cubicBezTo>
                  <a:pt x="66" y="282"/>
                  <a:pt x="63" y="274"/>
                  <a:pt x="63" y="264"/>
                </a:cubicBezTo>
                <a:cubicBezTo>
                  <a:pt x="63" y="260"/>
                  <a:pt x="63" y="256"/>
                  <a:pt x="65" y="253"/>
                </a:cubicBezTo>
                <a:cubicBezTo>
                  <a:pt x="65" y="251"/>
                  <a:pt x="71" y="242"/>
                  <a:pt x="79" y="226"/>
                </a:cubicBezTo>
                <a:cubicBezTo>
                  <a:pt x="88" y="210"/>
                  <a:pt x="99" y="190"/>
                  <a:pt x="111" y="165"/>
                </a:cubicBezTo>
                <a:cubicBezTo>
                  <a:pt x="123" y="140"/>
                  <a:pt x="133" y="118"/>
                  <a:pt x="141" y="100"/>
                </a:cubicBezTo>
                <a:cubicBezTo>
                  <a:pt x="147" y="84"/>
                  <a:pt x="150" y="75"/>
                  <a:pt x="150" y="73"/>
                </a:cubicBezTo>
                <a:cubicBezTo>
                  <a:pt x="118" y="73"/>
                  <a:pt x="100" y="74"/>
                  <a:pt x="95" y="74"/>
                </a:cubicBezTo>
                <a:cubicBezTo>
                  <a:pt x="73" y="76"/>
                  <a:pt x="55" y="83"/>
                  <a:pt x="43" y="94"/>
                </a:cubicBezTo>
                <a:lnTo>
                  <a:pt x="36" y="102"/>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76" name="テキスト ボックス 3175"/>
          <p:cNvSpPr txBox="1"/>
          <p:nvPr/>
        </p:nvSpPr>
        <p:spPr>
          <a:xfrm>
            <a:off x="1300320" y="378864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他の状態の</a:t>
            </a:r>
            <a:endParaRPr lang="en-US" sz="2170" b="0" strike="noStrike" spc="-1">
              <a:solidFill>
                <a:srgbClr val="000000"/>
              </a:solidFill>
              <a:latin typeface="Times New Roman"/>
            </a:endParaRPr>
          </a:p>
        </p:txBody>
      </p:sp>
      <p:sp>
        <p:nvSpPr>
          <p:cNvPr id="3177" name="フリーフォーム: 図形 3176"/>
          <p:cNvSpPr/>
          <p:nvPr/>
        </p:nvSpPr>
        <p:spPr>
          <a:xfrm>
            <a:off x="3446280" y="3851280"/>
            <a:ext cx="240480" cy="236520"/>
          </a:xfrm>
          <a:custGeom>
            <a:avLst/>
            <a:gdLst/>
            <a:ahLst/>
            <a:cxnLst/>
            <a:rect l="0" t="0" r="r" b="b"/>
            <a:pathLst>
              <a:path w="668" h="657">
                <a:moveTo>
                  <a:pt x="0" y="33"/>
                </a:moveTo>
                <a:cubicBezTo>
                  <a:pt x="0" y="19"/>
                  <a:pt x="4" y="8"/>
                  <a:pt x="12" y="0"/>
                </a:cubicBezTo>
                <a:lnTo>
                  <a:pt x="23" y="0"/>
                </a:lnTo>
                <a:cubicBezTo>
                  <a:pt x="49" y="2"/>
                  <a:pt x="81" y="3"/>
                  <a:pt x="121" y="3"/>
                </a:cubicBezTo>
                <a:cubicBezTo>
                  <a:pt x="194" y="3"/>
                  <a:pt x="237" y="2"/>
                  <a:pt x="251" y="0"/>
                </a:cubicBezTo>
                <a:lnTo>
                  <a:pt x="260" y="0"/>
                </a:lnTo>
                <a:cubicBezTo>
                  <a:pt x="264" y="4"/>
                  <a:pt x="265" y="7"/>
                  <a:pt x="265" y="8"/>
                </a:cubicBezTo>
                <a:cubicBezTo>
                  <a:pt x="265" y="10"/>
                  <a:pt x="265" y="16"/>
                  <a:pt x="264" y="25"/>
                </a:cubicBezTo>
                <a:cubicBezTo>
                  <a:pt x="260" y="34"/>
                  <a:pt x="258" y="40"/>
                  <a:pt x="255" y="43"/>
                </a:cubicBezTo>
                <a:lnTo>
                  <a:pt x="236" y="43"/>
                </a:lnTo>
                <a:cubicBezTo>
                  <a:pt x="222" y="44"/>
                  <a:pt x="213" y="45"/>
                  <a:pt x="208" y="45"/>
                </a:cubicBezTo>
                <a:cubicBezTo>
                  <a:pt x="190" y="48"/>
                  <a:pt x="180" y="52"/>
                  <a:pt x="178" y="59"/>
                </a:cubicBezTo>
                <a:cubicBezTo>
                  <a:pt x="178" y="60"/>
                  <a:pt x="187" y="139"/>
                  <a:pt x="205" y="293"/>
                </a:cubicBezTo>
                <a:cubicBezTo>
                  <a:pt x="223" y="448"/>
                  <a:pt x="232" y="525"/>
                  <a:pt x="233" y="527"/>
                </a:cubicBezTo>
                <a:lnTo>
                  <a:pt x="301" y="418"/>
                </a:lnTo>
                <a:cubicBezTo>
                  <a:pt x="346" y="345"/>
                  <a:pt x="391" y="272"/>
                  <a:pt x="437" y="198"/>
                </a:cubicBezTo>
                <a:cubicBezTo>
                  <a:pt x="482" y="124"/>
                  <a:pt x="505" y="85"/>
                  <a:pt x="506" y="83"/>
                </a:cubicBezTo>
                <a:cubicBezTo>
                  <a:pt x="509" y="79"/>
                  <a:pt x="510" y="74"/>
                  <a:pt x="510" y="69"/>
                </a:cubicBezTo>
                <a:cubicBezTo>
                  <a:pt x="510" y="54"/>
                  <a:pt x="496" y="45"/>
                  <a:pt x="469" y="43"/>
                </a:cubicBezTo>
                <a:cubicBezTo>
                  <a:pt x="458" y="43"/>
                  <a:pt x="452" y="39"/>
                  <a:pt x="452" y="33"/>
                </a:cubicBezTo>
                <a:cubicBezTo>
                  <a:pt x="452" y="32"/>
                  <a:pt x="453" y="28"/>
                  <a:pt x="454" y="21"/>
                </a:cubicBezTo>
                <a:cubicBezTo>
                  <a:pt x="456" y="12"/>
                  <a:pt x="458" y="6"/>
                  <a:pt x="460" y="4"/>
                </a:cubicBezTo>
                <a:cubicBezTo>
                  <a:pt x="462" y="1"/>
                  <a:pt x="466" y="0"/>
                  <a:pt x="472" y="0"/>
                </a:cubicBezTo>
                <a:cubicBezTo>
                  <a:pt x="473" y="0"/>
                  <a:pt x="477" y="0"/>
                  <a:pt x="483" y="0"/>
                </a:cubicBezTo>
                <a:cubicBezTo>
                  <a:pt x="489" y="0"/>
                  <a:pt x="500" y="0"/>
                  <a:pt x="515" y="1"/>
                </a:cubicBezTo>
                <a:cubicBezTo>
                  <a:pt x="530" y="2"/>
                  <a:pt x="549" y="2"/>
                  <a:pt x="574" y="2"/>
                </a:cubicBezTo>
                <a:cubicBezTo>
                  <a:pt x="617" y="2"/>
                  <a:pt x="644" y="1"/>
                  <a:pt x="655" y="0"/>
                </a:cubicBezTo>
                <a:lnTo>
                  <a:pt x="662" y="0"/>
                </a:lnTo>
                <a:cubicBezTo>
                  <a:pt x="666" y="4"/>
                  <a:pt x="668" y="8"/>
                  <a:pt x="668" y="10"/>
                </a:cubicBezTo>
                <a:cubicBezTo>
                  <a:pt x="668" y="21"/>
                  <a:pt x="665" y="31"/>
                  <a:pt x="660" y="40"/>
                </a:cubicBezTo>
                <a:cubicBezTo>
                  <a:pt x="658" y="42"/>
                  <a:pt x="653" y="43"/>
                  <a:pt x="644" y="43"/>
                </a:cubicBezTo>
                <a:cubicBezTo>
                  <a:pt x="636" y="43"/>
                  <a:pt x="628" y="44"/>
                  <a:pt x="622" y="45"/>
                </a:cubicBezTo>
                <a:cubicBezTo>
                  <a:pt x="615" y="45"/>
                  <a:pt x="608" y="47"/>
                  <a:pt x="602" y="49"/>
                </a:cubicBezTo>
                <a:cubicBezTo>
                  <a:pt x="596" y="52"/>
                  <a:pt x="591" y="54"/>
                  <a:pt x="587" y="56"/>
                </a:cubicBezTo>
                <a:cubicBezTo>
                  <a:pt x="584" y="58"/>
                  <a:pt x="580" y="60"/>
                  <a:pt x="576" y="63"/>
                </a:cubicBezTo>
                <a:cubicBezTo>
                  <a:pt x="572" y="66"/>
                  <a:pt x="569" y="69"/>
                  <a:pt x="567" y="70"/>
                </a:cubicBezTo>
                <a:cubicBezTo>
                  <a:pt x="564" y="71"/>
                  <a:pt x="562" y="74"/>
                  <a:pt x="559" y="78"/>
                </a:cubicBezTo>
                <a:cubicBezTo>
                  <a:pt x="557" y="83"/>
                  <a:pt x="555" y="85"/>
                  <a:pt x="553" y="85"/>
                </a:cubicBezTo>
                <a:lnTo>
                  <a:pt x="373" y="374"/>
                </a:lnTo>
                <a:cubicBezTo>
                  <a:pt x="262" y="555"/>
                  <a:pt x="204" y="647"/>
                  <a:pt x="200" y="651"/>
                </a:cubicBezTo>
                <a:cubicBezTo>
                  <a:pt x="198" y="653"/>
                  <a:pt x="196" y="654"/>
                  <a:pt x="194" y="656"/>
                </a:cubicBezTo>
                <a:lnTo>
                  <a:pt x="177" y="657"/>
                </a:lnTo>
                <a:lnTo>
                  <a:pt x="171" y="657"/>
                </a:lnTo>
                <a:cubicBezTo>
                  <a:pt x="159" y="657"/>
                  <a:pt x="154" y="655"/>
                  <a:pt x="154" y="650"/>
                </a:cubicBezTo>
                <a:cubicBezTo>
                  <a:pt x="152" y="647"/>
                  <a:pt x="140" y="547"/>
                  <a:pt x="117" y="353"/>
                </a:cubicBezTo>
                <a:cubicBezTo>
                  <a:pt x="94" y="155"/>
                  <a:pt x="81" y="55"/>
                  <a:pt x="80" y="53"/>
                </a:cubicBezTo>
                <a:cubicBezTo>
                  <a:pt x="77" y="46"/>
                  <a:pt x="58" y="43"/>
                  <a:pt x="23" y="43"/>
                </a:cubicBezTo>
                <a:lnTo>
                  <a:pt x="7"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78" name="フリーフォーム: 図形 3177"/>
          <p:cNvSpPr/>
          <p:nvPr/>
        </p:nvSpPr>
        <p:spPr>
          <a:xfrm>
            <a:off x="3722760" y="3853440"/>
            <a:ext cx="154440" cy="107280"/>
          </a:xfrm>
          <a:custGeom>
            <a:avLst/>
            <a:gdLst/>
            <a:ahLst/>
            <a:cxnLst/>
            <a:rect l="0" t="0" r="r" b="b"/>
            <a:pathLst>
              <a:path w="429" h="298">
                <a:moveTo>
                  <a:pt x="21" y="102"/>
                </a:moveTo>
                <a:lnTo>
                  <a:pt x="13" y="102"/>
                </a:lnTo>
                <a:cubicBezTo>
                  <a:pt x="5" y="102"/>
                  <a:pt x="0" y="99"/>
                  <a:pt x="0" y="92"/>
                </a:cubicBezTo>
                <a:cubicBezTo>
                  <a:pt x="0" y="90"/>
                  <a:pt x="2" y="86"/>
                  <a:pt x="7" y="80"/>
                </a:cubicBezTo>
                <a:cubicBezTo>
                  <a:pt x="43" y="31"/>
                  <a:pt x="79" y="4"/>
                  <a:pt x="116" y="0"/>
                </a:cubicBezTo>
                <a:cubicBezTo>
                  <a:pt x="116" y="0"/>
                  <a:pt x="165" y="0"/>
                  <a:pt x="261" y="0"/>
                </a:cubicBezTo>
                <a:cubicBezTo>
                  <a:pt x="337" y="0"/>
                  <a:pt x="380" y="0"/>
                  <a:pt x="392" y="0"/>
                </a:cubicBezTo>
                <a:cubicBezTo>
                  <a:pt x="403" y="0"/>
                  <a:pt x="411" y="1"/>
                  <a:pt x="415" y="3"/>
                </a:cubicBezTo>
                <a:cubicBezTo>
                  <a:pt x="424" y="9"/>
                  <a:pt x="429" y="17"/>
                  <a:pt x="429" y="29"/>
                </a:cubicBezTo>
                <a:cubicBezTo>
                  <a:pt x="429" y="38"/>
                  <a:pt x="426" y="47"/>
                  <a:pt x="421" y="55"/>
                </a:cubicBezTo>
                <a:cubicBezTo>
                  <a:pt x="415" y="63"/>
                  <a:pt x="407" y="68"/>
                  <a:pt x="397" y="71"/>
                </a:cubicBezTo>
                <a:cubicBezTo>
                  <a:pt x="395" y="72"/>
                  <a:pt x="379" y="72"/>
                  <a:pt x="347" y="73"/>
                </a:cubicBezTo>
                <a:lnTo>
                  <a:pt x="301" y="73"/>
                </a:lnTo>
                <a:lnTo>
                  <a:pt x="300" y="81"/>
                </a:lnTo>
                <a:cubicBezTo>
                  <a:pt x="299" y="85"/>
                  <a:pt x="299" y="94"/>
                  <a:pt x="299" y="108"/>
                </a:cubicBezTo>
                <a:cubicBezTo>
                  <a:pt x="299" y="135"/>
                  <a:pt x="302" y="159"/>
                  <a:pt x="309" y="178"/>
                </a:cubicBezTo>
                <a:cubicBezTo>
                  <a:pt x="315" y="198"/>
                  <a:pt x="322" y="213"/>
                  <a:pt x="329" y="224"/>
                </a:cubicBezTo>
                <a:cubicBezTo>
                  <a:pt x="335" y="235"/>
                  <a:pt x="339" y="244"/>
                  <a:pt x="339" y="250"/>
                </a:cubicBezTo>
                <a:cubicBezTo>
                  <a:pt x="339" y="262"/>
                  <a:pt x="333" y="273"/>
                  <a:pt x="322" y="283"/>
                </a:cubicBezTo>
                <a:cubicBezTo>
                  <a:pt x="311" y="293"/>
                  <a:pt x="299" y="298"/>
                  <a:pt x="287" y="298"/>
                </a:cubicBezTo>
                <a:cubicBezTo>
                  <a:pt x="263" y="298"/>
                  <a:pt x="247" y="276"/>
                  <a:pt x="240" y="231"/>
                </a:cubicBezTo>
                <a:cubicBezTo>
                  <a:pt x="239" y="224"/>
                  <a:pt x="239" y="214"/>
                  <a:pt x="239" y="201"/>
                </a:cubicBezTo>
                <a:cubicBezTo>
                  <a:pt x="239" y="183"/>
                  <a:pt x="240" y="163"/>
                  <a:pt x="243" y="142"/>
                </a:cubicBezTo>
                <a:cubicBezTo>
                  <a:pt x="246" y="120"/>
                  <a:pt x="250" y="104"/>
                  <a:pt x="253" y="92"/>
                </a:cubicBezTo>
                <a:lnTo>
                  <a:pt x="258" y="74"/>
                </a:lnTo>
                <a:cubicBezTo>
                  <a:pt x="258" y="73"/>
                  <a:pt x="247" y="73"/>
                  <a:pt x="226" y="73"/>
                </a:cubicBezTo>
                <a:lnTo>
                  <a:pt x="194" y="73"/>
                </a:lnTo>
                <a:lnTo>
                  <a:pt x="193" y="75"/>
                </a:lnTo>
                <a:cubicBezTo>
                  <a:pt x="193" y="76"/>
                  <a:pt x="193" y="79"/>
                  <a:pt x="191" y="85"/>
                </a:cubicBezTo>
                <a:cubicBezTo>
                  <a:pt x="190" y="91"/>
                  <a:pt x="187" y="101"/>
                  <a:pt x="184" y="113"/>
                </a:cubicBezTo>
                <a:cubicBezTo>
                  <a:pt x="180" y="125"/>
                  <a:pt x="178" y="138"/>
                  <a:pt x="175" y="148"/>
                </a:cubicBezTo>
                <a:cubicBezTo>
                  <a:pt x="169" y="171"/>
                  <a:pt x="163" y="197"/>
                  <a:pt x="156" y="225"/>
                </a:cubicBezTo>
                <a:cubicBezTo>
                  <a:pt x="150" y="249"/>
                  <a:pt x="145" y="263"/>
                  <a:pt x="143" y="268"/>
                </a:cubicBezTo>
                <a:cubicBezTo>
                  <a:pt x="141" y="273"/>
                  <a:pt x="138" y="277"/>
                  <a:pt x="135" y="281"/>
                </a:cubicBezTo>
                <a:cubicBezTo>
                  <a:pt x="134" y="282"/>
                  <a:pt x="133" y="283"/>
                  <a:pt x="132" y="284"/>
                </a:cubicBezTo>
                <a:cubicBezTo>
                  <a:pt x="122" y="293"/>
                  <a:pt x="110" y="298"/>
                  <a:pt x="98" y="298"/>
                </a:cubicBezTo>
                <a:cubicBezTo>
                  <a:pt x="87" y="298"/>
                  <a:pt x="78" y="295"/>
                  <a:pt x="72" y="288"/>
                </a:cubicBezTo>
                <a:cubicBezTo>
                  <a:pt x="66" y="282"/>
                  <a:pt x="63" y="273"/>
                  <a:pt x="63" y="264"/>
                </a:cubicBezTo>
                <a:cubicBezTo>
                  <a:pt x="63" y="259"/>
                  <a:pt x="63" y="256"/>
                  <a:pt x="65" y="253"/>
                </a:cubicBezTo>
                <a:cubicBezTo>
                  <a:pt x="65" y="251"/>
                  <a:pt x="70" y="242"/>
                  <a:pt x="78" y="226"/>
                </a:cubicBezTo>
                <a:cubicBezTo>
                  <a:pt x="87" y="209"/>
                  <a:pt x="98" y="189"/>
                  <a:pt x="110" y="164"/>
                </a:cubicBezTo>
                <a:cubicBezTo>
                  <a:pt x="122" y="140"/>
                  <a:pt x="132" y="117"/>
                  <a:pt x="140" y="99"/>
                </a:cubicBezTo>
                <a:cubicBezTo>
                  <a:pt x="147" y="83"/>
                  <a:pt x="150" y="74"/>
                  <a:pt x="150" y="73"/>
                </a:cubicBezTo>
                <a:cubicBezTo>
                  <a:pt x="117" y="73"/>
                  <a:pt x="99" y="73"/>
                  <a:pt x="94" y="73"/>
                </a:cubicBezTo>
                <a:cubicBezTo>
                  <a:pt x="72" y="75"/>
                  <a:pt x="55" y="82"/>
                  <a:pt x="43" y="94"/>
                </a:cubicBezTo>
                <a:lnTo>
                  <a:pt x="36" y="101"/>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79" name="フリーフォーム: 図形 3178"/>
          <p:cNvSpPr/>
          <p:nvPr/>
        </p:nvSpPr>
        <p:spPr>
          <a:xfrm>
            <a:off x="3926880" y="3828960"/>
            <a:ext cx="80640" cy="335160"/>
          </a:xfrm>
          <a:custGeom>
            <a:avLst/>
            <a:gdLst/>
            <a:ahLst/>
            <a:cxnLst/>
            <a:rect l="0" t="0" r="r" b="b"/>
            <a:pathLst>
              <a:path w="224" h="931">
                <a:moveTo>
                  <a:pt x="0" y="466"/>
                </a:moveTo>
                <a:cubicBezTo>
                  <a:pt x="0" y="423"/>
                  <a:pt x="4" y="382"/>
                  <a:pt x="10" y="344"/>
                </a:cubicBezTo>
                <a:cubicBezTo>
                  <a:pt x="16" y="306"/>
                  <a:pt x="23" y="272"/>
                  <a:pt x="31" y="244"/>
                </a:cubicBezTo>
                <a:cubicBezTo>
                  <a:pt x="39" y="217"/>
                  <a:pt x="51" y="189"/>
                  <a:pt x="66" y="163"/>
                </a:cubicBezTo>
                <a:cubicBezTo>
                  <a:pt x="80" y="136"/>
                  <a:pt x="93" y="115"/>
                  <a:pt x="102" y="100"/>
                </a:cubicBezTo>
                <a:cubicBezTo>
                  <a:pt x="111" y="85"/>
                  <a:pt x="124" y="69"/>
                  <a:pt x="141" y="51"/>
                </a:cubicBezTo>
                <a:cubicBezTo>
                  <a:pt x="158" y="34"/>
                  <a:pt x="169" y="23"/>
                  <a:pt x="172" y="19"/>
                </a:cubicBezTo>
                <a:cubicBezTo>
                  <a:pt x="175" y="16"/>
                  <a:pt x="183" y="9"/>
                  <a:pt x="195" y="0"/>
                </a:cubicBezTo>
                <a:lnTo>
                  <a:pt x="207" y="0"/>
                </a:lnTo>
                <a:lnTo>
                  <a:pt x="211" y="0"/>
                </a:lnTo>
                <a:cubicBezTo>
                  <a:pt x="219" y="0"/>
                  <a:pt x="224" y="3"/>
                  <a:pt x="224" y="8"/>
                </a:cubicBezTo>
                <a:cubicBezTo>
                  <a:pt x="224" y="10"/>
                  <a:pt x="219" y="16"/>
                  <a:pt x="208" y="28"/>
                </a:cubicBezTo>
                <a:cubicBezTo>
                  <a:pt x="197" y="39"/>
                  <a:pt x="185" y="55"/>
                  <a:pt x="170" y="78"/>
                </a:cubicBezTo>
                <a:cubicBezTo>
                  <a:pt x="155" y="100"/>
                  <a:pt x="140" y="126"/>
                  <a:pt x="124" y="158"/>
                </a:cubicBezTo>
                <a:cubicBezTo>
                  <a:pt x="109" y="190"/>
                  <a:pt x="96" y="232"/>
                  <a:pt x="85" y="286"/>
                </a:cubicBezTo>
                <a:cubicBezTo>
                  <a:pt x="74" y="340"/>
                  <a:pt x="68" y="400"/>
                  <a:pt x="68" y="466"/>
                </a:cubicBezTo>
                <a:cubicBezTo>
                  <a:pt x="68" y="532"/>
                  <a:pt x="74" y="591"/>
                  <a:pt x="85" y="644"/>
                </a:cubicBezTo>
                <a:cubicBezTo>
                  <a:pt x="96" y="698"/>
                  <a:pt x="108" y="741"/>
                  <a:pt x="123" y="774"/>
                </a:cubicBezTo>
                <a:cubicBezTo>
                  <a:pt x="138" y="807"/>
                  <a:pt x="153" y="833"/>
                  <a:pt x="169" y="854"/>
                </a:cubicBezTo>
                <a:cubicBezTo>
                  <a:pt x="184" y="874"/>
                  <a:pt x="197" y="891"/>
                  <a:pt x="208" y="903"/>
                </a:cubicBezTo>
                <a:cubicBezTo>
                  <a:pt x="219" y="915"/>
                  <a:pt x="224" y="922"/>
                  <a:pt x="224" y="923"/>
                </a:cubicBezTo>
                <a:cubicBezTo>
                  <a:pt x="224" y="928"/>
                  <a:pt x="219" y="931"/>
                  <a:pt x="210" y="931"/>
                </a:cubicBezTo>
                <a:lnTo>
                  <a:pt x="207" y="931"/>
                </a:lnTo>
                <a:lnTo>
                  <a:pt x="195" y="931"/>
                </a:lnTo>
                <a:lnTo>
                  <a:pt x="169" y="909"/>
                </a:lnTo>
                <a:cubicBezTo>
                  <a:pt x="111" y="856"/>
                  <a:pt x="67" y="790"/>
                  <a:pt x="40" y="711"/>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80" name="フリーフォーム: 図形 3179"/>
          <p:cNvSpPr/>
          <p:nvPr/>
        </p:nvSpPr>
        <p:spPr>
          <a:xfrm>
            <a:off x="4040280" y="3928680"/>
            <a:ext cx="186480" cy="154440"/>
          </a:xfrm>
          <a:custGeom>
            <a:avLst/>
            <a:gdLst/>
            <a:ahLst/>
            <a:cxnLst/>
            <a:rect l="0" t="0" r="r" b="b"/>
            <a:pathLst>
              <a:path w="518" h="429">
                <a:moveTo>
                  <a:pt x="29" y="158"/>
                </a:moveTo>
                <a:lnTo>
                  <a:pt x="18" y="158"/>
                </a:lnTo>
                <a:cubicBezTo>
                  <a:pt x="6" y="158"/>
                  <a:pt x="0" y="154"/>
                  <a:pt x="0" y="145"/>
                </a:cubicBezTo>
                <a:cubicBezTo>
                  <a:pt x="0" y="144"/>
                  <a:pt x="1" y="140"/>
                  <a:pt x="2" y="135"/>
                </a:cubicBezTo>
                <a:cubicBezTo>
                  <a:pt x="3" y="129"/>
                  <a:pt x="6" y="121"/>
                  <a:pt x="12" y="112"/>
                </a:cubicBezTo>
                <a:cubicBezTo>
                  <a:pt x="18" y="102"/>
                  <a:pt x="24" y="91"/>
                  <a:pt x="31" y="81"/>
                </a:cubicBezTo>
                <a:cubicBezTo>
                  <a:pt x="37" y="70"/>
                  <a:pt x="48" y="59"/>
                  <a:pt x="62" y="47"/>
                </a:cubicBezTo>
                <a:cubicBezTo>
                  <a:pt x="76" y="36"/>
                  <a:pt x="92" y="26"/>
                  <a:pt x="108" y="18"/>
                </a:cubicBezTo>
                <a:cubicBezTo>
                  <a:pt x="133" y="6"/>
                  <a:pt x="156" y="1"/>
                  <a:pt x="177" y="1"/>
                </a:cubicBezTo>
                <a:lnTo>
                  <a:pt x="179" y="1"/>
                </a:lnTo>
                <a:cubicBezTo>
                  <a:pt x="202" y="1"/>
                  <a:pt x="217" y="1"/>
                  <a:pt x="222" y="2"/>
                </a:cubicBezTo>
                <a:cubicBezTo>
                  <a:pt x="269" y="10"/>
                  <a:pt x="300" y="25"/>
                  <a:pt x="315" y="48"/>
                </a:cubicBezTo>
                <a:lnTo>
                  <a:pt x="325" y="39"/>
                </a:lnTo>
                <a:cubicBezTo>
                  <a:pt x="351" y="13"/>
                  <a:pt x="379" y="0"/>
                  <a:pt x="409" y="0"/>
                </a:cubicBezTo>
                <a:cubicBezTo>
                  <a:pt x="444" y="0"/>
                  <a:pt x="471" y="10"/>
                  <a:pt x="489" y="29"/>
                </a:cubicBezTo>
                <a:cubicBezTo>
                  <a:pt x="508" y="48"/>
                  <a:pt x="517" y="71"/>
                  <a:pt x="518" y="99"/>
                </a:cubicBezTo>
                <a:cubicBezTo>
                  <a:pt x="518" y="125"/>
                  <a:pt x="510" y="146"/>
                  <a:pt x="494" y="160"/>
                </a:cubicBezTo>
                <a:cubicBezTo>
                  <a:pt x="478" y="174"/>
                  <a:pt x="460" y="182"/>
                  <a:pt x="442" y="182"/>
                </a:cubicBezTo>
                <a:cubicBezTo>
                  <a:pt x="428" y="182"/>
                  <a:pt x="415" y="178"/>
                  <a:pt x="405" y="169"/>
                </a:cubicBezTo>
                <a:cubicBezTo>
                  <a:pt x="395" y="161"/>
                  <a:pt x="390" y="149"/>
                  <a:pt x="390" y="134"/>
                </a:cubicBezTo>
                <a:cubicBezTo>
                  <a:pt x="390" y="112"/>
                  <a:pt x="398" y="94"/>
                  <a:pt x="415" y="79"/>
                </a:cubicBezTo>
                <a:cubicBezTo>
                  <a:pt x="423" y="73"/>
                  <a:pt x="433" y="67"/>
                  <a:pt x="445" y="62"/>
                </a:cubicBezTo>
                <a:cubicBezTo>
                  <a:pt x="445" y="62"/>
                  <a:pt x="443" y="60"/>
                  <a:pt x="441" y="59"/>
                </a:cubicBezTo>
                <a:cubicBezTo>
                  <a:pt x="438" y="57"/>
                  <a:pt x="434" y="55"/>
                  <a:pt x="428" y="52"/>
                </a:cubicBezTo>
                <a:cubicBezTo>
                  <a:pt x="422" y="50"/>
                  <a:pt x="415" y="48"/>
                  <a:pt x="406" y="48"/>
                </a:cubicBezTo>
                <a:cubicBezTo>
                  <a:pt x="399" y="48"/>
                  <a:pt x="393" y="49"/>
                  <a:pt x="390" y="50"/>
                </a:cubicBezTo>
                <a:cubicBezTo>
                  <a:pt x="369" y="59"/>
                  <a:pt x="355" y="77"/>
                  <a:pt x="346" y="103"/>
                </a:cubicBezTo>
                <a:cubicBezTo>
                  <a:pt x="308" y="243"/>
                  <a:pt x="289" y="324"/>
                  <a:pt x="289" y="346"/>
                </a:cubicBezTo>
                <a:cubicBezTo>
                  <a:pt x="289" y="368"/>
                  <a:pt x="305" y="379"/>
                  <a:pt x="337" y="379"/>
                </a:cubicBezTo>
                <a:cubicBezTo>
                  <a:pt x="364" y="379"/>
                  <a:pt x="389" y="370"/>
                  <a:pt x="412" y="352"/>
                </a:cubicBezTo>
                <a:cubicBezTo>
                  <a:pt x="434" y="333"/>
                  <a:pt x="450" y="312"/>
                  <a:pt x="459" y="288"/>
                </a:cubicBezTo>
                <a:cubicBezTo>
                  <a:pt x="461" y="280"/>
                  <a:pt x="463" y="274"/>
                  <a:pt x="465" y="272"/>
                </a:cubicBezTo>
                <a:cubicBezTo>
                  <a:pt x="467" y="271"/>
                  <a:pt x="473" y="270"/>
                  <a:pt x="484" y="270"/>
                </a:cubicBezTo>
                <a:lnTo>
                  <a:pt x="489" y="270"/>
                </a:lnTo>
                <a:lnTo>
                  <a:pt x="499" y="270"/>
                </a:lnTo>
                <a:cubicBezTo>
                  <a:pt x="512" y="270"/>
                  <a:pt x="518" y="274"/>
                  <a:pt x="518" y="283"/>
                </a:cubicBezTo>
                <a:cubicBezTo>
                  <a:pt x="518" y="291"/>
                  <a:pt x="514" y="302"/>
                  <a:pt x="506" y="317"/>
                </a:cubicBezTo>
                <a:cubicBezTo>
                  <a:pt x="498" y="332"/>
                  <a:pt x="487" y="348"/>
                  <a:pt x="472" y="365"/>
                </a:cubicBezTo>
                <a:cubicBezTo>
                  <a:pt x="458" y="381"/>
                  <a:pt x="438" y="396"/>
                  <a:pt x="412" y="410"/>
                </a:cubicBezTo>
                <a:cubicBezTo>
                  <a:pt x="385" y="423"/>
                  <a:pt x="358" y="429"/>
                  <a:pt x="329" y="429"/>
                </a:cubicBezTo>
                <a:cubicBezTo>
                  <a:pt x="277" y="429"/>
                  <a:pt x="236" y="415"/>
                  <a:pt x="207" y="388"/>
                </a:cubicBezTo>
                <a:lnTo>
                  <a:pt x="200" y="379"/>
                </a:lnTo>
                <a:cubicBezTo>
                  <a:pt x="173" y="412"/>
                  <a:pt x="143" y="428"/>
                  <a:pt x="110" y="428"/>
                </a:cubicBezTo>
                <a:lnTo>
                  <a:pt x="105" y="428"/>
                </a:lnTo>
                <a:cubicBezTo>
                  <a:pt x="70" y="428"/>
                  <a:pt x="43" y="418"/>
                  <a:pt x="26" y="397"/>
                </a:cubicBezTo>
                <a:cubicBezTo>
                  <a:pt x="9" y="377"/>
                  <a:pt x="0" y="356"/>
                  <a:pt x="0" y="332"/>
                </a:cubicBezTo>
                <a:cubicBezTo>
                  <a:pt x="0" y="302"/>
                  <a:pt x="8" y="281"/>
                  <a:pt x="25" y="267"/>
                </a:cubicBezTo>
                <a:cubicBezTo>
                  <a:pt x="42" y="253"/>
                  <a:pt x="59" y="246"/>
                  <a:pt x="76" y="246"/>
                </a:cubicBezTo>
                <a:cubicBezTo>
                  <a:pt x="90" y="246"/>
                  <a:pt x="103" y="250"/>
                  <a:pt x="112" y="259"/>
                </a:cubicBezTo>
                <a:cubicBezTo>
                  <a:pt x="122" y="267"/>
                  <a:pt x="127" y="279"/>
                  <a:pt x="127" y="294"/>
                </a:cubicBezTo>
                <a:cubicBezTo>
                  <a:pt x="127" y="316"/>
                  <a:pt x="119" y="334"/>
                  <a:pt x="103" y="349"/>
                </a:cubicBezTo>
                <a:cubicBezTo>
                  <a:pt x="95" y="355"/>
                  <a:pt x="85" y="361"/>
                  <a:pt x="73" y="366"/>
                </a:cubicBezTo>
                <a:cubicBezTo>
                  <a:pt x="75" y="369"/>
                  <a:pt x="79" y="372"/>
                  <a:pt x="86" y="375"/>
                </a:cubicBezTo>
                <a:cubicBezTo>
                  <a:pt x="94" y="378"/>
                  <a:pt x="102" y="380"/>
                  <a:pt x="110" y="380"/>
                </a:cubicBezTo>
                <a:cubicBezTo>
                  <a:pt x="123" y="380"/>
                  <a:pt x="135" y="375"/>
                  <a:pt x="146" y="364"/>
                </a:cubicBezTo>
                <a:cubicBezTo>
                  <a:pt x="156" y="352"/>
                  <a:pt x="165" y="339"/>
                  <a:pt x="170" y="325"/>
                </a:cubicBezTo>
                <a:cubicBezTo>
                  <a:pt x="208" y="185"/>
                  <a:pt x="227" y="104"/>
                  <a:pt x="227" y="82"/>
                </a:cubicBezTo>
                <a:cubicBezTo>
                  <a:pt x="227" y="59"/>
                  <a:pt x="211" y="48"/>
                  <a:pt x="179" y="48"/>
                </a:cubicBezTo>
                <a:cubicBezTo>
                  <a:pt x="157" y="48"/>
                  <a:pt x="135" y="55"/>
                  <a:pt x="112" y="70"/>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81" name="フリーフォーム: 図形 3180"/>
          <p:cNvSpPr/>
          <p:nvPr/>
        </p:nvSpPr>
        <p:spPr>
          <a:xfrm>
            <a:off x="4263840" y="3963240"/>
            <a:ext cx="82080" cy="167400"/>
          </a:xfrm>
          <a:custGeom>
            <a:avLst/>
            <a:gdLst/>
            <a:ahLst/>
            <a:cxnLst/>
            <a:rect l="0" t="0" r="r" b="b"/>
            <a:pathLst>
              <a:path w="228" h="465">
                <a:moveTo>
                  <a:pt x="163" y="465"/>
                </a:moveTo>
                <a:cubicBezTo>
                  <a:pt x="155" y="464"/>
                  <a:pt x="127" y="463"/>
                  <a:pt x="80" y="463"/>
                </a:cubicBezTo>
                <a:cubicBezTo>
                  <a:pt x="33" y="463"/>
                  <a:pt x="9" y="464"/>
                  <a:pt x="5" y="465"/>
                </a:cubicBezTo>
                <a:lnTo>
                  <a:pt x="0" y="465"/>
                </a:lnTo>
                <a:lnTo>
                  <a:pt x="0" y="435"/>
                </a:lnTo>
                <a:lnTo>
                  <a:pt x="10" y="435"/>
                </a:lnTo>
                <a:cubicBezTo>
                  <a:pt x="22" y="435"/>
                  <a:pt x="33" y="434"/>
                  <a:pt x="42" y="433"/>
                </a:cubicBezTo>
                <a:cubicBezTo>
                  <a:pt x="46" y="431"/>
                  <a:pt x="49" y="429"/>
                  <a:pt x="50" y="425"/>
                </a:cubicBezTo>
                <a:cubicBezTo>
                  <a:pt x="51" y="425"/>
                  <a:pt x="51" y="389"/>
                  <a:pt x="51" y="317"/>
                </a:cubicBezTo>
                <a:lnTo>
                  <a:pt x="51" y="211"/>
                </a:lnTo>
                <a:lnTo>
                  <a:pt x="4" y="211"/>
                </a:lnTo>
                <a:lnTo>
                  <a:pt x="4" y="180"/>
                </a:lnTo>
                <a:lnTo>
                  <a:pt x="51" y="180"/>
                </a:lnTo>
                <a:lnTo>
                  <a:pt x="51" y="137"/>
                </a:lnTo>
                <a:lnTo>
                  <a:pt x="52" y="93"/>
                </a:lnTo>
                <a:lnTo>
                  <a:pt x="53" y="86"/>
                </a:lnTo>
                <a:cubicBezTo>
                  <a:pt x="61" y="58"/>
                  <a:pt x="76" y="37"/>
                  <a:pt x="96" y="25"/>
                </a:cubicBezTo>
                <a:cubicBezTo>
                  <a:pt x="116" y="12"/>
                  <a:pt x="137" y="4"/>
                  <a:pt x="159" y="1"/>
                </a:cubicBezTo>
                <a:cubicBezTo>
                  <a:pt x="159" y="1"/>
                  <a:pt x="161" y="1"/>
                  <a:pt x="164" y="1"/>
                </a:cubicBezTo>
                <a:cubicBezTo>
                  <a:pt x="168" y="1"/>
                  <a:pt x="171" y="1"/>
                  <a:pt x="174" y="0"/>
                </a:cubicBezTo>
                <a:cubicBezTo>
                  <a:pt x="192" y="2"/>
                  <a:pt x="205" y="7"/>
                  <a:pt x="214" y="17"/>
                </a:cubicBezTo>
                <a:cubicBezTo>
                  <a:pt x="224" y="27"/>
                  <a:pt x="228" y="39"/>
                  <a:pt x="228" y="52"/>
                </a:cubicBezTo>
                <a:cubicBezTo>
                  <a:pt x="228" y="62"/>
                  <a:pt x="225" y="70"/>
                  <a:pt x="219" y="76"/>
                </a:cubicBezTo>
                <a:cubicBezTo>
                  <a:pt x="213" y="82"/>
                  <a:pt x="205" y="85"/>
                  <a:pt x="195" y="85"/>
                </a:cubicBezTo>
                <a:cubicBezTo>
                  <a:pt x="185" y="85"/>
                  <a:pt x="176" y="82"/>
                  <a:pt x="170" y="76"/>
                </a:cubicBezTo>
                <a:cubicBezTo>
                  <a:pt x="164" y="70"/>
                  <a:pt x="161" y="62"/>
                  <a:pt x="161" y="52"/>
                </a:cubicBezTo>
                <a:cubicBezTo>
                  <a:pt x="161" y="43"/>
                  <a:pt x="165" y="34"/>
                  <a:pt x="173" y="25"/>
                </a:cubicBezTo>
                <a:lnTo>
                  <a:pt x="170" y="25"/>
                </a:lnTo>
                <a:cubicBezTo>
                  <a:pt x="169" y="25"/>
                  <a:pt x="166" y="25"/>
                  <a:pt x="163" y="25"/>
                </a:cubicBezTo>
                <a:cubicBezTo>
                  <a:pt x="151" y="25"/>
                  <a:pt x="140" y="29"/>
                  <a:pt x="130" y="38"/>
                </a:cubicBezTo>
                <a:cubicBezTo>
                  <a:pt x="121" y="48"/>
                  <a:pt x="113" y="60"/>
                  <a:pt x="108" y="75"/>
                </a:cubicBezTo>
                <a:cubicBezTo>
                  <a:pt x="105" y="83"/>
                  <a:pt x="104" y="104"/>
                  <a:pt x="103" y="137"/>
                </a:cubicBezTo>
                <a:lnTo>
                  <a:pt x="103" y="180"/>
                </a:lnTo>
                <a:lnTo>
                  <a:pt x="176" y="180"/>
                </a:lnTo>
                <a:lnTo>
                  <a:pt x="176" y="211"/>
                </a:lnTo>
                <a:lnTo>
                  <a:pt x="105" y="211"/>
                </a:lnTo>
                <a:lnTo>
                  <a:pt x="105" y="316"/>
                </a:lnTo>
                <a:cubicBezTo>
                  <a:pt x="105" y="388"/>
                  <a:pt x="105" y="424"/>
                  <a:pt x="106" y="425"/>
                </a:cubicBezTo>
                <a:cubicBezTo>
                  <a:pt x="106" y="426"/>
                  <a:pt x="107" y="427"/>
                  <a:pt x="108" y="427"/>
                </a:cubicBezTo>
                <a:cubicBezTo>
                  <a:pt x="109" y="428"/>
                  <a:pt x="110" y="429"/>
                  <a:pt x="111" y="429"/>
                </a:cubicBezTo>
                <a:cubicBezTo>
                  <a:pt x="112" y="430"/>
                  <a:pt x="114" y="430"/>
                  <a:pt x="114" y="431"/>
                </a:cubicBezTo>
                <a:cubicBezTo>
                  <a:pt x="115" y="432"/>
                  <a:pt x="117" y="433"/>
                  <a:pt x="119" y="433"/>
                </a:cubicBezTo>
                <a:cubicBezTo>
                  <a:pt x="121" y="433"/>
                  <a:pt x="123" y="433"/>
                  <a:pt x="124" y="433"/>
                </a:cubicBezTo>
                <a:cubicBezTo>
                  <a:pt x="125" y="434"/>
                  <a:pt x="127" y="434"/>
                  <a:pt x="130" y="434"/>
                </a:cubicBezTo>
                <a:cubicBezTo>
                  <a:pt x="133" y="434"/>
                  <a:pt x="135" y="434"/>
                  <a:pt x="135" y="434"/>
                </a:cubicBezTo>
                <a:cubicBezTo>
                  <a:pt x="136" y="434"/>
                  <a:pt x="139" y="434"/>
                  <a:pt x="142" y="435"/>
                </a:cubicBezTo>
                <a:cubicBezTo>
                  <a:pt x="146" y="435"/>
                  <a:pt x="148" y="435"/>
                  <a:pt x="149" y="435"/>
                </a:cubicBezTo>
                <a:lnTo>
                  <a:pt x="169" y="435"/>
                </a:lnTo>
                <a:lnTo>
                  <a:pt x="169" y="465"/>
                </a:lnTo>
                <a:lnTo>
                  <a:pt x="163" y="4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82" name="フリーフォーム: 図形 3181"/>
          <p:cNvSpPr/>
          <p:nvPr/>
        </p:nvSpPr>
        <p:spPr>
          <a:xfrm>
            <a:off x="4365360" y="3828960"/>
            <a:ext cx="80280" cy="335160"/>
          </a:xfrm>
          <a:custGeom>
            <a:avLst/>
            <a:gdLst/>
            <a:ahLst/>
            <a:cxnLst/>
            <a:rect l="0" t="0" r="r" b="b"/>
            <a:pathLst>
              <a:path w="223" h="931">
                <a:moveTo>
                  <a:pt x="4" y="1"/>
                </a:moveTo>
                <a:lnTo>
                  <a:pt x="8" y="0"/>
                </a:lnTo>
                <a:cubicBezTo>
                  <a:pt x="11" y="0"/>
                  <a:pt x="14" y="0"/>
                  <a:pt x="17" y="0"/>
                </a:cubicBezTo>
                <a:lnTo>
                  <a:pt x="28" y="0"/>
                </a:lnTo>
                <a:lnTo>
                  <a:pt x="54" y="22"/>
                </a:lnTo>
                <a:cubicBezTo>
                  <a:pt x="113" y="76"/>
                  <a:pt x="155" y="142"/>
                  <a:pt x="182" y="220"/>
                </a:cubicBezTo>
                <a:cubicBezTo>
                  <a:pt x="210" y="299"/>
                  <a:pt x="223" y="381"/>
                  <a:pt x="223" y="466"/>
                </a:cubicBezTo>
                <a:cubicBezTo>
                  <a:pt x="223" y="508"/>
                  <a:pt x="220" y="549"/>
                  <a:pt x="214" y="588"/>
                </a:cubicBezTo>
                <a:cubicBezTo>
                  <a:pt x="207" y="627"/>
                  <a:pt x="200" y="660"/>
                  <a:pt x="191" y="687"/>
                </a:cubicBezTo>
                <a:cubicBezTo>
                  <a:pt x="183" y="715"/>
                  <a:pt x="172" y="742"/>
                  <a:pt x="157" y="769"/>
                </a:cubicBezTo>
                <a:cubicBezTo>
                  <a:pt x="142" y="796"/>
                  <a:pt x="130" y="817"/>
                  <a:pt x="121" y="831"/>
                </a:cubicBezTo>
                <a:cubicBezTo>
                  <a:pt x="113" y="846"/>
                  <a:pt x="100" y="861"/>
                  <a:pt x="83" y="879"/>
                </a:cubicBezTo>
                <a:cubicBezTo>
                  <a:pt x="67" y="896"/>
                  <a:pt x="57" y="906"/>
                  <a:pt x="53" y="910"/>
                </a:cubicBezTo>
                <a:cubicBezTo>
                  <a:pt x="50" y="913"/>
                  <a:pt x="43" y="919"/>
                  <a:pt x="32" y="927"/>
                </a:cubicBezTo>
                <a:cubicBezTo>
                  <a:pt x="30" y="929"/>
                  <a:pt x="29" y="930"/>
                  <a:pt x="28" y="931"/>
                </a:cubicBezTo>
                <a:lnTo>
                  <a:pt x="17" y="931"/>
                </a:lnTo>
                <a:cubicBezTo>
                  <a:pt x="12" y="931"/>
                  <a:pt x="9" y="931"/>
                  <a:pt x="7" y="931"/>
                </a:cubicBezTo>
                <a:cubicBezTo>
                  <a:pt x="5" y="931"/>
                  <a:pt x="4" y="930"/>
                  <a:pt x="2" y="928"/>
                </a:cubicBezTo>
                <a:cubicBezTo>
                  <a:pt x="1" y="926"/>
                  <a:pt x="0" y="923"/>
                  <a:pt x="0" y="920"/>
                </a:cubicBezTo>
                <a:cubicBezTo>
                  <a:pt x="0" y="919"/>
                  <a:pt x="4" y="915"/>
                  <a:pt x="10" y="908"/>
                </a:cubicBezTo>
                <a:cubicBezTo>
                  <a:pt x="106" y="808"/>
                  <a:pt x="154" y="661"/>
                  <a:pt x="154" y="466"/>
                </a:cubicBezTo>
                <a:cubicBezTo>
                  <a:pt x="154" y="271"/>
                  <a:pt x="106" y="124"/>
                  <a:pt x="10" y="23"/>
                </a:cubicBezTo>
                <a:cubicBezTo>
                  <a:pt x="4" y="16"/>
                  <a:pt x="0" y="12"/>
                  <a:pt x="0" y="11"/>
                </a:cubicBezTo>
                <a:cubicBezTo>
                  <a:pt x="0" y="6"/>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83" name="テキスト ボックス 3182"/>
          <p:cNvSpPr txBox="1"/>
          <p:nvPr/>
        </p:nvSpPr>
        <p:spPr>
          <a:xfrm>
            <a:off x="3147840" y="378864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は</a:t>
            </a:r>
            <a:endParaRPr lang="en-US" sz="2170" b="0" strike="noStrike" spc="-1">
              <a:solidFill>
                <a:srgbClr val="000000"/>
              </a:solidFill>
              <a:latin typeface="Times New Roman"/>
            </a:endParaRPr>
          </a:p>
        </p:txBody>
      </p:sp>
      <p:sp>
        <p:nvSpPr>
          <p:cNvPr id="3184" name="フリーフォーム: 図形 3183"/>
          <p:cNvSpPr/>
          <p:nvPr/>
        </p:nvSpPr>
        <p:spPr>
          <a:xfrm>
            <a:off x="1599840" y="4352760"/>
            <a:ext cx="95760" cy="95760"/>
          </a:xfrm>
          <a:custGeom>
            <a:avLst/>
            <a:gdLst/>
            <a:ahLst/>
            <a:cxnLst/>
            <a:rect l="0" t="0" r="r" b="b"/>
            <a:pathLst>
              <a:path w="266" h="266">
                <a:moveTo>
                  <a:pt x="266" y="132"/>
                </a:moveTo>
                <a:cubicBezTo>
                  <a:pt x="266" y="150"/>
                  <a:pt x="263" y="167"/>
                  <a:pt x="256" y="183"/>
                </a:cubicBezTo>
                <a:cubicBezTo>
                  <a:pt x="249" y="200"/>
                  <a:pt x="240" y="214"/>
                  <a:pt x="227" y="227"/>
                </a:cubicBezTo>
                <a:cubicBezTo>
                  <a:pt x="215" y="239"/>
                  <a:pt x="201" y="249"/>
                  <a:pt x="184" y="255"/>
                </a:cubicBezTo>
                <a:cubicBezTo>
                  <a:pt x="167" y="262"/>
                  <a:pt x="150" y="266"/>
                  <a:pt x="133" y="266"/>
                </a:cubicBezTo>
                <a:cubicBezTo>
                  <a:pt x="115" y="266"/>
                  <a:pt x="98" y="262"/>
                  <a:pt x="82" y="255"/>
                </a:cubicBezTo>
                <a:cubicBezTo>
                  <a:pt x="66" y="249"/>
                  <a:pt x="52" y="239"/>
                  <a:pt x="39" y="227"/>
                </a:cubicBezTo>
                <a:cubicBezTo>
                  <a:pt x="27" y="214"/>
                  <a:pt x="17" y="200"/>
                  <a:pt x="11" y="183"/>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185" name="フリーフォーム: 図形 3184"/>
          <p:cNvSpPr/>
          <p:nvPr/>
        </p:nvSpPr>
        <p:spPr>
          <a:xfrm>
            <a:off x="1874880" y="4260960"/>
            <a:ext cx="240480" cy="236520"/>
          </a:xfrm>
          <a:custGeom>
            <a:avLst/>
            <a:gdLst/>
            <a:ahLst/>
            <a:cxnLst/>
            <a:rect l="0" t="0" r="r" b="b"/>
            <a:pathLst>
              <a:path w="668" h="657">
                <a:moveTo>
                  <a:pt x="0" y="32"/>
                </a:moveTo>
                <a:cubicBezTo>
                  <a:pt x="0" y="19"/>
                  <a:pt x="4" y="8"/>
                  <a:pt x="12" y="0"/>
                </a:cubicBezTo>
                <a:lnTo>
                  <a:pt x="22" y="0"/>
                </a:lnTo>
                <a:cubicBezTo>
                  <a:pt x="48" y="2"/>
                  <a:pt x="81" y="3"/>
                  <a:pt x="120" y="3"/>
                </a:cubicBezTo>
                <a:cubicBezTo>
                  <a:pt x="193" y="3"/>
                  <a:pt x="236" y="2"/>
                  <a:pt x="249" y="0"/>
                </a:cubicBezTo>
                <a:lnTo>
                  <a:pt x="258" y="0"/>
                </a:lnTo>
                <a:cubicBezTo>
                  <a:pt x="262" y="4"/>
                  <a:pt x="264" y="6"/>
                  <a:pt x="264" y="8"/>
                </a:cubicBezTo>
                <a:cubicBezTo>
                  <a:pt x="264" y="10"/>
                  <a:pt x="263" y="16"/>
                  <a:pt x="262" y="25"/>
                </a:cubicBezTo>
                <a:cubicBezTo>
                  <a:pt x="259" y="34"/>
                  <a:pt x="256" y="40"/>
                  <a:pt x="254" y="43"/>
                </a:cubicBezTo>
                <a:lnTo>
                  <a:pt x="234" y="43"/>
                </a:lnTo>
                <a:cubicBezTo>
                  <a:pt x="220" y="44"/>
                  <a:pt x="211" y="44"/>
                  <a:pt x="206" y="44"/>
                </a:cubicBezTo>
                <a:cubicBezTo>
                  <a:pt x="188" y="48"/>
                  <a:pt x="178" y="52"/>
                  <a:pt x="176" y="58"/>
                </a:cubicBezTo>
                <a:cubicBezTo>
                  <a:pt x="176" y="60"/>
                  <a:pt x="185" y="137"/>
                  <a:pt x="203" y="293"/>
                </a:cubicBezTo>
                <a:cubicBezTo>
                  <a:pt x="221" y="447"/>
                  <a:pt x="231" y="525"/>
                  <a:pt x="231" y="526"/>
                </a:cubicBezTo>
                <a:lnTo>
                  <a:pt x="299" y="417"/>
                </a:lnTo>
                <a:cubicBezTo>
                  <a:pt x="344" y="345"/>
                  <a:pt x="390" y="271"/>
                  <a:pt x="435" y="197"/>
                </a:cubicBezTo>
                <a:cubicBezTo>
                  <a:pt x="481" y="123"/>
                  <a:pt x="504" y="85"/>
                  <a:pt x="506" y="83"/>
                </a:cubicBezTo>
                <a:cubicBezTo>
                  <a:pt x="508" y="78"/>
                  <a:pt x="509" y="74"/>
                  <a:pt x="509" y="69"/>
                </a:cubicBezTo>
                <a:cubicBezTo>
                  <a:pt x="509" y="54"/>
                  <a:pt x="496" y="45"/>
                  <a:pt x="468" y="43"/>
                </a:cubicBezTo>
                <a:cubicBezTo>
                  <a:pt x="457" y="43"/>
                  <a:pt x="451" y="39"/>
                  <a:pt x="451" y="32"/>
                </a:cubicBezTo>
                <a:cubicBezTo>
                  <a:pt x="451" y="32"/>
                  <a:pt x="451" y="28"/>
                  <a:pt x="453" y="20"/>
                </a:cubicBezTo>
                <a:cubicBezTo>
                  <a:pt x="455" y="12"/>
                  <a:pt x="457" y="6"/>
                  <a:pt x="459" y="4"/>
                </a:cubicBezTo>
                <a:cubicBezTo>
                  <a:pt x="461" y="1"/>
                  <a:pt x="465" y="0"/>
                  <a:pt x="471" y="0"/>
                </a:cubicBezTo>
                <a:cubicBezTo>
                  <a:pt x="473" y="0"/>
                  <a:pt x="476" y="0"/>
                  <a:pt x="482" y="0"/>
                </a:cubicBezTo>
                <a:cubicBezTo>
                  <a:pt x="489" y="0"/>
                  <a:pt x="499" y="0"/>
                  <a:pt x="514" y="1"/>
                </a:cubicBezTo>
                <a:cubicBezTo>
                  <a:pt x="529" y="1"/>
                  <a:pt x="549" y="2"/>
                  <a:pt x="574" y="2"/>
                </a:cubicBezTo>
                <a:cubicBezTo>
                  <a:pt x="616" y="2"/>
                  <a:pt x="643" y="1"/>
                  <a:pt x="655" y="0"/>
                </a:cubicBezTo>
                <a:lnTo>
                  <a:pt x="661" y="0"/>
                </a:lnTo>
                <a:cubicBezTo>
                  <a:pt x="665" y="4"/>
                  <a:pt x="668" y="8"/>
                  <a:pt x="668" y="10"/>
                </a:cubicBezTo>
                <a:cubicBezTo>
                  <a:pt x="668" y="21"/>
                  <a:pt x="665" y="30"/>
                  <a:pt x="659" y="40"/>
                </a:cubicBezTo>
                <a:cubicBezTo>
                  <a:pt x="657" y="42"/>
                  <a:pt x="652" y="43"/>
                  <a:pt x="643" y="43"/>
                </a:cubicBezTo>
                <a:cubicBezTo>
                  <a:pt x="635" y="43"/>
                  <a:pt x="628" y="44"/>
                  <a:pt x="621" y="44"/>
                </a:cubicBezTo>
                <a:cubicBezTo>
                  <a:pt x="614" y="45"/>
                  <a:pt x="608" y="47"/>
                  <a:pt x="601" y="49"/>
                </a:cubicBezTo>
                <a:cubicBezTo>
                  <a:pt x="595" y="52"/>
                  <a:pt x="590" y="54"/>
                  <a:pt x="587" y="56"/>
                </a:cubicBezTo>
                <a:cubicBezTo>
                  <a:pt x="583" y="57"/>
                  <a:pt x="579" y="60"/>
                  <a:pt x="575" y="63"/>
                </a:cubicBezTo>
                <a:cubicBezTo>
                  <a:pt x="572" y="66"/>
                  <a:pt x="569" y="68"/>
                  <a:pt x="566" y="70"/>
                </a:cubicBezTo>
                <a:cubicBezTo>
                  <a:pt x="564" y="71"/>
                  <a:pt x="561" y="74"/>
                  <a:pt x="559" y="78"/>
                </a:cubicBezTo>
                <a:cubicBezTo>
                  <a:pt x="556" y="82"/>
                  <a:pt x="554" y="84"/>
                  <a:pt x="552" y="84"/>
                </a:cubicBezTo>
                <a:lnTo>
                  <a:pt x="372" y="374"/>
                </a:lnTo>
                <a:cubicBezTo>
                  <a:pt x="260" y="554"/>
                  <a:pt x="202" y="647"/>
                  <a:pt x="199" y="651"/>
                </a:cubicBezTo>
                <a:cubicBezTo>
                  <a:pt x="197" y="652"/>
                  <a:pt x="195" y="654"/>
                  <a:pt x="192" y="656"/>
                </a:cubicBezTo>
                <a:lnTo>
                  <a:pt x="175" y="657"/>
                </a:lnTo>
                <a:lnTo>
                  <a:pt x="169" y="657"/>
                </a:lnTo>
                <a:cubicBezTo>
                  <a:pt x="158" y="657"/>
                  <a:pt x="152" y="654"/>
                  <a:pt x="152" y="650"/>
                </a:cubicBezTo>
                <a:cubicBezTo>
                  <a:pt x="150" y="646"/>
                  <a:pt x="138" y="547"/>
                  <a:pt x="116" y="352"/>
                </a:cubicBezTo>
                <a:cubicBezTo>
                  <a:pt x="92" y="154"/>
                  <a:pt x="80" y="55"/>
                  <a:pt x="80" y="53"/>
                </a:cubicBezTo>
                <a:cubicBezTo>
                  <a:pt x="76" y="46"/>
                  <a:pt x="57" y="43"/>
                  <a:pt x="22" y="43"/>
                </a:cubicBezTo>
                <a:lnTo>
                  <a:pt x="6" y="43"/>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86" name="フリーフォーム: 図形 3185"/>
          <p:cNvSpPr/>
          <p:nvPr/>
        </p:nvSpPr>
        <p:spPr>
          <a:xfrm>
            <a:off x="2151360" y="4262760"/>
            <a:ext cx="154440" cy="107640"/>
          </a:xfrm>
          <a:custGeom>
            <a:avLst/>
            <a:gdLst/>
            <a:ahLst/>
            <a:cxnLst/>
            <a:rect l="0" t="0" r="r" b="b"/>
            <a:pathLst>
              <a:path w="429" h="299">
                <a:moveTo>
                  <a:pt x="21" y="102"/>
                </a:moveTo>
                <a:lnTo>
                  <a:pt x="13" y="102"/>
                </a:lnTo>
                <a:cubicBezTo>
                  <a:pt x="4" y="102"/>
                  <a:pt x="0" y="99"/>
                  <a:pt x="0" y="93"/>
                </a:cubicBezTo>
                <a:cubicBezTo>
                  <a:pt x="0" y="91"/>
                  <a:pt x="2" y="87"/>
                  <a:pt x="6" y="81"/>
                </a:cubicBezTo>
                <a:cubicBezTo>
                  <a:pt x="42" y="32"/>
                  <a:pt x="79" y="5"/>
                  <a:pt x="115" y="1"/>
                </a:cubicBezTo>
                <a:cubicBezTo>
                  <a:pt x="116" y="1"/>
                  <a:pt x="164" y="0"/>
                  <a:pt x="260" y="0"/>
                </a:cubicBezTo>
                <a:cubicBezTo>
                  <a:pt x="336" y="0"/>
                  <a:pt x="380" y="0"/>
                  <a:pt x="391" y="0"/>
                </a:cubicBezTo>
                <a:cubicBezTo>
                  <a:pt x="403" y="0"/>
                  <a:pt x="410" y="2"/>
                  <a:pt x="414" y="4"/>
                </a:cubicBezTo>
                <a:cubicBezTo>
                  <a:pt x="424" y="9"/>
                  <a:pt x="429" y="18"/>
                  <a:pt x="429" y="29"/>
                </a:cubicBezTo>
                <a:cubicBezTo>
                  <a:pt x="429" y="39"/>
                  <a:pt x="426" y="48"/>
                  <a:pt x="420" y="56"/>
                </a:cubicBezTo>
                <a:cubicBezTo>
                  <a:pt x="414" y="64"/>
                  <a:pt x="406" y="69"/>
                  <a:pt x="396" y="72"/>
                </a:cubicBezTo>
                <a:cubicBezTo>
                  <a:pt x="395" y="73"/>
                  <a:pt x="378" y="73"/>
                  <a:pt x="346" y="73"/>
                </a:cubicBezTo>
                <a:lnTo>
                  <a:pt x="300" y="73"/>
                </a:lnTo>
                <a:lnTo>
                  <a:pt x="299" y="81"/>
                </a:lnTo>
                <a:cubicBezTo>
                  <a:pt x="299" y="85"/>
                  <a:pt x="298" y="94"/>
                  <a:pt x="298" y="109"/>
                </a:cubicBezTo>
                <a:cubicBezTo>
                  <a:pt x="298" y="135"/>
                  <a:pt x="302" y="158"/>
                  <a:pt x="308" y="178"/>
                </a:cubicBezTo>
                <a:cubicBezTo>
                  <a:pt x="315" y="199"/>
                  <a:pt x="321" y="214"/>
                  <a:pt x="328" y="225"/>
                </a:cubicBezTo>
                <a:cubicBezTo>
                  <a:pt x="335" y="236"/>
                  <a:pt x="338" y="245"/>
                  <a:pt x="338" y="251"/>
                </a:cubicBezTo>
                <a:cubicBezTo>
                  <a:pt x="338" y="263"/>
                  <a:pt x="332" y="273"/>
                  <a:pt x="321" y="284"/>
                </a:cubicBezTo>
                <a:cubicBezTo>
                  <a:pt x="310" y="294"/>
                  <a:pt x="299" y="299"/>
                  <a:pt x="286" y="299"/>
                </a:cubicBezTo>
                <a:cubicBezTo>
                  <a:pt x="262" y="299"/>
                  <a:pt x="247" y="276"/>
                  <a:pt x="239" y="232"/>
                </a:cubicBezTo>
                <a:cubicBezTo>
                  <a:pt x="238" y="225"/>
                  <a:pt x="238" y="215"/>
                  <a:pt x="238" y="202"/>
                </a:cubicBezTo>
                <a:cubicBezTo>
                  <a:pt x="238" y="183"/>
                  <a:pt x="239" y="163"/>
                  <a:pt x="243" y="142"/>
                </a:cubicBezTo>
                <a:cubicBezTo>
                  <a:pt x="246" y="121"/>
                  <a:pt x="249" y="104"/>
                  <a:pt x="252" y="93"/>
                </a:cubicBezTo>
                <a:lnTo>
                  <a:pt x="257" y="75"/>
                </a:lnTo>
                <a:cubicBezTo>
                  <a:pt x="257" y="74"/>
                  <a:pt x="246" y="73"/>
                  <a:pt x="224" y="73"/>
                </a:cubicBezTo>
                <a:lnTo>
                  <a:pt x="192" y="73"/>
                </a:lnTo>
                <a:lnTo>
                  <a:pt x="192" y="76"/>
                </a:lnTo>
                <a:cubicBezTo>
                  <a:pt x="192" y="77"/>
                  <a:pt x="191" y="80"/>
                  <a:pt x="190" y="86"/>
                </a:cubicBezTo>
                <a:cubicBezTo>
                  <a:pt x="188" y="92"/>
                  <a:pt x="186" y="101"/>
                  <a:pt x="182" y="114"/>
                </a:cubicBezTo>
                <a:cubicBezTo>
                  <a:pt x="179" y="126"/>
                  <a:pt x="176" y="137"/>
                  <a:pt x="174" y="148"/>
                </a:cubicBezTo>
                <a:cubicBezTo>
                  <a:pt x="168" y="171"/>
                  <a:pt x="161" y="198"/>
                  <a:pt x="154" y="226"/>
                </a:cubicBezTo>
                <a:cubicBezTo>
                  <a:pt x="148" y="249"/>
                  <a:pt x="144" y="264"/>
                  <a:pt x="142" y="268"/>
                </a:cubicBezTo>
                <a:cubicBezTo>
                  <a:pt x="140" y="273"/>
                  <a:pt x="138" y="278"/>
                  <a:pt x="134" y="282"/>
                </a:cubicBezTo>
                <a:cubicBezTo>
                  <a:pt x="133" y="282"/>
                  <a:pt x="132" y="283"/>
                  <a:pt x="132" y="284"/>
                </a:cubicBezTo>
                <a:cubicBezTo>
                  <a:pt x="121" y="294"/>
                  <a:pt x="110" y="299"/>
                  <a:pt x="98" y="299"/>
                </a:cubicBezTo>
                <a:cubicBezTo>
                  <a:pt x="86" y="299"/>
                  <a:pt x="77" y="295"/>
                  <a:pt x="71" y="289"/>
                </a:cubicBezTo>
                <a:cubicBezTo>
                  <a:pt x="65" y="282"/>
                  <a:pt x="62" y="274"/>
                  <a:pt x="62" y="264"/>
                </a:cubicBezTo>
                <a:cubicBezTo>
                  <a:pt x="62" y="260"/>
                  <a:pt x="63" y="256"/>
                  <a:pt x="64" y="253"/>
                </a:cubicBezTo>
                <a:cubicBezTo>
                  <a:pt x="64" y="252"/>
                  <a:pt x="69" y="243"/>
                  <a:pt x="78" y="226"/>
                </a:cubicBezTo>
                <a:cubicBezTo>
                  <a:pt x="87" y="210"/>
                  <a:pt x="97" y="190"/>
                  <a:pt x="109" y="164"/>
                </a:cubicBezTo>
                <a:cubicBezTo>
                  <a:pt x="122" y="140"/>
                  <a:pt x="131" y="118"/>
                  <a:pt x="139" y="100"/>
                </a:cubicBezTo>
                <a:cubicBezTo>
                  <a:pt x="146" y="84"/>
                  <a:pt x="149" y="75"/>
                  <a:pt x="149" y="73"/>
                </a:cubicBezTo>
                <a:cubicBezTo>
                  <a:pt x="117" y="73"/>
                  <a:pt x="98" y="74"/>
                  <a:pt x="94" y="74"/>
                </a:cubicBezTo>
                <a:cubicBezTo>
                  <a:pt x="71" y="76"/>
                  <a:pt x="54" y="83"/>
                  <a:pt x="42" y="94"/>
                </a:cubicBezTo>
                <a:lnTo>
                  <a:pt x="35" y="102"/>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87" name="フリーフォーム: 図形 3186"/>
          <p:cNvSpPr/>
          <p:nvPr/>
        </p:nvSpPr>
        <p:spPr>
          <a:xfrm>
            <a:off x="2355480" y="4238280"/>
            <a:ext cx="80280" cy="335520"/>
          </a:xfrm>
          <a:custGeom>
            <a:avLst/>
            <a:gdLst/>
            <a:ahLst/>
            <a:cxnLst/>
            <a:rect l="0" t="0" r="r" b="b"/>
            <a:pathLst>
              <a:path w="223" h="932">
                <a:moveTo>
                  <a:pt x="0" y="466"/>
                </a:moveTo>
                <a:cubicBezTo>
                  <a:pt x="0" y="423"/>
                  <a:pt x="3" y="382"/>
                  <a:pt x="10" y="344"/>
                </a:cubicBezTo>
                <a:cubicBezTo>
                  <a:pt x="16" y="305"/>
                  <a:pt x="24" y="272"/>
                  <a:pt x="32" y="244"/>
                </a:cubicBezTo>
                <a:cubicBezTo>
                  <a:pt x="40" y="216"/>
                  <a:pt x="51" y="189"/>
                  <a:pt x="66" y="162"/>
                </a:cubicBezTo>
                <a:cubicBezTo>
                  <a:pt x="81" y="136"/>
                  <a:pt x="93" y="115"/>
                  <a:pt x="101" y="100"/>
                </a:cubicBezTo>
                <a:cubicBezTo>
                  <a:pt x="110" y="85"/>
                  <a:pt x="123" y="69"/>
                  <a:pt x="140" y="52"/>
                </a:cubicBezTo>
                <a:cubicBezTo>
                  <a:pt x="158" y="34"/>
                  <a:pt x="168" y="24"/>
                  <a:pt x="171" y="20"/>
                </a:cubicBezTo>
                <a:cubicBezTo>
                  <a:pt x="174" y="16"/>
                  <a:pt x="182" y="10"/>
                  <a:pt x="194" y="0"/>
                </a:cubicBezTo>
                <a:lnTo>
                  <a:pt x="206" y="0"/>
                </a:lnTo>
                <a:lnTo>
                  <a:pt x="210" y="0"/>
                </a:lnTo>
                <a:cubicBezTo>
                  <a:pt x="219" y="0"/>
                  <a:pt x="223" y="3"/>
                  <a:pt x="223" y="9"/>
                </a:cubicBezTo>
                <a:cubicBezTo>
                  <a:pt x="223" y="11"/>
                  <a:pt x="218" y="17"/>
                  <a:pt x="207" y="28"/>
                </a:cubicBezTo>
                <a:cubicBezTo>
                  <a:pt x="197" y="40"/>
                  <a:pt x="184" y="56"/>
                  <a:pt x="169" y="78"/>
                </a:cubicBezTo>
                <a:cubicBezTo>
                  <a:pt x="154" y="99"/>
                  <a:pt x="139" y="126"/>
                  <a:pt x="124" y="158"/>
                </a:cubicBezTo>
                <a:cubicBezTo>
                  <a:pt x="108" y="189"/>
                  <a:pt x="95" y="232"/>
                  <a:pt x="85" y="286"/>
                </a:cubicBezTo>
                <a:cubicBezTo>
                  <a:pt x="74" y="340"/>
                  <a:pt x="69" y="400"/>
                  <a:pt x="69" y="466"/>
                </a:cubicBezTo>
                <a:cubicBezTo>
                  <a:pt x="69" y="531"/>
                  <a:pt x="74" y="591"/>
                  <a:pt x="85" y="644"/>
                </a:cubicBezTo>
                <a:cubicBezTo>
                  <a:pt x="95" y="697"/>
                  <a:pt x="108" y="741"/>
                  <a:pt x="123" y="773"/>
                </a:cubicBezTo>
                <a:cubicBezTo>
                  <a:pt x="138" y="807"/>
                  <a:pt x="153" y="834"/>
                  <a:pt x="168" y="854"/>
                </a:cubicBezTo>
                <a:cubicBezTo>
                  <a:pt x="184" y="875"/>
                  <a:pt x="197" y="891"/>
                  <a:pt x="207" y="904"/>
                </a:cubicBezTo>
                <a:cubicBezTo>
                  <a:pt x="218" y="916"/>
                  <a:pt x="223" y="923"/>
                  <a:pt x="223" y="923"/>
                </a:cubicBezTo>
                <a:cubicBezTo>
                  <a:pt x="223" y="929"/>
                  <a:pt x="219" y="932"/>
                  <a:pt x="209" y="932"/>
                </a:cubicBezTo>
                <a:lnTo>
                  <a:pt x="206" y="932"/>
                </a:lnTo>
                <a:lnTo>
                  <a:pt x="194" y="932"/>
                </a:lnTo>
                <a:lnTo>
                  <a:pt x="168" y="909"/>
                </a:lnTo>
                <a:cubicBezTo>
                  <a:pt x="110" y="857"/>
                  <a:pt x="68" y="791"/>
                  <a:pt x="41" y="711"/>
                </a:cubicBezTo>
                <a:cubicBezTo>
                  <a:pt x="14" y="632"/>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88" name="フリーフォーム: 図形 3187"/>
          <p:cNvSpPr/>
          <p:nvPr/>
        </p:nvSpPr>
        <p:spPr>
          <a:xfrm>
            <a:off x="2468520" y="4338360"/>
            <a:ext cx="186480" cy="154440"/>
          </a:xfrm>
          <a:custGeom>
            <a:avLst/>
            <a:gdLst/>
            <a:ahLst/>
            <a:cxnLst/>
            <a:rect l="0" t="0" r="r" b="b"/>
            <a:pathLst>
              <a:path w="518" h="429">
                <a:moveTo>
                  <a:pt x="29" y="159"/>
                </a:moveTo>
                <a:lnTo>
                  <a:pt x="19" y="159"/>
                </a:lnTo>
                <a:cubicBezTo>
                  <a:pt x="6" y="159"/>
                  <a:pt x="0" y="154"/>
                  <a:pt x="0" y="146"/>
                </a:cubicBezTo>
                <a:cubicBezTo>
                  <a:pt x="0" y="145"/>
                  <a:pt x="1" y="141"/>
                  <a:pt x="2" y="136"/>
                </a:cubicBezTo>
                <a:cubicBezTo>
                  <a:pt x="3" y="130"/>
                  <a:pt x="7" y="122"/>
                  <a:pt x="12" y="111"/>
                </a:cubicBezTo>
                <a:cubicBezTo>
                  <a:pt x="18" y="101"/>
                  <a:pt x="24" y="91"/>
                  <a:pt x="31" y="81"/>
                </a:cubicBezTo>
                <a:cubicBezTo>
                  <a:pt x="38" y="70"/>
                  <a:pt x="48" y="59"/>
                  <a:pt x="63" y="47"/>
                </a:cubicBezTo>
                <a:cubicBezTo>
                  <a:pt x="77" y="35"/>
                  <a:pt x="92" y="25"/>
                  <a:pt x="108" y="17"/>
                </a:cubicBezTo>
                <a:cubicBezTo>
                  <a:pt x="135" y="6"/>
                  <a:pt x="158" y="1"/>
                  <a:pt x="178" y="1"/>
                </a:cubicBezTo>
                <a:lnTo>
                  <a:pt x="181" y="1"/>
                </a:lnTo>
                <a:cubicBezTo>
                  <a:pt x="204" y="1"/>
                  <a:pt x="218" y="1"/>
                  <a:pt x="224" y="2"/>
                </a:cubicBezTo>
                <a:cubicBezTo>
                  <a:pt x="271" y="10"/>
                  <a:pt x="302" y="25"/>
                  <a:pt x="317" y="48"/>
                </a:cubicBezTo>
                <a:lnTo>
                  <a:pt x="326" y="39"/>
                </a:lnTo>
                <a:cubicBezTo>
                  <a:pt x="352" y="13"/>
                  <a:pt x="380" y="0"/>
                  <a:pt x="411" y="0"/>
                </a:cubicBezTo>
                <a:cubicBezTo>
                  <a:pt x="445" y="0"/>
                  <a:pt x="471" y="9"/>
                  <a:pt x="490" y="28"/>
                </a:cubicBezTo>
                <a:cubicBezTo>
                  <a:pt x="508" y="48"/>
                  <a:pt x="518" y="71"/>
                  <a:pt x="518" y="98"/>
                </a:cubicBezTo>
                <a:cubicBezTo>
                  <a:pt x="518" y="126"/>
                  <a:pt x="510" y="146"/>
                  <a:pt x="494" y="161"/>
                </a:cubicBezTo>
                <a:cubicBezTo>
                  <a:pt x="478" y="175"/>
                  <a:pt x="461" y="182"/>
                  <a:pt x="442" y="183"/>
                </a:cubicBezTo>
                <a:cubicBezTo>
                  <a:pt x="428" y="183"/>
                  <a:pt x="416" y="179"/>
                  <a:pt x="406" y="170"/>
                </a:cubicBezTo>
                <a:cubicBezTo>
                  <a:pt x="396" y="161"/>
                  <a:pt x="391" y="149"/>
                  <a:pt x="391" y="135"/>
                </a:cubicBezTo>
                <a:cubicBezTo>
                  <a:pt x="391" y="112"/>
                  <a:pt x="399" y="94"/>
                  <a:pt x="415" y="79"/>
                </a:cubicBezTo>
                <a:cubicBezTo>
                  <a:pt x="423" y="73"/>
                  <a:pt x="433" y="67"/>
                  <a:pt x="445" y="62"/>
                </a:cubicBezTo>
                <a:cubicBezTo>
                  <a:pt x="445" y="61"/>
                  <a:pt x="444" y="60"/>
                  <a:pt x="441" y="58"/>
                </a:cubicBezTo>
                <a:cubicBezTo>
                  <a:pt x="439" y="56"/>
                  <a:pt x="434" y="54"/>
                  <a:pt x="428" y="52"/>
                </a:cubicBezTo>
                <a:cubicBezTo>
                  <a:pt x="422" y="49"/>
                  <a:pt x="415" y="48"/>
                  <a:pt x="408" y="48"/>
                </a:cubicBezTo>
                <a:cubicBezTo>
                  <a:pt x="400" y="48"/>
                  <a:pt x="395" y="49"/>
                  <a:pt x="391" y="50"/>
                </a:cubicBezTo>
                <a:cubicBezTo>
                  <a:pt x="371" y="59"/>
                  <a:pt x="356" y="77"/>
                  <a:pt x="347" y="103"/>
                </a:cubicBezTo>
                <a:cubicBezTo>
                  <a:pt x="309" y="243"/>
                  <a:pt x="291" y="324"/>
                  <a:pt x="291" y="347"/>
                </a:cubicBezTo>
                <a:cubicBezTo>
                  <a:pt x="291" y="369"/>
                  <a:pt x="306" y="380"/>
                  <a:pt x="338" y="380"/>
                </a:cubicBezTo>
                <a:cubicBezTo>
                  <a:pt x="365" y="380"/>
                  <a:pt x="390" y="371"/>
                  <a:pt x="412" y="352"/>
                </a:cubicBezTo>
                <a:cubicBezTo>
                  <a:pt x="435" y="334"/>
                  <a:pt x="450" y="313"/>
                  <a:pt x="459" y="289"/>
                </a:cubicBezTo>
                <a:cubicBezTo>
                  <a:pt x="461" y="280"/>
                  <a:pt x="464" y="275"/>
                  <a:pt x="465" y="273"/>
                </a:cubicBezTo>
                <a:cubicBezTo>
                  <a:pt x="467" y="271"/>
                  <a:pt x="473" y="270"/>
                  <a:pt x="484" y="270"/>
                </a:cubicBezTo>
                <a:lnTo>
                  <a:pt x="490" y="270"/>
                </a:lnTo>
                <a:lnTo>
                  <a:pt x="500" y="270"/>
                </a:lnTo>
                <a:cubicBezTo>
                  <a:pt x="512" y="270"/>
                  <a:pt x="518" y="275"/>
                  <a:pt x="518" y="283"/>
                </a:cubicBezTo>
                <a:cubicBezTo>
                  <a:pt x="518" y="291"/>
                  <a:pt x="514" y="303"/>
                  <a:pt x="506" y="318"/>
                </a:cubicBezTo>
                <a:cubicBezTo>
                  <a:pt x="498" y="333"/>
                  <a:pt x="487" y="349"/>
                  <a:pt x="473" y="365"/>
                </a:cubicBezTo>
                <a:cubicBezTo>
                  <a:pt x="459" y="382"/>
                  <a:pt x="438" y="397"/>
                  <a:pt x="412" y="410"/>
                </a:cubicBezTo>
                <a:cubicBezTo>
                  <a:pt x="386" y="423"/>
                  <a:pt x="359" y="429"/>
                  <a:pt x="331" y="429"/>
                </a:cubicBezTo>
                <a:cubicBezTo>
                  <a:pt x="278" y="429"/>
                  <a:pt x="238" y="415"/>
                  <a:pt x="209" y="389"/>
                </a:cubicBezTo>
                <a:lnTo>
                  <a:pt x="201" y="380"/>
                </a:lnTo>
                <a:cubicBezTo>
                  <a:pt x="175" y="412"/>
                  <a:pt x="145" y="428"/>
                  <a:pt x="110" y="428"/>
                </a:cubicBezTo>
                <a:lnTo>
                  <a:pt x="105" y="428"/>
                </a:lnTo>
                <a:cubicBezTo>
                  <a:pt x="70" y="428"/>
                  <a:pt x="44" y="418"/>
                  <a:pt x="26" y="398"/>
                </a:cubicBezTo>
                <a:cubicBezTo>
                  <a:pt x="9" y="378"/>
                  <a:pt x="0" y="356"/>
                  <a:pt x="0" y="333"/>
                </a:cubicBezTo>
                <a:cubicBezTo>
                  <a:pt x="0" y="303"/>
                  <a:pt x="9" y="281"/>
                  <a:pt x="25" y="268"/>
                </a:cubicBezTo>
                <a:cubicBezTo>
                  <a:pt x="42" y="254"/>
                  <a:pt x="59" y="247"/>
                  <a:pt x="77" y="246"/>
                </a:cubicBezTo>
                <a:cubicBezTo>
                  <a:pt x="91" y="246"/>
                  <a:pt x="103" y="251"/>
                  <a:pt x="113" y="259"/>
                </a:cubicBezTo>
                <a:cubicBezTo>
                  <a:pt x="124" y="268"/>
                  <a:pt x="129" y="280"/>
                  <a:pt x="129" y="295"/>
                </a:cubicBezTo>
                <a:cubicBezTo>
                  <a:pt x="129" y="316"/>
                  <a:pt x="120" y="335"/>
                  <a:pt x="104" y="349"/>
                </a:cubicBezTo>
                <a:cubicBezTo>
                  <a:pt x="95" y="356"/>
                  <a:pt x="86" y="361"/>
                  <a:pt x="74" y="366"/>
                </a:cubicBezTo>
                <a:cubicBezTo>
                  <a:pt x="75" y="369"/>
                  <a:pt x="79" y="372"/>
                  <a:pt x="87" y="376"/>
                </a:cubicBezTo>
                <a:cubicBezTo>
                  <a:pt x="94" y="379"/>
                  <a:pt x="102" y="380"/>
                  <a:pt x="110" y="381"/>
                </a:cubicBezTo>
                <a:cubicBezTo>
                  <a:pt x="125" y="381"/>
                  <a:pt x="137" y="376"/>
                  <a:pt x="147" y="364"/>
                </a:cubicBezTo>
                <a:cubicBezTo>
                  <a:pt x="158" y="353"/>
                  <a:pt x="166" y="340"/>
                  <a:pt x="171" y="325"/>
                </a:cubicBezTo>
                <a:cubicBezTo>
                  <a:pt x="209" y="186"/>
                  <a:pt x="228" y="104"/>
                  <a:pt x="228" y="82"/>
                </a:cubicBezTo>
                <a:cubicBezTo>
                  <a:pt x="228" y="59"/>
                  <a:pt x="212" y="48"/>
                  <a:pt x="181" y="48"/>
                </a:cubicBezTo>
                <a:cubicBezTo>
                  <a:pt x="158" y="48"/>
                  <a:pt x="136" y="55"/>
                  <a:pt x="113" y="69"/>
                </a:cubicBezTo>
                <a:cubicBezTo>
                  <a:pt x="90" y="84"/>
                  <a:pt x="73" y="107"/>
                  <a:pt x="60" y="140"/>
                </a:cubicBezTo>
                <a:cubicBezTo>
                  <a:pt x="57" y="149"/>
                  <a:pt x="55" y="154"/>
                  <a:pt x="53" y="156"/>
                </a:cubicBezTo>
                <a:cubicBezTo>
                  <a:pt x="51" y="158"/>
                  <a:pt x="45" y="159"/>
                  <a:pt x="35"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89" name="フリーフォーム: 図形 3188"/>
          <p:cNvSpPr/>
          <p:nvPr/>
        </p:nvSpPr>
        <p:spPr>
          <a:xfrm>
            <a:off x="2692080" y="4372920"/>
            <a:ext cx="82440" cy="167400"/>
          </a:xfrm>
          <a:custGeom>
            <a:avLst/>
            <a:gdLst/>
            <a:ahLst/>
            <a:cxnLst/>
            <a:rect l="0" t="0" r="r" b="b"/>
            <a:pathLst>
              <a:path w="229" h="465">
                <a:moveTo>
                  <a:pt x="163" y="465"/>
                </a:moveTo>
                <a:cubicBezTo>
                  <a:pt x="156" y="463"/>
                  <a:pt x="128" y="463"/>
                  <a:pt x="79" y="463"/>
                </a:cubicBezTo>
                <a:cubicBezTo>
                  <a:pt x="34" y="463"/>
                  <a:pt x="9" y="463"/>
                  <a:pt x="5" y="465"/>
                </a:cubicBezTo>
                <a:lnTo>
                  <a:pt x="0" y="465"/>
                </a:lnTo>
                <a:lnTo>
                  <a:pt x="0" y="434"/>
                </a:lnTo>
                <a:lnTo>
                  <a:pt x="11" y="434"/>
                </a:lnTo>
                <a:cubicBezTo>
                  <a:pt x="23" y="434"/>
                  <a:pt x="34" y="434"/>
                  <a:pt x="43" y="432"/>
                </a:cubicBezTo>
                <a:cubicBezTo>
                  <a:pt x="46" y="431"/>
                  <a:pt x="49" y="429"/>
                  <a:pt x="51" y="425"/>
                </a:cubicBezTo>
                <a:cubicBezTo>
                  <a:pt x="51" y="424"/>
                  <a:pt x="51" y="388"/>
                  <a:pt x="51" y="317"/>
                </a:cubicBezTo>
                <a:lnTo>
                  <a:pt x="51" y="211"/>
                </a:lnTo>
                <a:lnTo>
                  <a:pt x="5" y="211"/>
                </a:lnTo>
                <a:lnTo>
                  <a:pt x="5" y="181"/>
                </a:lnTo>
                <a:lnTo>
                  <a:pt x="51" y="181"/>
                </a:lnTo>
                <a:lnTo>
                  <a:pt x="51" y="138"/>
                </a:lnTo>
                <a:lnTo>
                  <a:pt x="52" y="93"/>
                </a:lnTo>
                <a:lnTo>
                  <a:pt x="53" y="86"/>
                </a:lnTo>
                <a:cubicBezTo>
                  <a:pt x="62" y="58"/>
                  <a:pt x="76" y="37"/>
                  <a:pt x="95" y="24"/>
                </a:cubicBezTo>
                <a:cubicBezTo>
                  <a:pt x="115" y="12"/>
                  <a:pt x="137" y="4"/>
                  <a:pt x="159" y="1"/>
                </a:cubicBezTo>
                <a:cubicBezTo>
                  <a:pt x="159" y="1"/>
                  <a:pt x="161" y="1"/>
                  <a:pt x="165" y="1"/>
                </a:cubicBezTo>
                <a:cubicBezTo>
                  <a:pt x="168" y="1"/>
                  <a:pt x="171" y="0"/>
                  <a:pt x="174" y="0"/>
                </a:cubicBezTo>
                <a:cubicBezTo>
                  <a:pt x="192" y="1"/>
                  <a:pt x="206" y="7"/>
                  <a:pt x="215" y="17"/>
                </a:cubicBezTo>
                <a:cubicBezTo>
                  <a:pt x="224" y="27"/>
                  <a:pt x="229" y="39"/>
                  <a:pt x="229" y="51"/>
                </a:cubicBezTo>
                <a:cubicBezTo>
                  <a:pt x="229" y="61"/>
                  <a:pt x="226" y="69"/>
                  <a:pt x="219" y="76"/>
                </a:cubicBezTo>
                <a:cubicBezTo>
                  <a:pt x="213" y="82"/>
                  <a:pt x="205" y="85"/>
                  <a:pt x="195" y="85"/>
                </a:cubicBezTo>
                <a:cubicBezTo>
                  <a:pt x="185" y="85"/>
                  <a:pt x="177" y="82"/>
                  <a:pt x="171" y="76"/>
                </a:cubicBezTo>
                <a:cubicBezTo>
                  <a:pt x="165" y="69"/>
                  <a:pt x="162" y="61"/>
                  <a:pt x="162" y="51"/>
                </a:cubicBezTo>
                <a:cubicBezTo>
                  <a:pt x="162" y="43"/>
                  <a:pt x="165" y="34"/>
                  <a:pt x="173" y="25"/>
                </a:cubicBezTo>
                <a:lnTo>
                  <a:pt x="171" y="25"/>
                </a:lnTo>
                <a:cubicBezTo>
                  <a:pt x="169" y="25"/>
                  <a:pt x="167" y="24"/>
                  <a:pt x="163" y="24"/>
                </a:cubicBezTo>
                <a:cubicBezTo>
                  <a:pt x="151" y="24"/>
                  <a:pt x="140" y="29"/>
                  <a:pt x="131" y="38"/>
                </a:cubicBezTo>
                <a:cubicBezTo>
                  <a:pt x="120" y="47"/>
                  <a:pt x="113" y="59"/>
                  <a:pt x="107" y="74"/>
                </a:cubicBezTo>
                <a:cubicBezTo>
                  <a:pt x="105" y="83"/>
                  <a:pt x="103" y="104"/>
                  <a:pt x="103" y="138"/>
                </a:cubicBezTo>
                <a:lnTo>
                  <a:pt x="103" y="181"/>
                </a:lnTo>
                <a:lnTo>
                  <a:pt x="177" y="181"/>
                </a:lnTo>
                <a:lnTo>
                  <a:pt x="177" y="211"/>
                </a:lnTo>
                <a:lnTo>
                  <a:pt x="105" y="211"/>
                </a:lnTo>
                <a:lnTo>
                  <a:pt x="105" y="317"/>
                </a:lnTo>
                <a:cubicBezTo>
                  <a:pt x="105" y="388"/>
                  <a:pt x="105" y="424"/>
                  <a:pt x="105" y="425"/>
                </a:cubicBezTo>
                <a:cubicBezTo>
                  <a:pt x="106" y="425"/>
                  <a:pt x="106" y="426"/>
                  <a:pt x="107" y="427"/>
                </a:cubicBezTo>
                <a:cubicBezTo>
                  <a:pt x="108" y="428"/>
                  <a:pt x="109" y="429"/>
                  <a:pt x="111" y="429"/>
                </a:cubicBezTo>
                <a:cubicBezTo>
                  <a:pt x="112" y="430"/>
                  <a:pt x="113" y="430"/>
                  <a:pt x="114" y="431"/>
                </a:cubicBezTo>
                <a:cubicBezTo>
                  <a:pt x="115" y="432"/>
                  <a:pt x="116" y="432"/>
                  <a:pt x="118" y="432"/>
                </a:cubicBezTo>
                <a:cubicBezTo>
                  <a:pt x="121" y="432"/>
                  <a:pt x="122" y="433"/>
                  <a:pt x="123" y="433"/>
                </a:cubicBezTo>
                <a:cubicBezTo>
                  <a:pt x="124" y="433"/>
                  <a:pt x="126" y="434"/>
                  <a:pt x="130" y="434"/>
                </a:cubicBezTo>
                <a:cubicBezTo>
                  <a:pt x="133" y="434"/>
                  <a:pt x="135" y="434"/>
                  <a:pt x="136" y="434"/>
                </a:cubicBezTo>
                <a:cubicBezTo>
                  <a:pt x="137" y="434"/>
                  <a:pt x="139" y="434"/>
                  <a:pt x="142" y="434"/>
                </a:cubicBezTo>
                <a:cubicBezTo>
                  <a:pt x="146" y="435"/>
                  <a:pt x="148" y="435"/>
                  <a:pt x="149" y="434"/>
                </a:cubicBezTo>
                <a:lnTo>
                  <a:pt x="169" y="434"/>
                </a:lnTo>
                <a:lnTo>
                  <a:pt x="169" y="465"/>
                </a:lnTo>
                <a:lnTo>
                  <a:pt x="163" y="4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90" name="フリーフォーム: 図形 3189"/>
          <p:cNvSpPr/>
          <p:nvPr/>
        </p:nvSpPr>
        <p:spPr>
          <a:xfrm>
            <a:off x="2793600" y="4238280"/>
            <a:ext cx="80280" cy="335520"/>
          </a:xfrm>
          <a:custGeom>
            <a:avLst/>
            <a:gdLst/>
            <a:ahLst/>
            <a:cxnLst/>
            <a:rect l="0" t="0" r="r" b="b"/>
            <a:pathLst>
              <a:path w="223" h="932">
                <a:moveTo>
                  <a:pt x="5" y="1"/>
                </a:moveTo>
                <a:lnTo>
                  <a:pt x="8" y="0"/>
                </a:lnTo>
                <a:cubicBezTo>
                  <a:pt x="11" y="0"/>
                  <a:pt x="14" y="0"/>
                  <a:pt x="18" y="0"/>
                </a:cubicBezTo>
                <a:lnTo>
                  <a:pt x="29" y="0"/>
                </a:lnTo>
                <a:lnTo>
                  <a:pt x="55" y="23"/>
                </a:lnTo>
                <a:cubicBezTo>
                  <a:pt x="113" y="75"/>
                  <a:pt x="157" y="141"/>
                  <a:pt x="183" y="220"/>
                </a:cubicBezTo>
                <a:cubicBezTo>
                  <a:pt x="210" y="299"/>
                  <a:pt x="223" y="381"/>
                  <a:pt x="223" y="466"/>
                </a:cubicBezTo>
                <a:cubicBezTo>
                  <a:pt x="223" y="508"/>
                  <a:pt x="220" y="548"/>
                  <a:pt x="214" y="587"/>
                </a:cubicBezTo>
                <a:cubicBezTo>
                  <a:pt x="208" y="626"/>
                  <a:pt x="201" y="660"/>
                  <a:pt x="193" y="687"/>
                </a:cubicBezTo>
                <a:cubicBezTo>
                  <a:pt x="184" y="714"/>
                  <a:pt x="173" y="741"/>
                  <a:pt x="158" y="769"/>
                </a:cubicBezTo>
                <a:cubicBezTo>
                  <a:pt x="143" y="797"/>
                  <a:pt x="131" y="818"/>
                  <a:pt x="123" y="832"/>
                </a:cubicBezTo>
                <a:cubicBezTo>
                  <a:pt x="113" y="846"/>
                  <a:pt x="100" y="862"/>
                  <a:pt x="84" y="880"/>
                </a:cubicBezTo>
                <a:cubicBezTo>
                  <a:pt x="67" y="897"/>
                  <a:pt x="57" y="907"/>
                  <a:pt x="54" y="910"/>
                </a:cubicBezTo>
                <a:cubicBezTo>
                  <a:pt x="51" y="913"/>
                  <a:pt x="44" y="919"/>
                  <a:pt x="32" y="928"/>
                </a:cubicBezTo>
                <a:cubicBezTo>
                  <a:pt x="31" y="930"/>
                  <a:pt x="29" y="931"/>
                  <a:pt x="29" y="932"/>
                </a:cubicBezTo>
                <a:lnTo>
                  <a:pt x="18" y="932"/>
                </a:lnTo>
                <a:cubicBezTo>
                  <a:pt x="13" y="932"/>
                  <a:pt x="9" y="932"/>
                  <a:pt x="7" y="932"/>
                </a:cubicBezTo>
                <a:cubicBezTo>
                  <a:pt x="5" y="932"/>
                  <a:pt x="4" y="931"/>
                  <a:pt x="3" y="929"/>
                </a:cubicBezTo>
                <a:cubicBezTo>
                  <a:pt x="1" y="927"/>
                  <a:pt x="1" y="924"/>
                  <a:pt x="0" y="920"/>
                </a:cubicBezTo>
                <a:cubicBezTo>
                  <a:pt x="1" y="920"/>
                  <a:pt x="4" y="916"/>
                  <a:pt x="10" y="908"/>
                </a:cubicBezTo>
                <a:cubicBezTo>
                  <a:pt x="106" y="809"/>
                  <a:pt x="155" y="660"/>
                  <a:pt x="155" y="466"/>
                </a:cubicBezTo>
                <a:cubicBezTo>
                  <a:pt x="155" y="271"/>
                  <a:pt x="106" y="124"/>
                  <a:pt x="10" y="24"/>
                </a:cubicBezTo>
                <a:cubicBezTo>
                  <a:pt x="4" y="16"/>
                  <a:pt x="1" y="12"/>
                  <a:pt x="0" y="12"/>
                </a:cubicBezTo>
                <a:cubicBezTo>
                  <a:pt x="0" y="7"/>
                  <a:pt x="1"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91" name="テキスト ボックス 3190"/>
          <p:cNvSpPr txBox="1"/>
          <p:nvPr/>
        </p:nvSpPr>
        <p:spPr>
          <a:xfrm>
            <a:off x="4472640" y="378864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にしたがって決まる</a:t>
            </a:r>
            <a:endParaRPr lang="en-US" sz="2170" b="0" strike="noStrike" spc="-1">
              <a:solidFill>
                <a:srgbClr val="000000"/>
              </a:solidFill>
              <a:latin typeface="Times New Roman"/>
            </a:endParaRPr>
          </a:p>
        </p:txBody>
      </p:sp>
      <p:sp>
        <p:nvSpPr>
          <p:cNvPr id="3192" name="テキスト ボックス 3191"/>
          <p:cNvSpPr txBox="1"/>
          <p:nvPr/>
        </p:nvSpPr>
        <p:spPr>
          <a:xfrm>
            <a:off x="2900880" y="420768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を底とするポテンシャル場に</a:t>
            </a:r>
            <a:endParaRPr lang="en-US" sz="2170" b="0" strike="noStrike" spc="-1">
              <a:solidFill>
                <a:srgbClr val="000000"/>
              </a:solidFill>
              <a:latin typeface="Times New Roman"/>
            </a:endParaRPr>
          </a:p>
        </p:txBody>
      </p:sp>
      <p:sp>
        <p:nvSpPr>
          <p:cNvPr id="3193" name="テキスト ボックス 3192"/>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3194" name="テキスト ボックス 3193"/>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3195" name="テキスト ボックス 3194"/>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3196" name="テキスト ボックス 3195"/>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3197" name="テキスト ボックス 3196"/>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3198" name="テキスト ボックス 3197"/>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3199" name="テキスト ボックス 3198"/>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3200" name="テキスト ボックス 3199"/>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3201" name="テキスト ボックス 3200"/>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40</a:t>
            </a:r>
            <a:endParaRPr lang="en-US" sz="1800" b="0" strike="noStrike" spc="-1">
              <a:solidFill>
                <a:srgbClr val="000000"/>
              </a:solidFill>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2" name="フリーフォーム: 図形 320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203" name="フリーフォーム: 図形 3202"/>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204" name="フリーフォーム: 図形 320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205" name="フリーフォーム: 図形 3204"/>
          <p:cNvSpPr/>
          <p:nvPr/>
        </p:nvSpPr>
        <p:spPr>
          <a:xfrm>
            <a:off x="1047600" y="2342880"/>
            <a:ext cx="95400" cy="95760"/>
          </a:xfrm>
          <a:custGeom>
            <a:avLst/>
            <a:gdLst/>
            <a:ahLst/>
            <a:cxnLst/>
            <a:rect l="0" t="0" r="r" b="b"/>
            <a:pathLst>
              <a:path w="265" h="266">
                <a:moveTo>
                  <a:pt x="265" y="133"/>
                </a:moveTo>
                <a:cubicBezTo>
                  <a:pt x="265" y="150"/>
                  <a:pt x="262" y="167"/>
                  <a:pt x="255" y="183"/>
                </a:cubicBezTo>
                <a:cubicBezTo>
                  <a:pt x="249" y="199"/>
                  <a:pt x="239" y="214"/>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4"/>
                  <a:pt x="17" y="199"/>
                  <a:pt x="10" y="183"/>
                </a:cubicBezTo>
                <a:cubicBezTo>
                  <a:pt x="3" y="167"/>
                  <a:pt x="0" y="150"/>
                  <a:pt x="0" y="133"/>
                </a:cubicBezTo>
                <a:cubicBezTo>
                  <a:pt x="0" y="115"/>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06" name="テキスト ボックス 3205"/>
          <p:cNvSpPr txBox="1"/>
          <p:nvPr/>
        </p:nvSpPr>
        <p:spPr>
          <a:xfrm>
            <a:off x="747720" y="1635840"/>
            <a:ext cx="27302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方策の改善と最適性</a:t>
            </a:r>
            <a:endParaRPr lang="en-US" sz="2390" b="0" strike="noStrike" spc="-1">
              <a:solidFill>
                <a:srgbClr val="000000"/>
              </a:solidFill>
              <a:latin typeface="Times New Roman"/>
            </a:endParaRPr>
          </a:p>
        </p:txBody>
      </p:sp>
      <p:sp>
        <p:nvSpPr>
          <p:cNvPr id="3207" name="フリーフォーム: 図形 3206"/>
          <p:cNvSpPr/>
          <p:nvPr/>
        </p:nvSpPr>
        <p:spPr>
          <a:xfrm>
            <a:off x="3522240" y="2343600"/>
            <a:ext cx="218520" cy="151920"/>
          </a:xfrm>
          <a:custGeom>
            <a:avLst/>
            <a:gdLst/>
            <a:ahLst/>
            <a:cxnLst/>
            <a:rect l="0" t="0" r="r" b="b"/>
            <a:pathLst>
              <a:path w="607" h="422">
                <a:moveTo>
                  <a:pt x="30" y="145"/>
                </a:moveTo>
                <a:lnTo>
                  <a:pt x="19" y="145"/>
                </a:lnTo>
                <a:cubicBezTo>
                  <a:pt x="6" y="145"/>
                  <a:pt x="0" y="140"/>
                  <a:pt x="0" y="132"/>
                </a:cubicBezTo>
                <a:cubicBezTo>
                  <a:pt x="0" y="128"/>
                  <a:pt x="3" y="123"/>
                  <a:pt x="9" y="114"/>
                </a:cubicBezTo>
                <a:cubicBezTo>
                  <a:pt x="61" y="44"/>
                  <a:pt x="112" y="7"/>
                  <a:pt x="164" y="1"/>
                </a:cubicBezTo>
                <a:cubicBezTo>
                  <a:pt x="164" y="1"/>
                  <a:pt x="233" y="0"/>
                  <a:pt x="369" y="0"/>
                </a:cubicBezTo>
                <a:cubicBezTo>
                  <a:pt x="476" y="0"/>
                  <a:pt x="538" y="0"/>
                  <a:pt x="554" y="0"/>
                </a:cubicBezTo>
                <a:cubicBezTo>
                  <a:pt x="570" y="0"/>
                  <a:pt x="581" y="2"/>
                  <a:pt x="586" y="5"/>
                </a:cubicBezTo>
                <a:cubicBezTo>
                  <a:pt x="600" y="13"/>
                  <a:pt x="607" y="25"/>
                  <a:pt x="607" y="41"/>
                </a:cubicBezTo>
                <a:cubicBezTo>
                  <a:pt x="607" y="55"/>
                  <a:pt x="603" y="67"/>
                  <a:pt x="595" y="78"/>
                </a:cubicBezTo>
                <a:cubicBezTo>
                  <a:pt x="587" y="90"/>
                  <a:pt x="575" y="97"/>
                  <a:pt x="561" y="102"/>
                </a:cubicBezTo>
                <a:cubicBezTo>
                  <a:pt x="559" y="102"/>
                  <a:pt x="535" y="103"/>
                  <a:pt x="490" y="104"/>
                </a:cubicBezTo>
                <a:lnTo>
                  <a:pt x="425" y="104"/>
                </a:lnTo>
                <a:lnTo>
                  <a:pt x="423" y="115"/>
                </a:lnTo>
                <a:cubicBezTo>
                  <a:pt x="423" y="120"/>
                  <a:pt x="422" y="133"/>
                  <a:pt x="422" y="154"/>
                </a:cubicBezTo>
                <a:cubicBezTo>
                  <a:pt x="422" y="191"/>
                  <a:pt x="427" y="224"/>
                  <a:pt x="436" y="252"/>
                </a:cubicBezTo>
                <a:cubicBezTo>
                  <a:pt x="446" y="279"/>
                  <a:pt x="455" y="301"/>
                  <a:pt x="464" y="317"/>
                </a:cubicBezTo>
                <a:cubicBezTo>
                  <a:pt x="474" y="332"/>
                  <a:pt x="478" y="344"/>
                  <a:pt x="478" y="353"/>
                </a:cubicBezTo>
                <a:cubicBezTo>
                  <a:pt x="478" y="370"/>
                  <a:pt x="471" y="385"/>
                  <a:pt x="455" y="399"/>
                </a:cubicBezTo>
                <a:cubicBezTo>
                  <a:pt x="440" y="414"/>
                  <a:pt x="423" y="422"/>
                  <a:pt x="405" y="422"/>
                </a:cubicBezTo>
                <a:cubicBezTo>
                  <a:pt x="371" y="422"/>
                  <a:pt x="349" y="389"/>
                  <a:pt x="339" y="326"/>
                </a:cubicBezTo>
                <a:cubicBezTo>
                  <a:pt x="337" y="316"/>
                  <a:pt x="337" y="302"/>
                  <a:pt x="337" y="284"/>
                </a:cubicBezTo>
                <a:cubicBezTo>
                  <a:pt x="337" y="258"/>
                  <a:pt x="339" y="230"/>
                  <a:pt x="343" y="200"/>
                </a:cubicBezTo>
                <a:cubicBezTo>
                  <a:pt x="348" y="171"/>
                  <a:pt x="352" y="147"/>
                  <a:pt x="357" y="131"/>
                </a:cubicBezTo>
                <a:lnTo>
                  <a:pt x="364" y="105"/>
                </a:lnTo>
                <a:cubicBezTo>
                  <a:pt x="364" y="104"/>
                  <a:pt x="349" y="104"/>
                  <a:pt x="319" y="104"/>
                </a:cubicBezTo>
                <a:lnTo>
                  <a:pt x="274" y="104"/>
                </a:lnTo>
                <a:lnTo>
                  <a:pt x="273" y="107"/>
                </a:lnTo>
                <a:cubicBezTo>
                  <a:pt x="273" y="108"/>
                  <a:pt x="272" y="113"/>
                  <a:pt x="270" y="121"/>
                </a:cubicBezTo>
                <a:cubicBezTo>
                  <a:pt x="268" y="130"/>
                  <a:pt x="265" y="143"/>
                  <a:pt x="260" y="160"/>
                </a:cubicBezTo>
                <a:cubicBezTo>
                  <a:pt x="255" y="178"/>
                  <a:pt x="251" y="194"/>
                  <a:pt x="248" y="209"/>
                </a:cubicBezTo>
                <a:cubicBezTo>
                  <a:pt x="239" y="242"/>
                  <a:pt x="230" y="278"/>
                  <a:pt x="220" y="318"/>
                </a:cubicBezTo>
                <a:cubicBezTo>
                  <a:pt x="211" y="351"/>
                  <a:pt x="205" y="371"/>
                  <a:pt x="203" y="378"/>
                </a:cubicBezTo>
                <a:cubicBezTo>
                  <a:pt x="200" y="385"/>
                  <a:pt x="196" y="391"/>
                  <a:pt x="191" y="397"/>
                </a:cubicBezTo>
                <a:cubicBezTo>
                  <a:pt x="189" y="398"/>
                  <a:pt x="188" y="399"/>
                  <a:pt x="187" y="400"/>
                </a:cubicBezTo>
                <a:cubicBezTo>
                  <a:pt x="172" y="414"/>
                  <a:pt x="156" y="422"/>
                  <a:pt x="139" y="422"/>
                </a:cubicBezTo>
                <a:cubicBezTo>
                  <a:pt x="123" y="422"/>
                  <a:pt x="110" y="416"/>
                  <a:pt x="101" y="407"/>
                </a:cubicBezTo>
                <a:cubicBezTo>
                  <a:pt x="93" y="398"/>
                  <a:pt x="88" y="386"/>
                  <a:pt x="88" y="372"/>
                </a:cubicBezTo>
                <a:cubicBezTo>
                  <a:pt x="88" y="366"/>
                  <a:pt x="89" y="361"/>
                  <a:pt x="91" y="357"/>
                </a:cubicBezTo>
                <a:cubicBezTo>
                  <a:pt x="92" y="354"/>
                  <a:pt x="98" y="341"/>
                  <a:pt x="111" y="319"/>
                </a:cubicBezTo>
                <a:cubicBezTo>
                  <a:pt x="123" y="296"/>
                  <a:pt x="138" y="267"/>
                  <a:pt x="155" y="232"/>
                </a:cubicBezTo>
                <a:cubicBezTo>
                  <a:pt x="173" y="197"/>
                  <a:pt x="187" y="167"/>
                  <a:pt x="197" y="141"/>
                </a:cubicBezTo>
                <a:cubicBezTo>
                  <a:pt x="208" y="118"/>
                  <a:pt x="212" y="106"/>
                  <a:pt x="212" y="104"/>
                </a:cubicBezTo>
                <a:cubicBezTo>
                  <a:pt x="166" y="104"/>
                  <a:pt x="140" y="104"/>
                  <a:pt x="133" y="105"/>
                </a:cubicBezTo>
                <a:cubicBezTo>
                  <a:pt x="101" y="107"/>
                  <a:pt x="77" y="117"/>
                  <a:pt x="60" y="133"/>
                </a:cubicBezTo>
                <a:lnTo>
                  <a:pt x="50" y="144"/>
                </a:lnTo>
                <a:lnTo>
                  <a:pt x="30" y="14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08" name="フリーフォーム: 図形 3207"/>
          <p:cNvSpPr/>
          <p:nvPr/>
        </p:nvSpPr>
        <p:spPr>
          <a:xfrm>
            <a:off x="3761280" y="2238120"/>
            <a:ext cx="55080" cy="122760"/>
          </a:xfrm>
          <a:custGeom>
            <a:avLst/>
            <a:gdLst/>
            <a:ahLst/>
            <a:cxnLst/>
            <a:rect l="0" t="0" r="r" b="b"/>
            <a:pathLst>
              <a:path w="153" h="341">
                <a:moveTo>
                  <a:pt x="32" y="341"/>
                </a:moveTo>
                <a:cubicBezTo>
                  <a:pt x="29" y="341"/>
                  <a:pt x="23" y="340"/>
                  <a:pt x="14" y="337"/>
                </a:cubicBezTo>
                <a:cubicBezTo>
                  <a:pt x="5" y="335"/>
                  <a:pt x="0" y="332"/>
                  <a:pt x="0" y="330"/>
                </a:cubicBezTo>
                <a:cubicBezTo>
                  <a:pt x="0" y="327"/>
                  <a:pt x="12" y="276"/>
                  <a:pt x="36" y="177"/>
                </a:cubicBezTo>
                <a:cubicBezTo>
                  <a:pt x="60" y="78"/>
                  <a:pt x="73" y="26"/>
                  <a:pt x="76" y="21"/>
                </a:cubicBezTo>
                <a:cubicBezTo>
                  <a:pt x="82" y="7"/>
                  <a:pt x="94" y="0"/>
                  <a:pt x="110" y="0"/>
                </a:cubicBezTo>
                <a:cubicBezTo>
                  <a:pt x="120" y="0"/>
                  <a:pt x="129" y="4"/>
                  <a:pt x="139" y="10"/>
                </a:cubicBezTo>
                <a:cubicBezTo>
                  <a:pt x="148" y="17"/>
                  <a:pt x="153" y="26"/>
                  <a:pt x="153" y="39"/>
                </a:cubicBezTo>
                <a:cubicBezTo>
                  <a:pt x="153" y="41"/>
                  <a:pt x="153" y="45"/>
                  <a:pt x="152" y="49"/>
                </a:cubicBezTo>
                <a:cubicBezTo>
                  <a:pt x="151" y="52"/>
                  <a:pt x="132" y="102"/>
                  <a:pt x="94" y="197"/>
                </a:cubicBezTo>
                <a:cubicBezTo>
                  <a:pt x="56" y="291"/>
                  <a:pt x="36" y="339"/>
                  <a:pt x="35"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09" name="フリーフォーム: 図形 3208"/>
          <p:cNvSpPr/>
          <p:nvPr/>
        </p:nvSpPr>
        <p:spPr>
          <a:xfrm>
            <a:off x="3867480" y="2241360"/>
            <a:ext cx="80280" cy="335160"/>
          </a:xfrm>
          <a:custGeom>
            <a:avLst/>
            <a:gdLst/>
            <a:ahLst/>
            <a:cxnLst/>
            <a:rect l="0" t="0" r="r" b="b"/>
            <a:pathLst>
              <a:path w="223" h="931">
                <a:moveTo>
                  <a:pt x="0" y="465"/>
                </a:moveTo>
                <a:cubicBezTo>
                  <a:pt x="0" y="422"/>
                  <a:pt x="3" y="381"/>
                  <a:pt x="9" y="343"/>
                </a:cubicBezTo>
                <a:cubicBezTo>
                  <a:pt x="15" y="304"/>
                  <a:pt x="22" y="271"/>
                  <a:pt x="31" y="243"/>
                </a:cubicBezTo>
                <a:cubicBezTo>
                  <a:pt x="39" y="215"/>
                  <a:pt x="51" y="188"/>
                  <a:pt x="66" y="162"/>
                </a:cubicBezTo>
                <a:cubicBezTo>
                  <a:pt x="81" y="135"/>
                  <a:pt x="93" y="114"/>
                  <a:pt x="101" y="99"/>
                </a:cubicBezTo>
                <a:cubicBezTo>
                  <a:pt x="110" y="84"/>
                  <a:pt x="123" y="68"/>
                  <a:pt x="140" y="51"/>
                </a:cubicBezTo>
                <a:cubicBezTo>
                  <a:pt x="158" y="33"/>
                  <a:pt x="168" y="23"/>
                  <a:pt x="171" y="19"/>
                </a:cubicBezTo>
                <a:cubicBezTo>
                  <a:pt x="174" y="15"/>
                  <a:pt x="182" y="9"/>
                  <a:pt x="194" y="0"/>
                </a:cubicBezTo>
                <a:lnTo>
                  <a:pt x="206" y="0"/>
                </a:lnTo>
                <a:lnTo>
                  <a:pt x="210" y="0"/>
                </a:lnTo>
                <a:cubicBezTo>
                  <a:pt x="219" y="0"/>
                  <a:pt x="223" y="2"/>
                  <a:pt x="223" y="8"/>
                </a:cubicBezTo>
                <a:cubicBezTo>
                  <a:pt x="223" y="10"/>
                  <a:pt x="218" y="16"/>
                  <a:pt x="207" y="28"/>
                </a:cubicBezTo>
                <a:cubicBezTo>
                  <a:pt x="197" y="39"/>
                  <a:pt x="184" y="55"/>
                  <a:pt x="169" y="77"/>
                </a:cubicBezTo>
                <a:cubicBezTo>
                  <a:pt x="154" y="99"/>
                  <a:pt x="139" y="125"/>
                  <a:pt x="124" y="157"/>
                </a:cubicBezTo>
                <a:cubicBezTo>
                  <a:pt x="108" y="189"/>
                  <a:pt x="95" y="231"/>
                  <a:pt x="84" y="285"/>
                </a:cubicBezTo>
                <a:cubicBezTo>
                  <a:pt x="74" y="339"/>
                  <a:pt x="69" y="399"/>
                  <a:pt x="69" y="465"/>
                </a:cubicBezTo>
                <a:cubicBezTo>
                  <a:pt x="69" y="531"/>
                  <a:pt x="74" y="590"/>
                  <a:pt x="84" y="643"/>
                </a:cubicBezTo>
                <a:cubicBezTo>
                  <a:pt x="95" y="697"/>
                  <a:pt x="108" y="740"/>
                  <a:pt x="123" y="774"/>
                </a:cubicBezTo>
                <a:cubicBezTo>
                  <a:pt x="137" y="807"/>
                  <a:pt x="153" y="833"/>
                  <a:pt x="168" y="854"/>
                </a:cubicBezTo>
                <a:cubicBezTo>
                  <a:pt x="184" y="874"/>
                  <a:pt x="197" y="891"/>
                  <a:pt x="207" y="903"/>
                </a:cubicBezTo>
                <a:cubicBezTo>
                  <a:pt x="218" y="915"/>
                  <a:pt x="223" y="922"/>
                  <a:pt x="223" y="923"/>
                </a:cubicBezTo>
                <a:cubicBezTo>
                  <a:pt x="223" y="928"/>
                  <a:pt x="218" y="931"/>
                  <a:pt x="209" y="931"/>
                </a:cubicBezTo>
                <a:lnTo>
                  <a:pt x="206" y="931"/>
                </a:lnTo>
                <a:lnTo>
                  <a:pt x="194" y="931"/>
                </a:lnTo>
                <a:lnTo>
                  <a:pt x="168" y="909"/>
                </a:lnTo>
                <a:cubicBezTo>
                  <a:pt x="110" y="856"/>
                  <a:pt x="67" y="790"/>
                  <a:pt x="41" y="710"/>
                </a:cubicBezTo>
                <a:cubicBezTo>
                  <a:pt x="13"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10" name="フリーフォーム: 図形 3209"/>
          <p:cNvSpPr/>
          <p:nvPr/>
        </p:nvSpPr>
        <p:spPr>
          <a:xfrm>
            <a:off x="3980520" y="2341080"/>
            <a:ext cx="186480" cy="154440"/>
          </a:xfrm>
          <a:custGeom>
            <a:avLst/>
            <a:gdLst/>
            <a:ahLst/>
            <a:cxnLst/>
            <a:rect l="0" t="0" r="r" b="b"/>
            <a:pathLst>
              <a:path w="518" h="429">
                <a:moveTo>
                  <a:pt x="29" y="159"/>
                </a:moveTo>
                <a:lnTo>
                  <a:pt x="19" y="159"/>
                </a:lnTo>
                <a:cubicBezTo>
                  <a:pt x="6" y="159"/>
                  <a:pt x="0" y="155"/>
                  <a:pt x="0" y="146"/>
                </a:cubicBezTo>
                <a:cubicBezTo>
                  <a:pt x="0" y="145"/>
                  <a:pt x="1" y="141"/>
                  <a:pt x="2" y="136"/>
                </a:cubicBezTo>
                <a:cubicBezTo>
                  <a:pt x="3" y="130"/>
                  <a:pt x="7" y="122"/>
                  <a:pt x="12" y="112"/>
                </a:cubicBezTo>
                <a:cubicBezTo>
                  <a:pt x="18" y="102"/>
                  <a:pt x="24" y="91"/>
                  <a:pt x="31" y="81"/>
                </a:cubicBezTo>
                <a:cubicBezTo>
                  <a:pt x="38" y="70"/>
                  <a:pt x="48" y="59"/>
                  <a:pt x="64" y="47"/>
                </a:cubicBezTo>
                <a:cubicBezTo>
                  <a:pt x="78" y="36"/>
                  <a:pt x="93" y="26"/>
                  <a:pt x="109" y="18"/>
                </a:cubicBezTo>
                <a:cubicBezTo>
                  <a:pt x="135" y="6"/>
                  <a:pt x="157" y="1"/>
                  <a:pt x="178" y="1"/>
                </a:cubicBezTo>
                <a:lnTo>
                  <a:pt x="181" y="1"/>
                </a:lnTo>
                <a:cubicBezTo>
                  <a:pt x="204" y="1"/>
                  <a:pt x="218" y="1"/>
                  <a:pt x="224" y="2"/>
                </a:cubicBezTo>
                <a:cubicBezTo>
                  <a:pt x="271" y="10"/>
                  <a:pt x="302" y="25"/>
                  <a:pt x="317" y="48"/>
                </a:cubicBezTo>
                <a:lnTo>
                  <a:pt x="326" y="39"/>
                </a:lnTo>
                <a:cubicBezTo>
                  <a:pt x="352" y="13"/>
                  <a:pt x="380" y="0"/>
                  <a:pt x="411" y="0"/>
                </a:cubicBezTo>
                <a:cubicBezTo>
                  <a:pt x="445" y="0"/>
                  <a:pt x="471" y="10"/>
                  <a:pt x="490" y="29"/>
                </a:cubicBezTo>
                <a:cubicBezTo>
                  <a:pt x="508" y="48"/>
                  <a:pt x="518" y="71"/>
                  <a:pt x="518" y="99"/>
                </a:cubicBezTo>
                <a:cubicBezTo>
                  <a:pt x="518" y="126"/>
                  <a:pt x="510" y="147"/>
                  <a:pt x="494" y="161"/>
                </a:cubicBezTo>
                <a:cubicBezTo>
                  <a:pt x="478" y="175"/>
                  <a:pt x="461" y="183"/>
                  <a:pt x="442" y="183"/>
                </a:cubicBezTo>
                <a:cubicBezTo>
                  <a:pt x="428" y="183"/>
                  <a:pt x="416" y="179"/>
                  <a:pt x="406" y="170"/>
                </a:cubicBezTo>
                <a:cubicBezTo>
                  <a:pt x="396" y="162"/>
                  <a:pt x="391" y="150"/>
                  <a:pt x="391" y="135"/>
                </a:cubicBezTo>
                <a:cubicBezTo>
                  <a:pt x="391" y="112"/>
                  <a:pt x="399" y="94"/>
                  <a:pt x="415" y="79"/>
                </a:cubicBezTo>
                <a:cubicBezTo>
                  <a:pt x="423" y="73"/>
                  <a:pt x="433" y="67"/>
                  <a:pt x="445" y="62"/>
                </a:cubicBezTo>
                <a:cubicBezTo>
                  <a:pt x="445" y="62"/>
                  <a:pt x="444" y="60"/>
                  <a:pt x="441" y="59"/>
                </a:cubicBezTo>
                <a:cubicBezTo>
                  <a:pt x="439" y="57"/>
                  <a:pt x="434" y="54"/>
                  <a:pt x="428" y="52"/>
                </a:cubicBezTo>
                <a:cubicBezTo>
                  <a:pt x="422" y="50"/>
                  <a:pt x="415" y="48"/>
                  <a:pt x="408" y="48"/>
                </a:cubicBezTo>
                <a:cubicBezTo>
                  <a:pt x="400" y="48"/>
                  <a:pt x="395" y="49"/>
                  <a:pt x="391" y="50"/>
                </a:cubicBezTo>
                <a:cubicBezTo>
                  <a:pt x="371" y="59"/>
                  <a:pt x="356" y="77"/>
                  <a:pt x="347" y="103"/>
                </a:cubicBezTo>
                <a:cubicBezTo>
                  <a:pt x="309" y="244"/>
                  <a:pt x="291" y="325"/>
                  <a:pt x="291" y="347"/>
                </a:cubicBezTo>
                <a:cubicBezTo>
                  <a:pt x="291" y="369"/>
                  <a:pt x="306" y="380"/>
                  <a:pt x="338" y="380"/>
                </a:cubicBezTo>
                <a:cubicBezTo>
                  <a:pt x="365" y="380"/>
                  <a:pt x="390" y="371"/>
                  <a:pt x="412" y="353"/>
                </a:cubicBezTo>
                <a:cubicBezTo>
                  <a:pt x="435" y="334"/>
                  <a:pt x="450" y="313"/>
                  <a:pt x="459" y="289"/>
                </a:cubicBezTo>
                <a:cubicBezTo>
                  <a:pt x="461" y="281"/>
                  <a:pt x="464" y="275"/>
                  <a:pt x="465" y="273"/>
                </a:cubicBezTo>
                <a:cubicBezTo>
                  <a:pt x="467" y="272"/>
                  <a:pt x="473" y="271"/>
                  <a:pt x="484" y="271"/>
                </a:cubicBezTo>
                <a:lnTo>
                  <a:pt x="490" y="271"/>
                </a:lnTo>
                <a:lnTo>
                  <a:pt x="500" y="271"/>
                </a:lnTo>
                <a:cubicBezTo>
                  <a:pt x="512" y="271"/>
                  <a:pt x="518" y="275"/>
                  <a:pt x="518" y="284"/>
                </a:cubicBezTo>
                <a:cubicBezTo>
                  <a:pt x="518" y="292"/>
                  <a:pt x="514" y="303"/>
                  <a:pt x="506" y="318"/>
                </a:cubicBezTo>
                <a:cubicBezTo>
                  <a:pt x="498" y="333"/>
                  <a:pt x="487" y="349"/>
                  <a:pt x="473" y="366"/>
                </a:cubicBezTo>
                <a:cubicBezTo>
                  <a:pt x="459" y="382"/>
                  <a:pt x="438" y="397"/>
                  <a:pt x="412" y="410"/>
                </a:cubicBezTo>
                <a:cubicBezTo>
                  <a:pt x="386" y="423"/>
                  <a:pt x="359" y="429"/>
                  <a:pt x="331" y="429"/>
                </a:cubicBezTo>
                <a:cubicBezTo>
                  <a:pt x="278" y="429"/>
                  <a:pt x="238" y="416"/>
                  <a:pt x="209" y="389"/>
                </a:cubicBezTo>
                <a:lnTo>
                  <a:pt x="201" y="380"/>
                </a:lnTo>
                <a:cubicBezTo>
                  <a:pt x="175" y="412"/>
                  <a:pt x="144" y="428"/>
                  <a:pt x="111" y="428"/>
                </a:cubicBezTo>
                <a:lnTo>
                  <a:pt x="106" y="428"/>
                </a:lnTo>
                <a:cubicBezTo>
                  <a:pt x="71" y="428"/>
                  <a:pt x="44" y="418"/>
                  <a:pt x="26" y="398"/>
                </a:cubicBezTo>
                <a:cubicBezTo>
                  <a:pt x="9" y="378"/>
                  <a:pt x="0" y="357"/>
                  <a:pt x="0" y="333"/>
                </a:cubicBezTo>
                <a:cubicBezTo>
                  <a:pt x="0" y="303"/>
                  <a:pt x="9" y="282"/>
                  <a:pt x="25" y="268"/>
                </a:cubicBezTo>
                <a:cubicBezTo>
                  <a:pt x="42" y="254"/>
                  <a:pt x="60" y="247"/>
                  <a:pt x="77" y="247"/>
                </a:cubicBezTo>
                <a:cubicBezTo>
                  <a:pt x="92" y="247"/>
                  <a:pt x="104" y="251"/>
                  <a:pt x="114" y="260"/>
                </a:cubicBezTo>
                <a:cubicBezTo>
                  <a:pt x="124" y="268"/>
                  <a:pt x="129" y="280"/>
                  <a:pt x="129" y="295"/>
                </a:cubicBezTo>
                <a:cubicBezTo>
                  <a:pt x="129" y="317"/>
                  <a:pt x="121" y="335"/>
                  <a:pt x="104" y="350"/>
                </a:cubicBezTo>
                <a:cubicBezTo>
                  <a:pt x="96" y="356"/>
                  <a:pt x="86" y="362"/>
                  <a:pt x="75" y="367"/>
                </a:cubicBezTo>
                <a:cubicBezTo>
                  <a:pt x="76" y="370"/>
                  <a:pt x="80" y="373"/>
                  <a:pt x="88" y="376"/>
                </a:cubicBezTo>
                <a:cubicBezTo>
                  <a:pt x="95" y="379"/>
                  <a:pt x="103" y="381"/>
                  <a:pt x="111" y="381"/>
                </a:cubicBezTo>
                <a:cubicBezTo>
                  <a:pt x="125" y="381"/>
                  <a:pt x="137" y="376"/>
                  <a:pt x="147" y="365"/>
                </a:cubicBezTo>
                <a:cubicBezTo>
                  <a:pt x="158" y="353"/>
                  <a:pt x="166" y="340"/>
                  <a:pt x="171" y="326"/>
                </a:cubicBezTo>
                <a:cubicBezTo>
                  <a:pt x="209" y="186"/>
                  <a:pt x="228" y="104"/>
                  <a:pt x="228" y="82"/>
                </a:cubicBezTo>
                <a:cubicBezTo>
                  <a:pt x="228" y="59"/>
                  <a:pt x="212" y="48"/>
                  <a:pt x="181" y="48"/>
                </a:cubicBezTo>
                <a:cubicBezTo>
                  <a:pt x="158" y="48"/>
                  <a:pt x="136" y="55"/>
                  <a:pt x="114" y="70"/>
                </a:cubicBezTo>
                <a:cubicBezTo>
                  <a:pt x="91" y="84"/>
                  <a:pt x="74" y="107"/>
                  <a:pt x="61" y="140"/>
                </a:cubicBezTo>
                <a:cubicBezTo>
                  <a:pt x="57" y="149"/>
                  <a:pt x="55" y="154"/>
                  <a:pt x="53" y="156"/>
                </a:cubicBezTo>
                <a:cubicBezTo>
                  <a:pt x="51" y="158"/>
                  <a:pt x="45" y="159"/>
                  <a:pt x="35"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11" name="フリーフォーム: 図形 3210"/>
          <p:cNvSpPr/>
          <p:nvPr/>
        </p:nvSpPr>
        <p:spPr>
          <a:xfrm>
            <a:off x="4205160" y="224136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4" y="75"/>
                  <a:pt x="156" y="140"/>
                  <a:pt x="183" y="219"/>
                </a:cubicBezTo>
                <a:cubicBezTo>
                  <a:pt x="210" y="298"/>
                  <a:pt x="224" y="380"/>
                  <a:pt x="224" y="465"/>
                </a:cubicBezTo>
                <a:cubicBezTo>
                  <a:pt x="224" y="507"/>
                  <a:pt x="221" y="548"/>
                  <a:pt x="214" y="587"/>
                </a:cubicBezTo>
                <a:cubicBezTo>
                  <a:pt x="208" y="626"/>
                  <a:pt x="201" y="659"/>
                  <a:pt x="192" y="686"/>
                </a:cubicBezTo>
                <a:cubicBezTo>
                  <a:pt x="184" y="714"/>
                  <a:pt x="173" y="741"/>
                  <a:pt x="158" y="769"/>
                </a:cubicBezTo>
                <a:cubicBezTo>
                  <a:pt x="143" y="796"/>
                  <a:pt x="131" y="817"/>
                  <a:pt x="122" y="831"/>
                </a:cubicBezTo>
                <a:cubicBezTo>
                  <a:pt x="114" y="846"/>
                  <a:pt x="101" y="862"/>
                  <a:pt x="84" y="879"/>
                </a:cubicBezTo>
                <a:cubicBezTo>
                  <a:pt x="67" y="896"/>
                  <a:pt x="57" y="906"/>
                  <a:pt x="54" y="910"/>
                </a:cubicBezTo>
                <a:cubicBezTo>
                  <a:pt x="51" y="913"/>
                  <a:pt x="44" y="919"/>
                  <a:pt x="33" y="927"/>
                </a:cubicBezTo>
                <a:cubicBezTo>
                  <a:pt x="31" y="929"/>
                  <a:pt x="30" y="930"/>
                  <a:pt x="29" y="931"/>
                </a:cubicBezTo>
                <a:lnTo>
                  <a:pt x="18" y="931"/>
                </a:lnTo>
                <a:cubicBezTo>
                  <a:pt x="13" y="931"/>
                  <a:pt x="10" y="931"/>
                  <a:pt x="8" y="931"/>
                </a:cubicBezTo>
                <a:cubicBezTo>
                  <a:pt x="6" y="931"/>
                  <a:pt x="4" y="930"/>
                  <a:pt x="3" y="928"/>
                </a:cubicBezTo>
                <a:cubicBezTo>
                  <a:pt x="2" y="926"/>
                  <a:pt x="1" y="924"/>
                  <a:pt x="0" y="920"/>
                </a:cubicBezTo>
                <a:cubicBezTo>
                  <a:pt x="1" y="919"/>
                  <a:pt x="4" y="915"/>
                  <a:pt x="11" y="908"/>
                </a:cubicBezTo>
                <a:cubicBezTo>
                  <a:pt x="107" y="808"/>
                  <a:pt x="155" y="660"/>
                  <a:pt x="155" y="465"/>
                </a:cubicBezTo>
                <a:cubicBezTo>
                  <a:pt x="155" y="270"/>
                  <a:pt x="107" y="123"/>
                  <a:pt x="11" y="23"/>
                </a:cubicBezTo>
                <a:cubicBezTo>
                  <a:pt x="4" y="15"/>
                  <a:pt x="1" y="11"/>
                  <a:pt x="0" y="11"/>
                </a:cubicBezTo>
                <a:cubicBezTo>
                  <a:pt x="0" y="6"/>
                  <a:pt x="2" y="2"/>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12" name="テキスト ボックス 3211"/>
          <p:cNvSpPr txBox="1"/>
          <p:nvPr/>
        </p:nvSpPr>
        <p:spPr>
          <a:xfrm>
            <a:off x="1300320" y="219780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もっと良い行き方</a:t>
            </a:r>
            <a:endParaRPr lang="en-US" sz="2170" b="0" strike="noStrike" spc="-1">
              <a:solidFill>
                <a:srgbClr val="000000"/>
              </a:solidFill>
              <a:latin typeface="Times New Roman"/>
            </a:endParaRPr>
          </a:p>
        </p:txBody>
      </p:sp>
      <p:sp>
        <p:nvSpPr>
          <p:cNvPr id="3213" name="フリーフォーム: 図形 3212"/>
          <p:cNvSpPr/>
          <p:nvPr/>
        </p:nvSpPr>
        <p:spPr>
          <a:xfrm>
            <a:off x="7646760" y="2262960"/>
            <a:ext cx="240480" cy="236520"/>
          </a:xfrm>
          <a:custGeom>
            <a:avLst/>
            <a:gdLst/>
            <a:ahLst/>
            <a:cxnLst/>
            <a:rect l="0" t="0" r="r" b="b"/>
            <a:pathLst>
              <a:path w="668" h="657">
                <a:moveTo>
                  <a:pt x="0" y="33"/>
                </a:moveTo>
                <a:cubicBezTo>
                  <a:pt x="0" y="19"/>
                  <a:pt x="4" y="9"/>
                  <a:pt x="12" y="0"/>
                </a:cubicBezTo>
                <a:lnTo>
                  <a:pt x="23" y="0"/>
                </a:lnTo>
                <a:cubicBezTo>
                  <a:pt x="49" y="2"/>
                  <a:pt x="81" y="3"/>
                  <a:pt x="120" y="3"/>
                </a:cubicBezTo>
                <a:cubicBezTo>
                  <a:pt x="193" y="3"/>
                  <a:pt x="237" y="2"/>
                  <a:pt x="250" y="0"/>
                </a:cubicBezTo>
                <a:lnTo>
                  <a:pt x="259" y="0"/>
                </a:lnTo>
                <a:cubicBezTo>
                  <a:pt x="263" y="4"/>
                  <a:pt x="264" y="7"/>
                  <a:pt x="264" y="9"/>
                </a:cubicBezTo>
                <a:cubicBezTo>
                  <a:pt x="264" y="11"/>
                  <a:pt x="264" y="16"/>
                  <a:pt x="263" y="26"/>
                </a:cubicBezTo>
                <a:cubicBezTo>
                  <a:pt x="260" y="35"/>
                  <a:pt x="257" y="41"/>
                  <a:pt x="254" y="43"/>
                </a:cubicBezTo>
                <a:lnTo>
                  <a:pt x="235" y="43"/>
                </a:lnTo>
                <a:cubicBezTo>
                  <a:pt x="221" y="45"/>
                  <a:pt x="212" y="45"/>
                  <a:pt x="207" y="45"/>
                </a:cubicBezTo>
                <a:cubicBezTo>
                  <a:pt x="189" y="48"/>
                  <a:pt x="179" y="53"/>
                  <a:pt x="177" y="59"/>
                </a:cubicBezTo>
                <a:cubicBezTo>
                  <a:pt x="177" y="60"/>
                  <a:pt x="186" y="138"/>
                  <a:pt x="204" y="293"/>
                </a:cubicBezTo>
                <a:cubicBezTo>
                  <a:pt x="222" y="447"/>
                  <a:pt x="231" y="525"/>
                  <a:pt x="232" y="526"/>
                </a:cubicBezTo>
                <a:lnTo>
                  <a:pt x="300" y="417"/>
                </a:lnTo>
                <a:cubicBezTo>
                  <a:pt x="345" y="345"/>
                  <a:pt x="390" y="272"/>
                  <a:pt x="437" y="198"/>
                </a:cubicBezTo>
                <a:cubicBezTo>
                  <a:pt x="482" y="124"/>
                  <a:pt x="505" y="86"/>
                  <a:pt x="506" y="83"/>
                </a:cubicBezTo>
                <a:cubicBezTo>
                  <a:pt x="509" y="79"/>
                  <a:pt x="510" y="74"/>
                  <a:pt x="510" y="69"/>
                </a:cubicBezTo>
                <a:cubicBezTo>
                  <a:pt x="510" y="54"/>
                  <a:pt x="496" y="46"/>
                  <a:pt x="469" y="43"/>
                </a:cubicBezTo>
                <a:cubicBezTo>
                  <a:pt x="458" y="43"/>
                  <a:pt x="452" y="40"/>
                  <a:pt x="452" y="33"/>
                </a:cubicBezTo>
                <a:cubicBezTo>
                  <a:pt x="452" y="32"/>
                  <a:pt x="453" y="28"/>
                  <a:pt x="454" y="21"/>
                </a:cubicBezTo>
                <a:cubicBezTo>
                  <a:pt x="456" y="12"/>
                  <a:pt x="458" y="7"/>
                  <a:pt x="460" y="4"/>
                </a:cubicBezTo>
                <a:cubicBezTo>
                  <a:pt x="462" y="2"/>
                  <a:pt x="466" y="0"/>
                  <a:pt x="472" y="0"/>
                </a:cubicBezTo>
                <a:cubicBezTo>
                  <a:pt x="473" y="0"/>
                  <a:pt x="477" y="0"/>
                  <a:pt x="483" y="0"/>
                </a:cubicBezTo>
                <a:cubicBezTo>
                  <a:pt x="489" y="0"/>
                  <a:pt x="500" y="1"/>
                  <a:pt x="515" y="1"/>
                </a:cubicBezTo>
                <a:cubicBezTo>
                  <a:pt x="530" y="2"/>
                  <a:pt x="550" y="2"/>
                  <a:pt x="574" y="2"/>
                </a:cubicBezTo>
                <a:cubicBezTo>
                  <a:pt x="617" y="2"/>
                  <a:pt x="644" y="2"/>
                  <a:pt x="655" y="0"/>
                </a:cubicBezTo>
                <a:lnTo>
                  <a:pt x="662" y="0"/>
                </a:lnTo>
                <a:cubicBezTo>
                  <a:pt x="666" y="5"/>
                  <a:pt x="668" y="8"/>
                  <a:pt x="668" y="11"/>
                </a:cubicBezTo>
                <a:cubicBezTo>
                  <a:pt x="668" y="21"/>
                  <a:pt x="665" y="31"/>
                  <a:pt x="660" y="40"/>
                </a:cubicBezTo>
                <a:cubicBezTo>
                  <a:pt x="658" y="42"/>
                  <a:pt x="653" y="43"/>
                  <a:pt x="644" y="43"/>
                </a:cubicBezTo>
                <a:cubicBezTo>
                  <a:pt x="636" y="44"/>
                  <a:pt x="629" y="45"/>
                  <a:pt x="622" y="45"/>
                </a:cubicBezTo>
                <a:cubicBezTo>
                  <a:pt x="615" y="46"/>
                  <a:pt x="608" y="47"/>
                  <a:pt x="602" y="50"/>
                </a:cubicBezTo>
                <a:cubicBezTo>
                  <a:pt x="596" y="52"/>
                  <a:pt x="591" y="54"/>
                  <a:pt x="587" y="56"/>
                </a:cubicBezTo>
                <a:cubicBezTo>
                  <a:pt x="584" y="58"/>
                  <a:pt x="580" y="61"/>
                  <a:pt x="576" y="64"/>
                </a:cubicBezTo>
                <a:cubicBezTo>
                  <a:pt x="572" y="67"/>
                  <a:pt x="569" y="69"/>
                  <a:pt x="567" y="70"/>
                </a:cubicBezTo>
                <a:cubicBezTo>
                  <a:pt x="564" y="72"/>
                  <a:pt x="562" y="74"/>
                  <a:pt x="559" y="79"/>
                </a:cubicBezTo>
                <a:cubicBezTo>
                  <a:pt x="557" y="83"/>
                  <a:pt x="555" y="85"/>
                  <a:pt x="553" y="85"/>
                </a:cubicBezTo>
                <a:lnTo>
                  <a:pt x="372" y="374"/>
                </a:lnTo>
                <a:cubicBezTo>
                  <a:pt x="261" y="554"/>
                  <a:pt x="203" y="647"/>
                  <a:pt x="199" y="652"/>
                </a:cubicBezTo>
                <a:cubicBezTo>
                  <a:pt x="198" y="653"/>
                  <a:pt x="195" y="655"/>
                  <a:pt x="193" y="656"/>
                </a:cubicBezTo>
                <a:lnTo>
                  <a:pt x="176" y="657"/>
                </a:lnTo>
                <a:lnTo>
                  <a:pt x="170" y="657"/>
                </a:lnTo>
                <a:cubicBezTo>
                  <a:pt x="158" y="657"/>
                  <a:pt x="153" y="655"/>
                  <a:pt x="153" y="651"/>
                </a:cubicBezTo>
                <a:cubicBezTo>
                  <a:pt x="151" y="647"/>
                  <a:pt x="139" y="547"/>
                  <a:pt x="117" y="352"/>
                </a:cubicBezTo>
                <a:cubicBezTo>
                  <a:pt x="93" y="155"/>
                  <a:pt x="81" y="55"/>
                  <a:pt x="80" y="54"/>
                </a:cubicBezTo>
                <a:cubicBezTo>
                  <a:pt x="77" y="47"/>
                  <a:pt x="58" y="43"/>
                  <a:pt x="23" y="43"/>
                </a:cubicBezTo>
                <a:lnTo>
                  <a:pt x="7" y="43"/>
                </a:lnTo>
                <a:cubicBezTo>
                  <a:pt x="2" y="40"/>
                  <a:pt x="0" y="37"/>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14" name="フリーフォーム: 図形 3213"/>
          <p:cNvSpPr/>
          <p:nvPr/>
        </p:nvSpPr>
        <p:spPr>
          <a:xfrm>
            <a:off x="7923240" y="2265120"/>
            <a:ext cx="154440" cy="107280"/>
          </a:xfrm>
          <a:custGeom>
            <a:avLst/>
            <a:gdLst/>
            <a:ahLst/>
            <a:cxnLst/>
            <a:rect l="0" t="0" r="r" b="b"/>
            <a:pathLst>
              <a:path w="429" h="298">
                <a:moveTo>
                  <a:pt x="21" y="103"/>
                </a:moveTo>
                <a:lnTo>
                  <a:pt x="13" y="103"/>
                </a:lnTo>
                <a:cubicBezTo>
                  <a:pt x="5" y="103"/>
                  <a:pt x="0" y="100"/>
                  <a:pt x="0" y="93"/>
                </a:cubicBezTo>
                <a:cubicBezTo>
                  <a:pt x="0" y="91"/>
                  <a:pt x="2" y="87"/>
                  <a:pt x="7" y="80"/>
                </a:cubicBezTo>
                <a:cubicBezTo>
                  <a:pt x="44" y="31"/>
                  <a:pt x="81" y="5"/>
                  <a:pt x="117" y="1"/>
                </a:cubicBezTo>
                <a:cubicBezTo>
                  <a:pt x="117" y="0"/>
                  <a:pt x="165" y="0"/>
                  <a:pt x="261" y="0"/>
                </a:cubicBezTo>
                <a:cubicBezTo>
                  <a:pt x="337" y="0"/>
                  <a:pt x="381" y="0"/>
                  <a:pt x="392" y="0"/>
                </a:cubicBezTo>
                <a:cubicBezTo>
                  <a:pt x="403" y="0"/>
                  <a:pt x="411" y="1"/>
                  <a:pt x="415" y="3"/>
                </a:cubicBezTo>
                <a:cubicBezTo>
                  <a:pt x="425" y="9"/>
                  <a:pt x="429" y="18"/>
                  <a:pt x="429" y="29"/>
                </a:cubicBezTo>
                <a:cubicBezTo>
                  <a:pt x="429" y="39"/>
                  <a:pt x="427" y="48"/>
                  <a:pt x="421" y="55"/>
                </a:cubicBezTo>
                <a:cubicBezTo>
                  <a:pt x="415" y="63"/>
                  <a:pt x="407" y="69"/>
                  <a:pt x="397" y="72"/>
                </a:cubicBezTo>
                <a:cubicBezTo>
                  <a:pt x="395" y="72"/>
                  <a:pt x="379" y="73"/>
                  <a:pt x="347" y="73"/>
                </a:cubicBezTo>
                <a:lnTo>
                  <a:pt x="301" y="73"/>
                </a:lnTo>
                <a:lnTo>
                  <a:pt x="300" y="81"/>
                </a:lnTo>
                <a:cubicBezTo>
                  <a:pt x="299" y="85"/>
                  <a:pt x="299" y="95"/>
                  <a:pt x="299" y="110"/>
                </a:cubicBezTo>
                <a:cubicBezTo>
                  <a:pt x="299" y="136"/>
                  <a:pt x="302" y="159"/>
                  <a:pt x="309" y="179"/>
                </a:cubicBezTo>
                <a:cubicBezTo>
                  <a:pt x="316" y="198"/>
                  <a:pt x="322" y="214"/>
                  <a:pt x="329" y="225"/>
                </a:cubicBezTo>
                <a:cubicBezTo>
                  <a:pt x="335" y="236"/>
                  <a:pt x="339" y="244"/>
                  <a:pt x="339" y="250"/>
                </a:cubicBezTo>
                <a:cubicBezTo>
                  <a:pt x="339" y="262"/>
                  <a:pt x="333" y="273"/>
                  <a:pt x="322" y="283"/>
                </a:cubicBezTo>
                <a:cubicBezTo>
                  <a:pt x="311" y="293"/>
                  <a:pt x="299" y="298"/>
                  <a:pt x="287" y="298"/>
                </a:cubicBezTo>
                <a:cubicBezTo>
                  <a:pt x="263" y="298"/>
                  <a:pt x="247" y="276"/>
                  <a:pt x="240" y="231"/>
                </a:cubicBezTo>
                <a:cubicBezTo>
                  <a:pt x="239" y="224"/>
                  <a:pt x="239" y="214"/>
                  <a:pt x="239" y="202"/>
                </a:cubicBezTo>
                <a:cubicBezTo>
                  <a:pt x="239" y="183"/>
                  <a:pt x="240" y="164"/>
                  <a:pt x="243" y="143"/>
                </a:cubicBezTo>
                <a:cubicBezTo>
                  <a:pt x="246" y="122"/>
                  <a:pt x="250" y="105"/>
                  <a:pt x="253" y="92"/>
                </a:cubicBezTo>
                <a:lnTo>
                  <a:pt x="258" y="74"/>
                </a:lnTo>
                <a:cubicBezTo>
                  <a:pt x="258" y="74"/>
                  <a:pt x="247" y="73"/>
                  <a:pt x="226" y="73"/>
                </a:cubicBezTo>
                <a:lnTo>
                  <a:pt x="194" y="73"/>
                </a:lnTo>
                <a:lnTo>
                  <a:pt x="193" y="76"/>
                </a:lnTo>
                <a:cubicBezTo>
                  <a:pt x="193" y="76"/>
                  <a:pt x="193" y="80"/>
                  <a:pt x="191" y="86"/>
                </a:cubicBezTo>
                <a:cubicBezTo>
                  <a:pt x="190" y="92"/>
                  <a:pt x="188" y="102"/>
                  <a:pt x="184" y="114"/>
                </a:cubicBezTo>
                <a:cubicBezTo>
                  <a:pt x="181" y="127"/>
                  <a:pt x="178" y="138"/>
                  <a:pt x="176" y="148"/>
                </a:cubicBezTo>
                <a:cubicBezTo>
                  <a:pt x="169" y="172"/>
                  <a:pt x="163" y="197"/>
                  <a:pt x="156" y="225"/>
                </a:cubicBezTo>
                <a:cubicBezTo>
                  <a:pt x="150" y="249"/>
                  <a:pt x="146" y="263"/>
                  <a:pt x="144" y="268"/>
                </a:cubicBezTo>
                <a:cubicBezTo>
                  <a:pt x="142" y="273"/>
                  <a:pt x="140" y="277"/>
                  <a:pt x="136" y="281"/>
                </a:cubicBezTo>
                <a:cubicBezTo>
                  <a:pt x="135" y="282"/>
                  <a:pt x="134" y="283"/>
                  <a:pt x="133" y="284"/>
                </a:cubicBezTo>
                <a:cubicBezTo>
                  <a:pt x="123" y="294"/>
                  <a:pt x="112" y="298"/>
                  <a:pt x="99" y="298"/>
                </a:cubicBezTo>
                <a:cubicBezTo>
                  <a:pt x="88" y="298"/>
                  <a:pt x="79" y="295"/>
                  <a:pt x="73" y="289"/>
                </a:cubicBezTo>
                <a:cubicBezTo>
                  <a:pt x="67" y="282"/>
                  <a:pt x="64" y="274"/>
                  <a:pt x="64" y="264"/>
                </a:cubicBezTo>
                <a:cubicBezTo>
                  <a:pt x="64" y="260"/>
                  <a:pt x="64" y="256"/>
                  <a:pt x="66" y="253"/>
                </a:cubicBezTo>
                <a:cubicBezTo>
                  <a:pt x="66" y="251"/>
                  <a:pt x="71" y="242"/>
                  <a:pt x="80" y="226"/>
                </a:cubicBezTo>
                <a:cubicBezTo>
                  <a:pt x="88" y="210"/>
                  <a:pt x="99" y="189"/>
                  <a:pt x="111" y="165"/>
                </a:cubicBezTo>
                <a:cubicBezTo>
                  <a:pt x="123" y="140"/>
                  <a:pt x="133" y="119"/>
                  <a:pt x="141" y="100"/>
                </a:cubicBezTo>
                <a:cubicBezTo>
                  <a:pt x="147" y="84"/>
                  <a:pt x="151" y="75"/>
                  <a:pt x="151" y="73"/>
                </a:cubicBezTo>
                <a:cubicBezTo>
                  <a:pt x="119" y="73"/>
                  <a:pt x="100" y="73"/>
                  <a:pt x="95" y="74"/>
                </a:cubicBezTo>
                <a:cubicBezTo>
                  <a:pt x="73" y="76"/>
                  <a:pt x="56" y="82"/>
                  <a:pt x="44" y="95"/>
                </a:cubicBezTo>
                <a:lnTo>
                  <a:pt x="37" y="102"/>
                </a:lnTo>
                <a:lnTo>
                  <a:pt x="21" y="10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15" name="フリーフォーム: 図形 3214"/>
          <p:cNvSpPr/>
          <p:nvPr/>
        </p:nvSpPr>
        <p:spPr>
          <a:xfrm>
            <a:off x="8092080" y="2190600"/>
            <a:ext cx="39240" cy="86760"/>
          </a:xfrm>
          <a:custGeom>
            <a:avLst/>
            <a:gdLst/>
            <a:ahLst/>
            <a:cxnLst/>
            <a:rect l="0" t="0" r="r" b="b"/>
            <a:pathLst>
              <a:path w="109" h="241">
                <a:moveTo>
                  <a:pt x="23" y="241"/>
                </a:moveTo>
                <a:cubicBezTo>
                  <a:pt x="21" y="241"/>
                  <a:pt x="17" y="241"/>
                  <a:pt x="11" y="239"/>
                </a:cubicBezTo>
                <a:cubicBezTo>
                  <a:pt x="4" y="237"/>
                  <a:pt x="1" y="235"/>
                  <a:pt x="0" y="233"/>
                </a:cubicBezTo>
                <a:cubicBezTo>
                  <a:pt x="0" y="231"/>
                  <a:pt x="9" y="195"/>
                  <a:pt x="26" y="125"/>
                </a:cubicBezTo>
                <a:cubicBezTo>
                  <a:pt x="43" y="55"/>
                  <a:pt x="53" y="18"/>
                  <a:pt x="55" y="15"/>
                </a:cubicBezTo>
                <a:cubicBezTo>
                  <a:pt x="60" y="5"/>
                  <a:pt x="68" y="0"/>
                  <a:pt x="79" y="0"/>
                </a:cubicBezTo>
                <a:cubicBezTo>
                  <a:pt x="86" y="0"/>
                  <a:pt x="92" y="2"/>
                  <a:pt x="99" y="7"/>
                </a:cubicBezTo>
                <a:cubicBezTo>
                  <a:pt x="106" y="12"/>
                  <a:pt x="109" y="18"/>
                  <a:pt x="109" y="27"/>
                </a:cubicBezTo>
                <a:cubicBezTo>
                  <a:pt x="109" y="29"/>
                  <a:pt x="109" y="31"/>
                  <a:pt x="108" y="34"/>
                </a:cubicBezTo>
                <a:cubicBezTo>
                  <a:pt x="108" y="38"/>
                  <a:pt x="94" y="72"/>
                  <a:pt x="68" y="139"/>
                </a:cubicBezTo>
                <a:cubicBezTo>
                  <a:pt x="40" y="206"/>
                  <a:pt x="26" y="240"/>
                  <a:pt x="25" y="241"/>
                </a:cubicBezTo>
                <a:cubicBezTo>
                  <a:pt x="25" y="241"/>
                  <a:pt x="24" y="241"/>
                  <a:pt x="23" y="2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16" name="フリーフォーム: 図形 3215"/>
          <p:cNvSpPr/>
          <p:nvPr/>
        </p:nvSpPr>
        <p:spPr>
          <a:xfrm>
            <a:off x="8193240" y="2240640"/>
            <a:ext cx="80280" cy="335160"/>
          </a:xfrm>
          <a:custGeom>
            <a:avLst/>
            <a:gdLst/>
            <a:ahLst/>
            <a:cxnLst/>
            <a:rect l="0" t="0" r="r" b="b"/>
            <a:pathLst>
              <a:path w="223" h="931">
                <a:moveTo>
                  <a:pt x="0" y="465"/>
                </a:moveTo>
                <a:cubicBezTo>
                  <a:pt x="0" y="423"/>
                  <a:pt x="3" y="382"/>
                  <a:pt x="9" y="343"/>
                </a:cubicBezTo>
                <a:cubicBezTo>
                  <a:pt x="16" y="305"/>
                  <a:pt x="23" y="272"/>
                  <a:pt x="31" y="244"/>
                </a:cubicBezTo>
                <a:cubicBezTo>
                  <a:pt x="39" y="216"/>
                  <a:pt x="50" y="189"/>
                  <a:pt x="65" y="162"/>
                </a:cubicBezTo>
                <a:cubicBezTo>
                  <a:pt x="80" y="135"/>
                  <a:pt x="92" y="115"/>
                  <a:pt x="101" y="100"/>
                </a:cubicBezTo>
                <a:cubicBezTo>
                  <a:pt x="109" y="85"/>
                  <a:pt x="122" y="69"/>
                  <a:pt x="140" y="51"/>
                </a:cubicBezTo>
                <a:cubicBezTo>
                  <a:pt x="157" y="34"/>
                  <a:pt x="167" y="23"/>
                  <a:pt x="170" y="20"/>
                </a:cubicBezTo>
                <a:cubicBezTo>
                  <a:pt x="174" y="16"/>
                  <a:pt x="181" y="9"/>
                  <a:pt x="194" y="0"/>
                </a:cubicBezTo>
                <a:lnTo>
                  <a:pt x="206" y="0"/>
                </a:lnTo>
                <a:lnTo>
                  <a:pt x="209" y="0"/>
                </a:lnTo>
                <a:cubicBezTo>
                  <a:pt x="219" y="0"/>
                  <a:pt x="223" y="3"/>
                  <a:pt x="223" y="9"/>
                </a:cubicBezTo>
                <a:cubicBezTo>
                  <a:pt x="223" y="10"/>
                  <a:pt x="217" y="17"/>
                  <a:pt x="207" y="28"/>
                </a:cubicBezTo>
                <a:cubicBezTo>
                  <a:pt x="196" y="39"/>
                  <a:pt x="183" y="56"/>
                  <a:pt x="169" y="77"/>
                </a:cubicBezTo>
                <a:cubicBezTo>
                  <a:pt x="154" y="99"/>
                  <a:pt x="138" y="126"/>
                  <a:pt x="123" y="157"/>
                </a:cubicBezTo>
                <a:cubicBezTo>
                  <a:pt x="107" y="189"/>
                  <a:pt x="94" y="232"/>
                  <a:pt x="84" y="286"/>
                </a:cubicBezTo>
                <a:cubicBezTo>
                  <a:pt x="73" y="340"/>
                  <a:pt x="68" y="400"/>
                  <a:pt x="68" y="465"/>
                </a:cubicBezTo>
                <a:cubicBezTo>
                  <a:pt x="68" y="531"/>
                  <a:pt x="73" y="591"/>
                  <a:pt x="84" y="644"/>
                </a:cubicBezTo>
                <a:cubicBezTo>
                  <a:pt x="94" y="697"/>
                  <a:pt x="107" y="740"/>
                  <a:pt x="122" y="774"/>
                </a:cubicBezTo>
                <a:cubicBezTo>
                  <a:pt x="137" y="807"/>
                  <a:pt x="152" y="834"/>
                  <a:pt x="168" y="854"/>
                </a:cubicBezTo>
                <a:cubicBezTo>
                  <a:pt x="183" y="875"/>
                  <a:pt x="196" y="891"/>
                  <a:pt x="207" y="904"/>
                </a:cubicBezTo>
                <a:cubicBezTo>
                  <a:pt x="217" y="916"/>
                  <a:pt x="223" y="922"/>
                  <a:pt x="223" y="923"/>
                </a:cubicBezTo>
                <a:cubicBezTo>
                  <a:pt x="223" y="929"/>
                  <a:pt x="219" y="931"/>
                  <a:pt x="209" y="931"/>
                </a:cubicBezTo>
                <a:lnTo>
                  <a:pt x="206" y="931"/>
                </a:lnTo>
                <a:lnTo>
                  <a:pt x="194" y="931"/>
                </a:lnTo>
                <a:lnTo>
                  <a:pt x="168" y="909"/>
                </a:lnTo>
                <a:cubicBezTo>
                  <a:pt x="109" y="856"/>
                  <a:pt x="67" y="791"/>
                  <a:pt x="40" y="711"/>
                </a:cubicBezTo>
                <a:cubicBezTo>
                  <a:pt x="14"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17" name="フリーフォーム: 図形 3216"/>
          <p:cNvSpPr/>
          <p:nvPr/>
        </p:nvSpPr>
        <p:spPr>
          <a:xfrm>
            <a:off x="8306640" y="2340360"/>
            <a:ext cx="186480" cy="154440"/>
          </a:xfrm>
          <a:custGeom>
            <a:avLst/>
            <a:gdLst/>
            <a:ahLst/>
            <a:cxnLst/>
            <a:rect l="0" t="0" r="r" b="b"/>
            <a:pathLst>
              <a:path w="518" h="429">
                <a:moveTo>
                  <a:pt x="28" y="160"/>
                </a:moveTo>
                <a:lnTo>
                  <a:pt x="18" y="160"/>
                </a:lnTo>
                <a:cubicBezTo>
                  <a:pt x="6" y="160"/>
                  <a:pt x="0" y="155"/>
                  <a:pt x="0" y="147"/>
                </a:cubicBezTo>
                <a:cubicBezTo>
                  <a:pt x="0" y="145"/>
                  <a:pt x="0" y="142"/>
                  <a:pt x="1" y="136"/>
                </a:cubicBezTo>
                <a:cubicBezTo>
                  <a:pt x="3" y="131"/>
                  <a:pt x="6" y="123"/>
                  <a:pt x="12" y="112"/>
                </a:cubicBezTo>
                <a:cubicBezTo>
                  <a:pt x="17" y="102"/>
                  <a:pt x="23" y="92"/>
                  <a:pt x="30" y="81"/>
                </a:cubicBezTo>
                <a:cubicBezTo>
                  <a:pt x="37" y="71"/>
                  <a:pt x="48" y="60"/>
                  <a:pt x="62" y="48"/>
                </a:cubicBezTo>
                <a:cubicBezTo>
                  <a:pt x="76" y="36"/>
                  <a:pt x="91" y="26"/>
                  <a:pt x="107" y="18"/>
                </a:cubicBezTo>
                <a:cubicBezTo>
                  <a:pt x="133" y="7"/>
                  <a:pt x="156" y="1"/>
                  <a:pt x="176" y="1"/>
                </a:cubicBezTo>
                <a:lnTo>
                  <a:pt x="179" y="1"/>
                </a:lnTo>
                <a:cubicBezTo>
                  <a:pt x="202" y="1"/>
                  <a:pt x="216" y="2"/>
                  <a:pt x="222" y="2"/>
                </a:cubicBezTo>
                <a:cubicBezTo>
                  <a:pt x="269" y="10"/>
                  <a:pt x="300" y="26"/>
                  <a:pt x="315" y="49"/>
                </a:cubicBezTo>
                <a:lnTo>
                  <a:pt x="324" y="39"/>
                </a:lnTo>
                <a:cubicBezTo>
                  <a:pt x="350" y="13"/>
                  <a:pt x="379" y="0"/>
                  <a:pt x="409" y="0"/>
                </a:cubicBezTo>
                <a:cubicBezTo>
                  <a:pt x="443" y="0"/>
                  <a:pt x="470" y="10"/>
                  <a:pt x="489" y="29"/>
                </a:cubicBezTo>
                <a:cubicBezTo>
                  <a:pt x="508" y="48"/>
                  <a:pt x="517" y="72"/>
                  <a:pt x="518" y="99"/>
                </a:cubicBezTo>
                <a:cubicBezTo>
                  <a:pt x="518" y="127"/>
                  <a:pt x="510" y="147"/>
                  <a:pt x="494" y="161"/>
                </a:cubicBezTo>
                <a:cubicBezTo>
                  <a:pt x="477" y="176"/>
                  <a:pt x="460" y="183"/>
                  <a:pt x="441" y="184"/>
                </a:cubicBezTo>
                <a:cubicBezTo>
                  <a:pt x="426" y="184"/>
                  <a:pt x="414" y="179"/>
                  <a:pt x="404" y="171"/>
                </a:cubicBezTo>
                <a:cubicBezTo>
                  <a:pt x="394" y="162"/>
                  <a:pt x="389" y="150"/>
                  <a:pt x="389" y="135"/>
                </a:cubicBezTo>
                <a:cubicBezTo>
                  <a:pt x="389" y="113"/>
                  <a:pt x="397" y="94"/>
                  <a:pt x="414" y="79"/>
                </a:cubicBezTo>
                <a:cubicBezTo>
                  <a:pt x="422" y="73"/>
                  <a:pt x="432" y="68"/>
                  <a:pt x="443" y="63"/>
                </a:cubicBezTo>
                <a:cubicBezTo>
                  <a:pt x="443" y="62"/>
                  <a:pt x="442" y="61"/>
                  <a:pt x="440" y="59"/>
                </a:cubicBezTo>
                <a:cubicBezTo>
                  <a:pt x="437" y="57"/>
                  <a:pt x="433" y="55"/>
                  <a:pt x="427" y="52"/>
                </a:cubicBezTo>
                <a:cubicBezTo>
                  <a:pt x="420" y="50"/>
                  <a:pt x="414" y="49"/>
                  <a:pt x="406" y="49"/>
                </a:cubicBezTo>
                <a:cubicBezTo>
                  <a:pt x="399" y="49"/>
                  <a:pt x="393" y="49"/>
                  <a:pt x="389" y="51"/>
                </a:cubicBezTo>
                <a:cubicBezTo>
                  <a:pt x="369" y="60"/>
                  <a:pt x="354" y="78"/>
                  <a:pt x="346" y="104"/>
                </a:cubicBezTo>
                <a:cubicBezTo>
                  <a:pt x="308" y="244"/>
                  <a:pt x="289" y="325"/>
                  <a:pt x="289" y="347"/>
                </a:cubicBezTo>
                <a:cubicBezTo>
                  <a:pt x="289" y="370"/>
                  <a:pt x="305" y="381"/>
                  <a:pt x="336" y="381"/>
                </a:cubicBezTo>
                <a:cubicBezTo>
                  <a:pt x="364" y="381"/>
                  <a:pt x="388" y="372"/>
                  <a:pt x="411" y="353"/>
                </a:cubicBezTo>
                <a:cubicBezTo>
                  <a:pt x="433" y="334"/>
                  <a:pt x="449" y="313"/>
                  <a:pt x="458" y="290"/>
                </a:cubicBezTo>
                <a:cubicBezTo>
                  <a:pt x="461" y="281"/>
                  <a:pt x="463" y="276"/>
                  <a:pt x="465" y="274"/>
                </a:cubicBezTo>
                <a:cubicBezTo>
                  <a:pt x="467" y="272"/>
                  <a:pt x="473" y="271"/>
                  <a:pt x="483" y="271"/>
                </a:cubicBezTo>
                <a:lnTo>
                  <a:pt x="489" y="271"/>
                </a:lnTo>
                <a:lnTo>
                  <a:pt x="499" y="271"/>
                </a:lnTo>
                <a:cubicBezTo>
                  <a:pt x="512" y="271"/>
                  <a:pt x="518" y="275"/>
                  <a:pt x="518" y="284"/>
                </a:cubicBezTo>
                <a:cubicBezTo>
                  <a:pt x="518" y="292"/>
                  <a:pt x="514" y="304"/>
                  <a:pt x="506" y="319"/>
                </a:cubicBezTo>
                <a:cubicBezTo>
                  <a:pt x="498" y="333"/>
                  <a:pt x="486" y="349"/>
                  <a:pt x="472" y="366"/>
                </a:cubicBezTo>
                <a:cubicBezTo>
                  <a:pt x="458" y="383"/>
                  <a:pt x="437" y="398"/>
                  <a:pt x="411" y="411"/>
                </a:cubicBezTo>
                <a:cubicBezTo>
                  <a:pt x="385" y="424"/>
                  <a:pt x="357" y="430"/>
                  <a:pt x="329" y="429"/>
                </a:cubicBezTo>
                <a:cubicBezTo>
                  <a:pt x="277" y="429"/>
                  <a:pt x="236" y="416"/>
                  <a:pt x="207" y="389"/>
                </a:cubicBezTo>
                <a:lnTo>
                  <a:pt x="200" y="381"/>
                </a:lnTo>
                <a:cubicBezTo>
                  <a:pt x="173" y="413"/>
                  <a:pt x="143" y="428"/>
                  <a:pt x="109" y="428"/>
                </a:cubicBezTo>
                <a:lnTo>
                  <a:pt x="105" y="428"/>
                </a:lnTo>
                <a:cubicBezTo>
                  <a:pt x="69" y="428"/>
                  <a:pt x="43" y="418"/>
                  <a:pt x="26" y="399"/>
                </a:cubicBezTo>
                <a:cubicBezTo>
                  <a:pt x="8" y="379"/>
                  <a:pt x="0" y="357"/>
                  <a:pt x="0" y="333"/>
                </a:cubicBezTo>
                <a:cubicBezTo>
                  <a:pt x="0" y="304"/>
                  <a:pt x="8" y="282"/>
                  <a:pt x="25" y="268"/>
                </a:cubicBezTo>
                <a:cubicBezTo>
                  <a:pt x="41" y="255"/>
                  <a:pt x="59" y="248"/>
                  <a:pt x="76" y="247"/>
                </a:cubicBezTo>
                <a:cubicBezTo>
                  <a:pt x="90" y="247"/>
                  <a:pt x="102" y="251"/>
                  <a:pt x="112" y="260"/>
                </a:cubicBezTo>
                <a:cubicBezTo>
                  <a:pt x="122" y="269"/>
                  <a:pt x="127" y="280"/>
                  <a:pt x="127" y="295"/>
                </a:cubicBezTo>
                <a:cubicBezTo>
                  <a:pt x="127" y="317"/>
                  <a:pt x="119" y="335"/>
                  <a:pt x="103" y="350"/>
                </a:cubicBezTo>
                <a:cubicBezTo>
                  <a:pt x="95" y="356"/>
                  <a:pt x="85" y="362"/>
                  <a:pt x="73" y="367"/>
                </a:cubicBezTo>
                <a:cubicBezTo>
                  <a:pt x="74" y="370"/>
                  <a:pt x="79" y="373"/>
                  <a:pt x="86" y="376"/>
                </a:cubicBezTo>
                <a:cubicBezTo>
                  <a:pt x="94" y="379"/>
                  <a:pt x="101" y="381"/>
                  <a:pt x="109" y="382"/>
                </a:cubicBezTo>
                <a:cubicBezTo>
                  <a:pt x="123" y="382"/>
                  <a:pt x="135" y="376"/>
                  <a:pt x="146" y="365"/>
                </a:cubicBezTo>
                <a:cubicBezTo>
                  <a:pt x="156" y="354"/>
                  <a:pt x="164" y="341"/>
                  <a:pt x="170" y="326"/>
                </a:cubicBezTo>
                <a:cubicBezTo>
                  <a:pt x="208" y="187"/>
                  <a:pt x="227" y="105"/>
                  <a:pt x="227" y="82"/>
                </a:cubicBezTo>
                <a:cubicBezTo>
                  <a:pt x="227" y="60"/>
                  <a:pt x="211" y="49"/>
                  <a:pt x="179" y="49"/>
                </a:cubicBezTo>
                <a:cubicBezTo>
                  <a:pt x="157" y="49"/>
                  <a:pt x="134" y="56"/>
                  <a:pt x="112" y="70"/>
                </a:cubicBezTo>
                <a:cubicBezTo>
                  <a:pt x="90" y="84"/>
                  <a:pt x="72" y="108"/>
                  <a:pt x="59" y="141"/>
                </a:cubicBezTo>
                <a:cubicBezTo>
                  <a:pt x="57" y="150"/>
                  <a:pt x="54" y="155"/>
                  <a:pt x="53" y="157"/>
                </a:cubicBezTo>
                <a:cubicBezTo>
                  <a:pt x="51" y="159"/>
                  <a:pt x="45" y="160"/>
                  <a:pt x="34" y="160"/>
                </a:cubicBezTo>
                <a:lnTo>
                  <a:pt x="28" y="16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18" name="フリーフォーム: 図形 3217"/>
          <p:cNvSpPr/>
          <p:nvPr/>
        </p:nvSpPr>
        <p:spPr>
          <a:xfrm>
            <a:off x="8531280" y="2240640"/>
            <a:ext cx="80280" cy="335160"/>
          </a:xfrm>
          <a:custGeom>
            <a:avLst/>
            <a:gdLst/>
            <a:ahLst/>
            <a:cxnLst/>
            <a:rect l="0" t="0" r="r" b="b"/>
            <a:pathLst>
              <a:path w="223" h="931">
                <a:moveTo>
                  <a:pt x="4" y="1"/>
                </a:moveTo>
                <a:lnTo>
                  <a:pt x="8" y="0"/>
                </a:lnTo>
                <a:cubicBezTo>
                  <a:pt x="11" y="0"/>
                  <a:pt x="14" y="0"/>
                  <a:pt x="17" y="0"/>
                </a:cubicBezTo>
                <a:lnTo>
                  <a:pt x="29" y="0"/>
                </a:lnTo>
                <a:lnTo>
                  <a:pt x="55" y="22"/>
                </a:lnTo>
                <a:cubicBezTo>
                  <a:pt x="113" y="75"/>
                  <a:pt x="155" y="141"/>
                  <a:pt x="183" y="220"/>
                </a:cubicBezTo>
                <a:cubicBezTo>
                  <a:pt x="210" y="298"/>
                  <a:pt x="223" y="380"/>
                  <a:pt x="223" y="465"/>
                </a:cubicBezTo>
                <a:cubicBezTo>
                  <a:pt x="223" y="507"/>
                  <a:pt x="220" y="548"/>
                  <a:pt x="214" y="587"/>
                </a:cubicBezTo>
                <a:cubicBezTo>
                  <a:pt x="208" y="626"/>
                  <a:pt x="200" y="659"/>
                  <a:pt x="192" y="687"/>
                </a:cubicBezTo>
                <a:cubicBezTo>
                  <a:pt x="184" y="714"/>
                  <a:pt x="173" y="741"/>
                  <a:pt x="157" y="770"/>
                </a:cubicBezTo>
                <a:cubicBezTo>
                  <a:pt x="142" y="797"/>
                  <a:pt x="130" y="818"/>
                  <a:pt x="122" y="832"/>
                </a:cubicBezTo>
                <a:cubicBezTo>
                  <a:pt x="113" y="846"/>
                  <a:pt x="100" y="862"/>
                  <a:pt x="84" y="879"/>
                </a:cubicBezTo>
                <a:cubicBezTo>
                  <a:pt x="67" y="897"/>
                  <a:pt x="57" y="907"/>
                  <a:pt x="54" y="910"/>
                </a:cubicBezTo>
                <a:cubicBezTo>
                  <a:pt x="51" y="913"/>
                  <a:pt x="44" y="919"/>
                  <a:pt x="32" y="928"/>
                </a:cubicBezTo>
                <a:cubicBezTo>
                  <a:pt x="30" y="930"/>
                  <a:pt x="29" y="931"/>
                  <a:pt x="29" y="931"/>
                </a:cubicBezTo>
                <a:lnTo>
                  <a:pt x="17" y="931"/>
                </a:lnTo>
                <a:cubicBezTo>
                  <a:pt x="12" y="931"/>
                  <a:pt x="9" y="931"/>
                  <a:pt x="7" y="931"/>
                </a:cubicBezTo>
                <a:cubicBezTo>
                  <a:pt x="5" y="931"/>
                  <a:pt x="4" y="930"/>
                  <a:pt x="3" y="929"/>
                </a:cubicBezTo>
                <a:cubicBezTo>
                  <a:pt x="1" y="927"/>
                  <a:pt x="0" y="924"/>
                  <a:pt x="0" y="920"/>
                </a:cubicBezTo>
                <a:cubicBezTo>
                  <a:pt x="0" y="920"/>
                  <a:pt x="4" y="916"/>
                  <a:pt x="10" y="908"/>
                </a:cubicBezTo>
                <a:cubicBezTo>
                  <a:pt x="106" y="808"/>
                  <a:pt x="154" y="660"/>
                  <a:pt x="154" y="465"/>
                </a:cubicBezTo>
                <a:cubicBezTo>
                  <a:pt x="154" y="271"/>
                  <a:pt x="106" y="123"/>
                  <a:pt x="10" y="23"/>
                </a:cubicBezTo>
                <a:cubicBezTo>
                  <a:pt x="4" y="16"/>
                  <a:pt x="0" y="12"/>
                  <a:pt x="0" y="11"/>
                </a:cubicBezTo>
                <a:cubicBezTo>
                  <a:pt x="0" y="6"/>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19" name="テキスト ボックス 3218"/>
          <p:cNvSpPr txBox="1"/>
          <p:nvPr/>
        </p:nvSpPr>
        <p:spPr>
          <a:xfrm>
            <a:off x="4312440" y="219780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があれば、時間の期待値が</a:t>
            </a:r>
            <a:endParaRPr lang="en-US" sz="2170" b="0" strike="noStrike" spc="-1">
              <a:solidFill>
                <a:srgbClr val="000000"/>
              </a:solidFill>
              <a:latin typeface="Times New Roman"/>
            </a:endParaRPr>
          </a:p>
        </p:txBody>
      </p:sp>
      <p:sp>
        <p:nvSpPr>
          <p:cNvPr id="3220" name="フリーフォーム: 図形 3219"/>
          <p:cNvSpPr/>
          <p:nvPr/>
        </p:nvSpPr>
        <p:spPr>
          <a:xfrm>
            <a:off x="1599840" y="276192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5"/>
                  <a:pt x="4" y="98"/>
                  <a:pt x="11" y="82"/>
                </a:cubicBezTo>
                <a:cubicBezTo>
                  <a:pt x="17" y="66"/>
                  <a:pt x="27" y="52"/>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2"/>
                  <a:pt x="249" y="66"/>
                  <a:pt x="256" y="82"/>
                </a:cubicBezTo>
                <a:cubicBezTo>
                  <a:pt x="263" y="98"/>
                  <a:pt x="266" y="115"/>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221" name="テキスト ボックス 3220"/>
          <p:cNvSpPr txBox="1"/>
          <p:nvPr/>
        </p:nvSpPr>
        <p:spPr>
          <a:xfrm>
            <a:off x="8641080" y="219780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に短縮される</a:t>
            </a:r>
            <a:endParaRPr lang="en-US" sz="2170" b="0" strike="noStrike" spc="-1">
              <a:solidFill>
                <a:srgbClr val="000000"/>
              </a:solidFill>
              <a:latin typeface="Times New Roman"/>
            </a:endParaRPr>
          </a:p>
        </p:txBody>
      </p:sp>
      <p:sp>
        <p:nvSpPr>
          <p:cNvPr id="3222" name="フリーフォーム: 図形 3221"/>
          <p:cNvSpPr/>
          <p:nvPr/>
        </p:nvSpPr>
        <p:spPr>
          <a:xfrm>
            <a:off x="2152440" y="317160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23" name="テキスト ボックス 3222"/>
          <p:cNvSpPr txBox="1"/>
          <p:nvPr/>
        </p:nvSpPr>
        <p:spPr>
          <a:xfrm>
            <a:off x="1852560" y="261720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方策を改善していくと収束</a:t>
            </a:r>
            <a:endParaRPr lang="en-US" sz="2170" b="0" strike="noStrike" spc="-1">
              <a:solidFill>
                <a:srgbClr val="000000"/>
              </a:solidFill>
              <a:latin typeface="Times New Roman"/>
            </a:endParaRPr>
          </a:p>
        </p:txBody>
      </p:sp>
      <p:sp>
        <p:nvSpPr>
          <p:cNvPr id="3224" name="フリーフォーム: 図形 3223"/>
          <p:cNvSpPr/>
          <p:nvPr/>
        </p:nvSpPr>
        <p:spPr>
          <a:xfrm>
            <a:off x="3531960" y="308592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6" y="2"/>
                  <a:pt x="249" y="0"/>
                </a:cubicBezTo>
                <a:lnTo>
                  <a:pt x="259" y="0"/>
                </a:lnTo>
                <a:cubicBezTo>
                  <a:pt x="262" y="4"/>
                  <a:pt x="264" y="7"/>
                  <a:pt x="264" y="8"/>
                </a:cubicBezTo>
                <a:cubicBezTo>
                  <a:pt x="264" y="10"/>
                  <a:pt x="263" y="16"/>
                  <a:pt x="262" y="25"/>
                </a:cubicBezTo>
                <a:cubicBezTo>
                  <a:pt x="259" y="34"/>
                  <a:pt x="256" y="40"/>
                  <a:pt x="254" y="43"/>
                </a:cubicBezTo>
                <a:lnTo>
                  <a:pt x="234" y="43"/>
                </a:lnTo>
                <a:cubicBezTo>
                  <a:pt x="221" y="44"/>
                  <a:pt x="211" y="45"/>
                  <a:pt x="206" y="45"/>
                </a:cubicBezTo>
                <a:cubicBezTo>
                  <a:pt x="188" y="48"/>
                  <a:pt x="179" y="52"/>
                  <a:pt x="177" y="59"/>
                </a:cubicBezTo>
                <a:cubicBezTo>
                  <a:pt x="177" y="60"/>
                  <a:pt x="186" y="138"/>
                  <a:pt x="204" y="293"/>
                </a:cubicBezTo>
                <a:cubicBezTo>
                  <a:pt x="222" y="447"/>
                  <a:pt x="231" y="525"/>
                  <a:pt x="232" y="526"/>
                </a:cubicBezTo>
                <a:lnTo>
                  <a:pt x="299" y="418"/>
                </a:lnTo>
                <a:cubicBezTo>
                  <a:pt x="345" y="345"/>
                  <a:pt x="390" y="272"/>
                  <a:pt x="435" y="197"/>
                </a:cubicBezTo>
                <a:cubicBezTo>
                  <a:pt x="481" y="123"/>
                  <a:pt x="504" y="85"/>
                  <a:pt x="505" y="83"/>
                </a:cubicBezTo>
                <a:cubicBezTo>
                  <a:pt x="507" y="78"/>
                  <a:pt x="509" y="74"/>
                  <a:pt x="509" y="69"/>
                </a:cubicBezTo>
                <a:cubicBezTo>
                  <a:pt x="509" y="54"/>
                  <a:pt x="495" y="45"/>
                  <a:pt x="468" y="43"/>
                </a:cubicBezTo>
                <a:cubicBezTo>
                  <a:pt x="457" y="43"/>
                  <a:pt x="451" y="39"/>
                  <a:pt x="451" y="33"/>
                </a:cubicBezTo>
                <a:cubicBezTo>
                  <a:pt x="451" y="32"/>
                  <a:pt x="452" y="28"/>
                  <a:pt x="453" y="20"/>
                </a:cubicBezTo>
                <a:cubicBezTo>
                  <a:pt x="455" y="12"/>
                  <a:pt x="457" y="6"/>
                  <a:pt x="458" y="4"/>
                </a:cubicBezTo>
                <a:cubicBezTo>
                  <a:pt x="460" y="1"/>
                  <a:pt x="464" y="0"/>
                  <a:pt x="471" y="0"/>
                </a:cubicBezTo>
                <a:cubicBezTo>
                  <a:pt x="472" y="0"/>
                  <a:pt x="476" y="0"/>
                  <a:pt x="482" y="0"/>
                </a:cubicBezTo>
                <a:cubicBezTo>
                  <a:pt x="488" y="0"/>
                  <a:pt x="498" y="0"/>
                  <a:pt x="514" y="1"/>
                </a:cubicBezTo>
                <a:cubicBezTo>
                  <a:pt x="529" y="2"/>
                  <a:pt x="549" y="2"/>
                  <a:pt x="574" y="2"/>
                </a:cubicBezTo>
                <a:cubicBezTo>
                  <a:pt x="617" y="2"/>
                  <a:pt x="644" y="1"/>
                  <a:pt x="655" y="0"/>
                </a:cubicBezTo>
                <a:lnTo>
                  <a:pt x="661" y="0"/>
                </a:lnTo>
                <a:cubicBezTo>
                  <a:pt x="666" y="4"/>
                  <a:pt x="668" y="8"/>
                  <a:pt x="668" y="10"/>
                </a:cubicBezTo>
                <a:cubicBezTo>
                  <a:pt x="668" y="21"/>
                  <a:pt x="665" y="31"/>
                  <a:pt x="659" y="40"/>
                </a:cubicBezTo>
                <a:cubicBezTo>
                  <a:pt x="658" y="42"/>
                  <a:pt x="652" y="43"/>
                  <a:pt x="644" y="43"/>
                </a:cubicBezTo>
                <a:cubicBezTo>
                  <a:pt x="636" y="43"/>
                  <a:pt x="628" y="44"/>
                  <a:pt x="621" y="45"/>
                </a:cubicBezTo>
                <a:cubicBezTo>
                  <a:pt x="615" y="45"/>
                  <a:pt x="608" y="47"/>
                  <a:pt x="602" y="49"/>
                </a:cubicBezTo>
                <a:cubicBezTo>
                  <a:pt x="596" y="52"/>
                  <a:pt x="591" y="54"/>
                  <a:pt x="587" y="56"/>
                </a:cubicBezTo>
                <a:cubicBezTo>
                  <a:pt x="583" y="58"/>
                  <a:pt x="579" y="60"/>
                  <a:pt x="576" y="63"/>
                </a:cubicBezTo>
                <a:cubicBezTo>
                  <a:pt x="572" y="66"/>
                  <a:pt x="569" y="69"/>
                  <a:pt x="566" y="70"/>
                </a:cubicBezTo>
                <a:cubicBezTo>
                  <a:pt x="564" y="71"/>
                  <a:pt x="561" y="74"/>
                  <a:pt x="559" y="78"/>
                </a:cubicBezTo>
                <a:cubicBezTo>
                  <a:pt x="557" y="82"/>
                  <a:pt x="554" y="85"/>
                  <a:pt x="552" y="85"/>
                </a:cubicBezTo>
                <a:lnTo>
                  <a:pt x="372" y="374"/>
                </a:lnTo>
                <a:cubicBezTo>
                  <a:pt x="260" y="554"/>
                  <a:pt x="203" y="647"/>
                  <a:pt x="199" y="651"/>
                </a:cubicBezTo>
                <a:cubicBezTo>
                  <a:pt x="197" y="652"/>
                  <a:pt x="195" y="654"/>
                  <a:pt x="193" y="656"/>
                </a:cubicBezTo>
                <a:lnTo>
                  <a:pt x="176" y="657"/>
                </a:lnTo>
                <a:lnTo>
                  <a:pt x="169" y="657"/>
                </a:lnTo>
                <a:cubicBezTo>
                  <a:pt x="158" y="657"/>
                  <a:pt x="153" y="654"/>
                  <a:pt x="153" y="650"/>
                </a:cubicBezTo>
                <a:cubicBezTo>
                  <a:pt x="151" y="646"/>
                  <a:pt x="139" y="547"/>
                  <a:pt x="116" y="353"/>
                </a:cubicBezTo>
                <a:cubicBezTo>
                  <a:pt x="93" y="154"/>
                  <a:pt x="81" y="55"/>
                  <a:pt x="80" y="53"/>
                </a:cubicBezTo>
                <a:cubicBezTo>
                  <a:pt x="77" y="46"/>
                  <a:pt x="58" y="43"/>
                  <a:pt x="22" y="43"/>
                </a:cubicBezTo>
                <a:lnTo>
                  <a:pt x="7"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25" name="テキスト ボックス 3224"/>
          <p:cNvSpPr txBox="1"/>
          <p:nvPr/>
        </p:nvSpPr>
        <p:spPr>
          <a:xfrm>
            <a:off x="2405160" y="302652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収束した</a:t>
            </a:r>
            <a:endParaRPr lang="en-US" sz="2170" b="0" strike="noStrike" spc="-1">
              <a:solidFill>
                <a:srgbClr val="000000"/>
              </a:solidFill>
              <a:latin typeface="Times New Roman"/>
            </a:endParaRPr>
          </a:p>
        </p:txBody>
      </p:sp>
      <p:sp>
        <p:nvSpPr>
          <p:cNvPr id="3226" name="テキスト ボックス 3225"/>
          <p:cNvSpPr txBox="1"/>
          <p:nvPr/>
        </p:nvSpPr>
        <p:spPr>
          <a:xfrm>
            <a:off x="3767400" y="3019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3227" name="フリーフォーム: 図形 3226"/>
          <p:cNvSpPr/>
          <p:nvPr/>
        </p:nvSpPr>
        <p:spPr>
          <a:xfrm>
            <a:off x="6141960" y="308880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6" y="2"/>
                  <a:pt x="249" y="0"/>
                </a:cubicBezTo>
                <a:lnTo>
                  <a:pt x="258" y="0"/>
                </a:lnTo>
                <a:cubicBezTo>
                  <a:pt x="262" y="4"/>
                  <a:pt x="264" y="7"/>
                  <a:pt x="264" y="9"/>
                </a:cubicBezTo>
                <a:cubicBezTo>
                  <a:pt x="264" y="10"/>
                  <a:pt x="263" y="16"/>
                  <a:pt x="262" y="25"/>
                </a:cubicBezTo>
                <a:cubicBezTo>
                  <a:pt x="259" y="35"/>
                  <a:pt x="256" y="40"/>
                  <a:pt x="254" y="43"/>
                </a:cubicBezTo>
                <a:lnTo>
                  <a:pt x="234" y="43"/>
                </a:lnTo>
                <a:cubicBezTo>
                  <a:pt x="221" y="44"/>
                  <a:pt x="211" y="45"/>
                  <a:pt x="206" y="45"/>
                </a:cubicBezTo>
                <a:cubicBezTo>
                  <a:pt x="188" y="48"/>
                  <a:pt x="178" y="53"/>
                  <a:pt x="177" y="59"/>
                </a:cubicBezTo>
                <a:cubicBezTo>
                  <a:pt x="177" y="60"/>
                  <a:pt x="186" y="138"/>
                  <a:pt x="203" y="293"/>
                </a:cubicBezTo>
                <a:cubicBezTo>
                  <a:pt x="221" y="448"/>
                  <a:pt x="231" y="525"/>
                  <a:pt x="231" y="527"/>
                </a:cubicBezTo>
                <a:lnTo>
                  <a:pt x="299" y="418"/>
                </a:lnTo>
                <a:cubicBezTo>
                  <a:pt x="345" y="345"/>
                  <a:pt x="390" y="272"/>
                  <a:pt x="435" y="197"/>
                </a:cubicBezTo>
                <a:cubicBezTo>
                  <a:pt x="480" y="124"/>
                  <a:pt x="504" y="85"/>
                  <a:pt x="505" y="83"/>
                </a:cubicBezTo>
                <a:cubicBezTo>
                  <a:pt x="507" y="79"/>
                  <a:pt x="509" y="74"/>
                  <a:pt x="509" y="69"/>
                </a:cubicBezTo>
                <a:cubicBezTo>
                  <a:pt x="509" y="54"/>
                  <a:pt x="495" y="45"/>
                  <a:pt x="468" y="43"/>
                </a:cubicBezTo>
                <a:cubicBezTo>
                  <a:pt x="456" y="43"/>
                  <a:pt x="451" y="40"/>
                  <a:pt x="451" y="33"/>
                </a:cubicBezTo>
                <a:cubicBezTo>
                  <a:pt x="451" y="32"/>
                  <a:pt x="452" y="28"/>
                  <a:pt x="453" y="21"/>
                </a:cubicBezTo>
                <a:cubicBezTo>
                  <a:pt x="455" y="12"/>
                  <a:pt x="456" y="6"/>
                  <a:pt x="458" y="4"/>
                </a:cubicBezTo>
                <a:cubicBezTo>
                  <a:pt x="460" y="1"/>
                  <a:pt x="464" y="0"/>
                  <a:pt x="470" y="0"/>
                </a:cubicBezTo>
                <a:cubicBezTo>
                  <a:pt x="472" y="0"/>
                  <a:pt x="475" y="0"/>
                  <a:pt x="482" y="0"/>
                </a:cubicBezTo>
                <a:cubicBezTo>
                  <a:pt x="488" y="0"/>
                  <a:pt x="498" y="0"/>
                  <a:pt x="513" y="1"/>
                </a:cubicBezTo>
                <a:cubicBezTo>
                  <a:pt x="528" y="2"/>
                  <a:pt x="548" y="2"/>
                  <a:pt x="573" y="2"/>
                </a:cubicBezTo>
                <a:cubicBezTo>
                  <a:pt x="617" y="2"/>
                  <a:pt x="644" y="1"/>
                  <a:pt x="655" y="0"/>
                </a:cubicBezTo>
                <a:lnTo>
                  <a:pt x="661" y="0"/>
                </a:lnTo>
                <a:cubicBezTo>
                  <a:pt x="666" y="5"/>
                  <a:pt x="668" y="8"/>
                  <a:pt x="668" y="10"/>
                </a:cubicBezTo>
                <a:cubicBezTo>
                  <a:pt x="668" y="21"/>
                  <a:pt x="665" y="31"/>
                  <a:pt x="659" y="40"/>
                </a:cubicBezTo>
                <a:cubicBezTo>
                  <a:pt x="657" y="42"/>
                  <a:pt x="652" y="43"/>
                  <a:pt x="644" y="43"/>
                </a:cubicBezTo>
                <a:cubicBezTo>
                  <a:pt x="635" y="44"/>
                  <a:pt x="628" y="44"/>
                  <a:pt x="621" y="45"/>
                </a:cubicBezTo>
                <a:cubicBezTo>
                  <a:pt x="614" y="45"/>
                  <a:pt x="608" y="47"/>
                  <a:pt x="602" y="49"/>
                </a:cubicBezTo>
                <a:cubicBezTo>
                  <a:pt x="595" y="52"/>
                  <a:pt x="591" y="54"/>
                  <a:pt x="586" y="56"/>
                </a:cubicBezTo>
                <a:cubicBezTo>
                  <a:pt x="582" y="58"/>
                  <a:pt x="578" y="60"/>
                  <a:pt x="575" y="63"/>
                </a:cubicBezTo>
                <a:cubicBezTo>
                  <a:pt x="571" y="67"/>
                  <a:pt x="568" y="69"/>
                  <a:pt x="565" y="70"/>
                </a:cubicBezTo>
                <a:cubicBezTo>
                  <a:pt x="563" y="71"/>
                  <a:pt x="560" y="74"/>
                  <a:pt x="558" y="78"/>
                </a:cubicBezTo>
                <a:cubicBezTo>
                  <a:pt x="555" y="83"/>
                  <a:pt x="553" y="85"/>
                  <a:pt x="551" y="85"/>
                </a:cubicBezTo>
                <a:lnTo>
                  <a:pt x="372" y="374"/>
                </a:lnTo>
                <a:cubicBezTo>
                  <a:pt x="260" y="555"/>
                  <a:pt x="203" y="647"/>
                  <a:pt x="199" y="651"/>
                </a:cubicBezTo>
                <a:cubicBezTo>
                  <a:pt x="197" y="653"/>
                  <a:pt x="195" y="654"/>
                  <a:pt x="192" y="656"/>
                </a:cubicBezTo>
                <a:lnTo>
                  <a:pt x="176" y="657"/>
                </a:lnTo>
                <a:lnTo>
                  <a:pt x="169" y="657"/>
                </a:lnTo>
                <a:cubicBezTo>
                  <a:pt x="158" y="657"/>
                  <a:pt x="152" y="655"/>
                  <a:pt x="152" y="650"/>
                </a:cubicBezTo>
                <a:cubicBezTo>
                  <a:pt x="150" y="647"/>
                  <a:pt x="138" y="547"/>
                  <a:pt x="116" y="353"/>
                </a:cubicBezTo>
                <a:cubicBezTo>
                  <a:pt x="92" y="155"/>
                  <a:pt x="80" y="55"/>
                  <a:pt x="80" y="53"/>
                </a:cubicBezTo>
                <a:cubicBezTo>
                  <a:pt x="77" y="46"/>
                  <a:pt x="57" y="43"/>
                  <a:pt x="22" y="43"/>
                </a:cubicBezTo>
                <a:lnTo>
                  <a:pt x="6" y="43"/>
                </a:lnTo>
                <a:cubicBezTo>
                  <a:pt x="2"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28" name="フリーフォーム: 図形 3227"/>
          <p:cNvSpPr/>
          <p:nvPr/>
        </p:nvSpPr>
        <p:spPr>
          <a:xfrm>
            <a:off x="6428160" y="3085920"/>
            <a:ext cx="88200" cy="102240"/>
          </a:xfrm>
          <a:custGeom>
            <a:avLst/>
            <a:gdLst/>
            <a:ahLst/>
            <a:cxnLst/>
            <a:rect l="0" t="0" r="r" b="b"/>
            <a:pathLst>
              <a:path w="245" h="284">
                <a:moveTo>
                  <a:pt x="109" y="119"/>
                </a:moveTo>
                <a:cubicBezTo>
                  <a:pt x="103" y="60"/>
                  <a:pt x="101" y="26"/>
                  <a:pt x="101" y="19"/>
                </a:cubicBezTo>
                <a:cubicBezTo>
                  <a:pt x="101" y="11"/>
                  <a:pt x="106" y="5"/>
                  <a:pt x="116" y="1"/>
                </a:cubicBezTo>
                <a:cubicBezTo>
                  <a:pt x="117" y="1"/>
                  <a:pt x="118" y="1"/>
                  <a:pt x="120" y="1"/>
                </a:cubicBezTo>
                <a:cubicBezTo>
                  <a:pt x="121" y="1"/>
                  <a:pt x="123" y="0"/>
                  <a:pt x="124" y="0"/>
                </a:cubicBezTo>
                <a:cubicBezTo>
                  <a:pt x="129" y="0"/>
                  <a:pt x="134" y="2"/>
                  <a:pt x="138" y="6"/>
                </a:cubicBezTo>
                <a:cubicBezTo>
                  <a:pt x="142" y="9"/>
                  <a:pt x="145" y="14"/>
                  <a:pt x="145" y="19"/>
                </a:cubicBezTo>
                <a:cubicBezTo>
                  <a:pt x="145" y="27"/>
                  <a:pt x="143" y="45"/>
                  <a:pt x="141" y="73"/>
                </a:cubicBezTo>
                <a:cubicBezTo>
                  <a:pt x="138" y="100"/>
                  <a:pt x="137" y="116"/>
                  <a:pt x="136" y="119"/>
                </a:cubicBezTo>
                <a:lnTo>
                  <a:pt x="174" y="91"/>
                </a:lnTo>
                <a:cubicBezTo>
                  <a:pt x="199" y="73"/>
                  <a:pt x="212" y="64"/>
                  <a:pt x="214" y="62"/>
                </a:cubicBezTo>
                <a:cubicBezTo>
                  <a:pt x="217" y="61"/>
                  <a:pt x="219" y="60"/>
                  <a:pt x="221" y="60"/>
                </a:cubicBezTo>
                <a:cubicBezTo>
                  <a:pt x="227" y="60"/>
                  <a:pt x="232" y="62"/>
                  <a:pt x="237" y="67"/>
                </a:cubicBezTo>
                <a:cubicBezTo>
                  <a:pt x="242" y="71"/>
                  <a:pt x="244" y="77"/>
                  <a:pt x="245" y="85"/>
                </a:cubicBezTo>
                <a:cubicBezTo>
                  <a:pt x="245" y="90"/>
                  <a:pt x="242" y="95"/>
                  <a:pt x="238" y="100"/>
                </a:cubicBezTo>
                <a:cubicBezTo>
                  <a:pt x="236" y="101"/>
                  <a:pt x="221" y="108"/>
                  <a:pt x="193" y="121"/>
                </a:cubicBezTo>
                <a:cubicBezTo>
                  <a:pt x="166" y="135"/>
                  <a:pt x="151" y="142"/>
                  <a:pt x="149" y="142"/>
                </a:cubicBezTo>
                <a:lnTo>
                  <a:pt x="192" y="163"/>
                </a:lnTo>
                <a:lnTo>
                  <a:pt x="238" y="186"/>
                </a:lnTo>
                <a:cubicBezTo>
                  <a:pt x="242" y="190"/>
                  <a:pt x="244" y="195"/>
                  <a:pt x="244" y="201"/>
                </a:cubicBezTo>
                <a:cubicBezTo>
                  <a:pt x="244" y="208"/>
                  <a:pt x="242" y="213"/>
                  <a:pt x="238" y="217"/>
                </a:cubicBezTo>
                <a:cubicBezTo>
                  <a:pt x="234" y="222"/>
                  <a:pt x="229" y="224"/>
                  <a:pt x="222" y="225"/>
                </a:cubicBezTo>
                <a:cubicBezTo>
                  <a:pt x="219" y="225"/>
                  <a:pt x="215" y="223"/>
                  <a:pt x="210" y="221"/>
                </a:cubicBezTo>
                <a:cubicBezTo>
                  <a:pt x="206" y="218"/>
                  <a:pt x="194" y="209"/>
                  <a:pt x="174" y="194"/>
                </a:cubicBezTo>
                <a:lnTo>
                  <a:pt x="136" y="167"/>
                </a:lnTo>
                <a:cubicBezTo>
                  <a:pt x="142" y="226"/>
                  <a:pt x="145" y="258"/>
                  <a:pt x="145" y="265"/>
                </a:cubicBezTo>
                <a:cubicBezTo>
                  <a:pt x="145" y="270"/>
                  <a:pt x="143" y="274"/>
                  <a:pt x="140" y="278"/>
                </a:cubicBezTo>
                <a:cubicBezTo>
                  <a:pt x="137" y="282"/>
                  <a:pt x="131" y="284"/>
                  <a:pt x="123" y="284"/>
                </a:cubicBezTo>
                <a:cubicBezTo>
                  <a:pt x="115" y="284"/>
                  <a:pt x="109" y="282"/>
                  <a:pt x="106" y="278"/>
                </a:cubicBezTo>
                <a:cubicBezTo>
                  <a:pt x="103" y="274"/>
                  <a:pt x="101" y="270"/>
                  <a:pt x="101" y="265"/>
                </a:cubicBezTo>
                <a:cubicBezTo>
                  <a:pt x="101" y="258"/>
                  <a:pt x="102" y="240"/>
                  <a:pt x="105" y="213"/>
                </a:cubicBezTo>
                <a:cubicBezTo>
                  <a:pt x="107" y="185"/>
                  <a:pt x="109" y="170"/>
                  <a:pt x="109" y="167"/>
                </a:cubicBezTo>
                <a:lnTo>
                  <a:pt x="71" y="194"/>
                </a:lnTo>
                <a:cubicBezTo>
                  <a:pt x="46" y="212"/>
                  <a:pt x="33" y="222"/>
                  <a:pt x="31" y="223"/>
                </a:cubicBezTo>
                <a:cubicBezTo>
                  <a:pt x="29" y="225"/>
                  <a:pt x="27" y="225"/>
                  <a:pt x="24" y="225"/>
                </a:cubicBezTo>
                <a:cubicBezTo>
                  <a:pt x="19" y="225"/>
                  <a:pt x="13" y="223"/>
                  <a:pt x="9" y="219"/>
                </a:cubicBezTo>
                <a:cubicBezTo>
                  <a:pt x="3" y="214"/>
                  <a:pt x="0" y="208"/>
                  <a:pt x="0" y="201"/>
                </a:cubicBezTo>
                <a:cubicBezTo>
                  <a:pt x="0" y="199"/>
                  <a:pt x="0" y="197"/>
                  <a:pt x="0" y="196"/>
                </a:cubicBezTo>
                <a:cubicBezTo>
                  <a:pt x="0" y="194"/>
                  <a:pt x="0" y="193"/>
                  <a:pt x="2" y="192"/>
                </a:cubicBezTo>
                <a:cubicBezTo>
                  <a:pt x="3" y="190"/>
                  <a:pt x="4" y="189"/>
                  <a:pt x="6" y="188"/>
                </a:cubicBezTo>
                <a:cubicBezTo>
                  <a:pt x="7" y="186"/>
                  <a:pt x="9" y="185"/>
                  <a:pt x="12" y="183"/>
                </a:cubicBezTo>
                <a:cubicBezTo>
                  <a:pt x="15" y="181"/>
                  <a:pt x="18" y="180"/>
                  <a:pt x="20" y="179"/>
                </a:cubicBezTo>
                <a:cubicBezTo>
                  <a:pt x="23" y="177"/>
                  <a:pt x="27" y="175"/>
                  <a:pt x="33" y="173"/>
                </a:cubicBezTo>
                <a:cubicBezTo>
                  <a:pt x="39" y="170"/>
                  <a:pt x="44" y="168"/>
                  <a:pt x="49" y="165"/>
                </a:cubicBezTo>
                <a:cubicBezTo>
                  <a:pt x="55" y="163"/>
                  <a:pt x="62" y="160"/>
                  <a:pt x="70" y="156"/>
                </a:cubicBezTo>
                <a:cubicBezTo>
                  <a:pt x="79" y="151"/>
                  <a:pt x="88" y="147"/>
                  <a:pt x="97" y="142"/>
                </a:cubicBezTo>
                <a:lnTo>
                  <a:pt x="7" y="100"/>
                </a:lnTo>
                <a:cubicBezTo>
                  <a:pt x="2" y="96"/>
                  <a:pt x="0" y="91"/>
                  <a:pt x="0" y="85"/>
                </a:cubicBezTo>
                <a:cubicBezTo>
                  <a:pt x="0" y="78"/>
                  <a:pt x="2" y="73"/>
                  <a:pt x="7" y="68"/>
                </a:cubicBezTo>
                <a:cubicBezTo>
                  <a:pt x="11" y="64"/>
                  <a:pt x="16" y="61"/>
                  <a:pt x="23" y="61"/>
                </a:cubicBezTo>
                <a:cubicBezTo>
                  <a:pt x="27" y="61"/>
                  <a:pt x="30" y="62"/>
                  <a:pt x="35" y="65"/>
                </a:cubicBezTo>
                <a:cubicBezTo>
                  <a:pt x="39" y="67"/>
                  <a:pt x="51" y="76"/>
                  <a:pt x="71" y="91"/>
                </a:cubicBezTo>
                <a:lnTo>
                  <a:pt x="109" y="11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29" name="フリーフォーム: 図形 3228"/>
          <p:cNvSpPr/>
          <p:nvPr/>
        </p:nvSpPr>
        <p:spPr>
          <a:xfrm>
            <a:off x="2705040" y="3590640"/>
            <a:ext cx="95400" cy="95760"/>
          </a:xfrm>
          <a:custGeom>
            <a:avLst/>
            <a:gdLst/>
            <a:ahLst/>
            <a:cxnLst/>
            <a:rect l="0" t="0" r="r" b="b"/>
            <a:pathLst>
              <a:path w="265" h="266">
                <a:moveTo>
                  <a:pt x="0" y="0"/>
                </a:moveTo>
                <a:lnTo>
                  <a:pt x="265" y="0"/>
                </a:lnTo>
                <a:lnTo>
                  <a:pt x="265"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0" name="フリーフォーム: 図形 3229"/>
          <p:cNvSpPr/>
          <p:nvPr/>
        </p:nvSpPr>
        <p:spPr>
          <a:xfrm>
            <a:off x="2979360" y="3502080"/>
            <a:ext cx="240840" cy="236160"/>
          </a:xfrm>
          <a:custGeom>
            <a:avLst/>
            <a:gdLst/>
            <a:ahLst/>
            <a:cxnLst/>
            <a:rect l="0" t="0" r="r" b="b"/>
            <a:pathLst>
              <a:path w="669" h="656">
                <a:moveTo>
                  <a:pt x="0" y="32"/>
                </a:moveTo>
                <a:cubicBezTo>
                  <a:pt x="0" y="18"/>
                  <a:pt x="4" y="8"/>
                  <a:pt x="13" y="0"/>
                </a:cubicBezTo>
                <a:lnTo>
                  <a:pt x="23" y="0"/>
                </a:lnTo>
                <a:cubicBezTo>
                  <a:pt x="49" y="1"/>
                  <a:pt x="82" y="2"/>
                  <a:pt x="121" y="2"/>
                </a:cubicBezTo>
                <a:cubicBezTo>
                  <a:pt x="195" y="2"/>
                  <a:pt x="238" y="1"/>
                  <a:pt x="251" y="0"/>
                </a:cubicBezTo>
                <a:lnTo>
                  <a:pt x="260" y="0"/>
                </a:lnTo>
                <a:cubicBezTo>
                  <a:pt x="264" y="3"/>
                  <a:pt x="266" y="6"/>
                  <a:pt x="266" y="8"/>
                </a:cubicBezTo>
                <a:cubicBezTo>
                  <a:pt x="266" y="10"/>
                  <a:pt x="265" y="15"/>
                  <a:pt x="264" y="25"/>
                </a:cubicBezTo>
                <a:cubicBezTo>
                  <a:pt x="261" y="34"/>
                  <a:pt x="258" y="40"/>
                  <a:pt x="255" y="42"/>
                </a:cubicBezTo>
                <a:lnTo>
                  <a:pt x="236" y="42"/>
                </a:lnTo>
                <a:cubicBezTo>
                  <a:pt x="222" y="44"/>
                  <a:pt x="213" y="44"/>
                  <a:pt x="208" y="44"/>
                </a:cubicBezTo>
                <a:cubicBezTo>
                  <a:pt x="190" y="47"/>
                  <a:pt x="180" y="52"/>
                  <a:pt x="178" y="58"/>
                </a:cubicBezTo>
                <a:cubicBezTo>
                  <a:pt x="178" y="59"/>
                  <a:pt x="187" y="137"/>
                  <a:pt x="205" y="292"/>
                </a:cubicBezTo>
                <a:cubicBezTo>
                  <a:pt x="223" y="447"/>
                  <a:pt x="232" y="525"/>
                  <a:pt x="233" y="526"/>
                </a:cubicBezTo>
                <a:lnTo>
                  <a:pt x="301" y="416"/>
                </a:lnTo>
                <a:cubicBezTo>
                  <a:pt x="346" y="344"/>
                  <a:pt x="392" y="271"/>
                  <a:pt x="437" y="197"/>
                </a:cubicBezTo>
                <a:cubicBezTo>
                  <a:pt x="482" y="123"/>
                  <a:pt x="505" y="85"/>
                  <a:pt x="507" y="82"/>
                </a:cubicBezTo>
                <a:cubicBezTo>
                  <a:pt x="509" y="78"/>
                  <a:pt x="510" y="73"/>
                  <a:pt x="510" y="68"/>
                </a:cubicBezTo>
                <a:cubicBezTo>
                  <a:pt x="510" y="53"/>
                  <a:pt x="497" y="45"/>
                  <a:pt x="469" y="42"/>
                </a:cubicBezTo>
                <a:cubicBezTo>
                  <a:pt x="458" y="42"/>
                  <a:pt x="453" y="39"/>
                  <a:pt x="453" y="32"/>
                </a:cubicBezTo>
                <a:cubicBezTo>
                  <a:pt x="453" y="31"/>
                  <a:pt x="453" y="27"/>
                  <a:pt x="455" y="20"/>
                </a:cubicBezTo>
                <a:cubicBezTo>
                  <a:pt x="456" y="11"/>
                  <a:pt x="458" y="6"/>
                  <a:pt x="460" y="3"/>
                </a:cubicBezTo>
                <a:cubicBezTo>
                  <a:pt x="462" y="1"/>
                  <a:pt x="466" y="0"/>
                  <a:pt x="472" y="0"/>
                </a:cubicBezTo>
                <a:cubicBezTo>
                  <a:pt x="473" y="0"/>
                  <a:pt x="477" y="0"/>
                  <a:pt x="483" y="0"/>
                </a:cubicBezTo>
                <a:cubicBezTo>
                  <a:pt x="490" y="0"/>
                  <a:pt x="500" y="0"/>
                  <a:pt x="515" y="0"/>
                </a:cubicBezTo>
                <a:cubicBezTo>
                  <a:pt x="530" y="1"/>
                  <a:pt x="550" y="1"/>
                  <a:pt x="575" y="1"/>
                </a:cubicBezTo>
                <a:cubicBezTo>
                  <a:pt x="617" y="1"/>
                  <a:pt x="644" y="1"/>
                  <a:pt x="656" y="0"/>
                </a:cubicBezTo>
                <a:lnTo>
                  <a:pt x="662" y="0"/>
                </a:lnTo>
                <a:cubicBezTo>
                  <a:pt x="666" y="4"/>
                  <a:pt x="669" y="7"/>
                  <a:pt x="669" y="10"/>
                </a:cubicBezTo>
                <a:cubicBezTo>
                  <a:pt x="669" y="20"/>
                  <a:pt x="666" y="30"/>
                  <a:pt x="660" y="40"/>
                </a:cubicBezTo>
                <a:cubicBezTo>
                  <a:pt x="658" y="41"/>
                  <a:pt x="653" y="42"/>
                  <a:pt x="644" y="42"/>
                </a:cubicBezTo>
                <a:cubicBezTo>
                  <a:pt x="636" y="43"/>
                  <a:pt x="629" y="44"/>
                  <a:pt x="622" y="44"/>
                </a:cubicBezTo>
                <a:cubicBezTo>
                  <a:pt x="615" y="45"/>
                  <a:pt x="609" y="46"/>
                  <a:pt x="602" y="49"/>
                </a:cubicBezTo>
                <a:cubicBezTo>
                  <a:pt x="596" y="51"/>
                  <a:pt x="591" y="53"/>
                  <a:pt x="588" y="55"/>
                </a:cubicBezTo>
                <a:cubicBezTo>
                  <a:pt x="584" y="57"/>
                  <a:pt x="580" y="60"/>
                  <a:pt x="576" y="63"/>
                </a:cubicBezTo>
                <a:cubicBezTo>
                  <a:pt x="573" y="66"/>
                  <a:pt x="570" y="68"/>
                  <a:pt x="567" y="69"/>
                </a:cubicBezTo>
                <a:cubicBezTo>
                  <a:pt x="565" y="71"/>
                  <a:pt x="562" y="73"/>
                  <a:pt x="560" y="78"/>
                </a:cubicBezTo>
                <a:cubicBezTo>
                  <a:pt x="557" y="82"/>
                  <a:pt x="555" y="84"/>
                  <a:pt x="553" y="84"/>
                </a:cubicBezTo>
                <a:lnTo>
                  <a:pt x="374" y="373"/>
                </a:lnTo>
                <a:cubicBezTo>
                  <a:pt x="262" y="554"/>
                  <a:pt x="204" y="647"/>
                  <a:pt x="201" y="651"/>
                </a:cubicBezTo>
                <a:cubicBezTo>
                  <a:pt x="199" y="652"/>
                  <a:pt x="197" y="654"/>
                  <a:pt x="194" y="656"/>
                </a:cubicBezTo>
                <a:lnTo>
                  <a:pt x="177" y="656"/>
                </a:lnTo>
                <a:lnTo>
                  <a:pt x="171" y="656"/>
                </a:lnTo>
                <a:cubicBezTo>
                  <a:pt x="160" y="656"/>
                  <a:pt x="154" y="654"/>
                  <a:pt x="154" y="650"/>
                </a:cubicBezTo>
                <a:cubicBezTo>
                  <a:pt x="152" y="646"/>
                  <a:pt x="140" y="547"/>
                  <a:pt x="118" y="351"/>
                </a:cubicBezTo>
                <a:cubicBezTo>
                  <a:pt x="94" y="154"/>
                  <a:pt x="82" y="54"/>
                  <a:pt x="81" y="53"/>
                </a:cubicBezTo>
                <a:cubicBezTo>
                  <a:pt x="78" y="46"/>
                  <a:pt x="58" y="42"/>
                  <a:pt x="23" y="42"/>
                </a:cubicBezTo>
                <a:lnTo>
                  <a:pt x="7" y="42"/>
                </a:lnTo>
                <a:cubicBezTo>
                  <a:pt x="3"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1" name="フリーフォーム: 図形 3230"/>
          <p:cNvSpPr/>
          <p:nvPr/>
        </p:nvSpPr>
        <p:spPr>
          <a:xfrm>
            <a:off x="3265920" y="3498840"/>
            <a:ext cx="88200" cy="102240"/>
          </a:xfrm>
          <a:custGeom>
            <a:avLst/>
            <a:gdLst/>
            <a:ahLst/>
            <a:cxnLst/>
            <a:rect l="0" t="0" r="r" b="b"/>
            <a:pathLst>
              <a:path w="245" h="284">
                <a:moveTo>
                  <a:pt x="109" y="119"/>
                </a:moveTo>
                <a:cubicBezTo>
                  <a:pt x="103" y="60"/>
                  <a:pt x="101" y="27"/>
                  <a:pt x="101" y="20"/>
                </a:cubicBezTo>
                <a:cubicBezTo>
                  <a:pt x="101" y="13"/>
                  <a:pt x="106" y="5"/>
                  <a:pt x="116" y="1"/>
                </a:cubicBezTo>
                <a:cubicBezTo>
                  <a:pt x="117" y="1"/>
                  <a:pt x="118" y="1"/>
                  <a:pt x="120" y="1"/>
                </a:cubicBezTo>
                <a:cubicBezTo>
                  <a:pt x="121" y="1"/>
                  <a:pt x="123" y="1"/>
                  <a:pt x="124" y="0"/>
                </a:cubicBezTo>
                <a:cubicBezTo>
                  <a:pt x="129" y="1"/>
                  <a:pt x="134" y="3"/>
                  <a:pt x="138" y="6"/>
                </a:cubicBezTo>
                <a:cubicBezTo>
                  <a:pt x="142" y="11"/>
                  <a:pt x="145" y="15"/>
                  <a:pt x="145" y="20"/>
                </a:cubicBezTo>
                <a:cubicBezTo>
                  <a:pt x="145" y="28"/>
                  <a:pt x="143" y="45"/>
                  <a:pt x="141" y="73"/>
                </a:cubicBezTo>
                <a:cubicBezTo>
                  <a:pt x="138" y="101"/>
                  <a:pt x="136" y="116"/>
                  <a:pt x="136" y="119"/>
                </a:cubicBezTo>
                <a:lnTo>
                  <a:pt x="174" y="91"/>
                </a:lnTo>
                <a:cubicBezTo>
                  <a:pt x="199" y="74"/>
                  <a:pt x="212" y="64"/>
                  <a:pt x="214" y="63"/>
                </a:cubicBezTo>
                <a:cubicBezTo>
                  <a:pt x="217" y="61"/>
                  <a:pt x="219" y="61"/>
                  <a:pt x="221" y="61"/>
                </a:cubicBezTo>
                <a:cubicBezTo>
                  <a:pt x="227" y="61"/>
                  <a:pt x="232" y="63"/>
                  <a:pt x="237" y="67"/>
                </a:cubicBezTo>
                <a:cubicBezTo>
                  <a:pt x="242" y="72"/>
                  <a:pt x="244" y="77"/>
                  <a:pt x="245" y="85"/>
                </a:cubicBezTo>
                <a:cubicBezTo>
                  <a:pt x="245" y="91"/>
                  <a:pt x="242" y="96"/>
                  <a:pt x="238" y="100"/>
                </a:cubicBezTo>
                <a:cubicBezTo>
                  <a:pt x="236" y="101"/>
                  <a:pt x="221" y="109"/>
                  <a:pt x="193" y="122"/>
                </a:cubicBezTo>
                <a:cubicBezTo>
                  <a:pt x="166" y="135"/>
                  <a:pt x="151" y="142"/>
                  <a:pt x="149" y="143"/>
                </a:cubicBezTo>
                <a:lnTo>
                  <a:pt x="192" y="163"/>
                </a:lnTo>
                <a:lnTo>
                  <a:pt x="238" y="186"/>
                </a:lnTo>
                <a:cubicBezTo>
                  <a:pt x="242" y="190"/>
                  <a:pt x="244" y="195"/>
                  <a:pt x="244" y="201"/>
                </a:cubicBezTo>
                <a:cubicBezTo>
                  <a:pt x="244" y="208"/>
                  <a:pt x="242" y="213"/>
                  <a:pt x="238" y="218"/>
                </a:cubicBezTo>
                <a:cubicBezTo>
                  <a:pt x="234" y="222"/>
                  <a:pt x="229" y="225"/>
                  <a:pt x="222" y="225"/>
                </a:cubicBezTo>
                <a:cubicBezTo>
                  <a:pt x="219" y="225"/>
                  <a:pt x="215" y="224"/>
                  <a:pt x="210" y="221"/>
                </a:cubicBezTo>
                <a:cubicBezTo>
                  <a:pt x="206" y="218"/>
                  <a:pt x="194" y="210"/>
                  <a:pt x="174" y="195"/>
                </a:cubicBezTo>
                <a:lnTo>
                  <a:pt x="136" y="167"/>
                </a:lnTo>
                <a:cubicBezTo>
                  <a:pt x="142" y="226"/>
                  <a:pt x="145" y="259"/>
                  <a:pt x="145" y="266"/>
                </a:cubicBezTo>
                <a:cubicBezTo>
                  <a:pt x="145" y="270"/>
                  <a:pt x="143" y="274"/>
                  <a:pt x="140" y="278"/>
                </a:cubicBezTo>
                <a:cubicBezTo>
                  <a:pt x="137" y="282"/>
                  <a:pt x="131" y="284"/>
                  <a:pt x="123" y="284"/>
                </a:cubicBezTo>
                <a:cubicBezTo>
                  <a:pt x="115" y="284"/>
                  <a:pt x="109" y="282"/>
                  <a:pt x="106" y="278"/>
                </a:cubicBezTo>
                <a:cubicBezTo>
                  <a:pt x="103" y="274"/>
                  <a:pt x="101" y="270"/>
                  <a:pt x="101" y="266"/>
                </a:cubicBezTo>
                <a:cubicBezTo>
                  <a:pt x="101" y="258"/>
                  <a:pt x="102" y="241"/>
                  <a:pt x="104" y="213"/>
                </a:cubicBezTo>
                <a:cubicBezTo>
                  <a:pt x="107" y="186"/>
                  <a:pt x="109" y="170"/>
                  <a:pt x="109" y="167"/>
                </a:cubicBezTo>
                <a:lnTo>
                  <a:pt x="70" y="195"/>
                </a:lnTo>
                <a:cubicBezTo>
                  <a:pt x="45" y="213"/>
                  <a:pt x="32" y="222"/>
                  <a:pt x="30" y="224"/>
                </a:cubicBezTo>
                <a:cubicBezTo>
                  <a:pt x="28" y="225"/>
                  <a:pt x="26" y="226"/>
                  <a:pt x="23" y="226"/>
                </a:cubicBezTo>
                <a:cubicBezTo>
                  <a:pt x="18" y="226"/>
                  <a:pt x="12" y="224"/>
                  <a:pt x="7" y="219"/>
                </a:cubicBezTo>
                <a:cubicBezTo>
                  <a:pt x="3" y="215"/>
                  <a:pt x="0" y="209"/>
                  <a:pt x="0" y="201"/>
                </a:cubicBezTo>
                <a:cubicBezTo>
                  <a:pt x="0" y="199"/>
                  <a:pt x="0" y="197"/>
                  <a:pt x="0" y="196"/>
                </a:cubicBezTo>
                <a:cubicBezTo>
                  <a:pt x="0" y="195"/>
                  <a:pt x="0" y="193"/>
                  <a:pt x="2" y="192"/>
                </a:cubicBezTo>
                <a:cubicBezTo>
                  <a:pt x="3" y="191"/>
                  <a:pt x="4" y="190"/>
                  <a:pt x="5" y="188"/>
                </a:cubicBezTo>
                <a:cubicBezTo>
                  <a:pt x="6" y="187"/>
                  <a:pt x="8" y="185"/>
                  <a:pt x="11" y="184"/>
                </a:cubicBezTo>
                <a:cubicBezTo>
                  <a:pt x="14" y="182"/>
                  <a:pt x="17" y="180"/>
                  <a:pt x="19" y="179"/>
                </a:cubicBezTo>
                <a:cubicBezTo>
                  <a:pt x="22" y="178"/>
                  <a:pt x="26" y="176"/>
                  <a:pt x="32" y="173"/>
                </a:cubicBezTo>
                <a:cubicBezTo>
                  <a:pt x="37" y="170"/>
                  <a:pt x="43" y="168"/>
                  <a:pt x="48" y="166"/>
                </a:cubicBezTo>
                <a:cubicBezTo>
                  <a:pt x="53" y="164"/>
                  <a:pt x="61" y="160"/>
                  <a:pt x="69" y="156"/>
                </a:cubicBezTo>
                <a:cubicBezTo>
                  <a:pt x="79" y="152"/>
                  <a:pt x="88" y="147"/>
                  <a:pt x="97" y="143"/>
                </a:cubicBezTo>
                <a:lnTo>
                  <a:pt x="6" y="100"/>
                </a:lnTo>
                <a:cubicBezTo>
                  <a:pt x="2" y="96"/>
                  <a:pt x="0" y="91"/>
                  <a:pt x="0" y="85"/>
                </a:cubicBezTo>
                <a:cubicBezTo>
                  <a:pt x="0" y="78"/>
                  <a:pt x="2" y="73"/>
                  <a:pt x="6" y="68"/>
                </a:cubicBezTo>
                <a:cubicBezTo>
                  <a:pt x="10" y="64"/>
                  <a:pt x="15" y="62"/>
                  <a:pt x="22" y="61"/>
                </a:cubicBezTo>
                <a:cubicBezTo>
                  <a:pt x="25" y="61"/>
                  <a:pt x="29" y="63"/>
                  <a:pt x="34" y="65"/>
                </a:cubicBezTo>
                <a:cubicBezTo>
                  <a:pt x="38" y="68"/>
                  <a:pt x="50" y="77"/>
                  <a:pt x="70" y="91"/>
                </a:cubicBezTo>
                <a:lnTo>
                  <a:pt x="109" y="11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2" name="フリーフォーム: 図形 3231"/>
          <p:cNvSpPr/>
          <p:nvPr/>
        </p:nvSpPr>
        <p:spPr>
          <a:xfrm>
            <a:off x="3417120" y="3479400"/>
            <a:ext cx="80640" cy="335520"/>
          </a:xfrm>
          <a:custGeom>
            <a:avLst/>
            <a:gdLst/>
            <a:ahLst/>
            <a:cxnLst/>
            <a:rect l="0" t="0" r="r" b="b"/>
            <a:pathLst>
              <a:path w="224" h="932">
                <a:moveTo>
                  <a:pt x="0" y="466"/>
                </a:moveTo>
                <a:cubicBezTo>
                  <a:pt x="0" y="424"/>
                  <a:pt x="4" y="383"/>
                  <a:pt x="10" y="345"/>
                </a:cubicBezTo>
                <a:cubicBezTo>
                  <a:pt x="16" y="306"/>
                  <a:pt x="23" y="273"/>
                  <a:pt x="31" y="245"/>
                </a:cubicBezTo>
                <a:cubicBezTo>
                  <a:pt x="39" y="217"/>
                  <a:pt x="51" y="190"/>
                  <a:pt x="66" y="163"/>
                </a:cubicBezTo>
                <a:cubicBezTo>
                  <a:pt x="80" y="136"/>
                  <a:pt x="92" y="116"/>
                  <a:pt x="101" y="101"/>
                </a:cubicBezTo>
                <a:cubicBezTo>
                  <a:pt x="110" y="85"/>
                  <a:pt x="123" y="69"/>
                  <a:pt x="140" y="51"/>
                </a:cubicBezTo>
                <a:cubicBezTo>
                  <a:pt x="157" y="34"/>
                  <a:pt x="169" y="23"/>
                  <a:pt x="172" y="20"/>
                </a:cubicBezTo>
                <a:cubicBezTo>
                  <a:pt x="175" y="16"/>
                  <a:pt x="183" y="9"/>
                  <a:pt x="195" y="0"/>
                </a:cubicBezTo>
                <a:lnTo>
                  <a:pt x="207" y="0"/>
                </a:lnTo>
                <a:lnTo>
                  <a:pt x="211" y="0"/>
                </a:lnTo>
                <a:cubicBezTo>
                  <a:pt x="219" y="0"/>
                  <a:pt x="224" y="3"/>
                  <a:pt x="224" y="9"/>
                </a:cubicBezTo>
                <a:cubicBezTo>
                  <a:pt x="224" y="10"/>
                  <a:pt x="219" y="17"/>
                  <a:pt x="208" y="28"/>
                </a:cubicBezTo>
                <a:cubicBezTo>
                  <a:pt x="197" y="39"/>
                  <a:pt x="185" y="56"/>
                  <a:pt x="170" y="77"/>
                </a:cubicBezTo>
                <a:cubicBezTo>
                  <a:pt x="154" y="99"/>
                  <a:pt x="139" y="127"/>
                  <a:pt x="123" y="158"/>
                </a:cubicBezTo>
                <a:cubicBezTo>
                  <a:pt x="108" y="190"/>
                  <a:pt x="95" y="233"/>
                  <a:pt x="84" y="287"/>
                </a:cubicBezTo>
                <a:cubicBezTo>
                  <a:pt x="74" y="341"/>
                  <a:pt x="68" y="401"/>
                  <a:pt x="68" y="466"/>
                </a:cubicBezTo>
                <a:cubicBezTo>
                  <a:pt x="68" y="532"/>
                  <a:pt x="74" y="592"/>
                  <a:pt x="84" y="645"/>
                </a:cubicBezTo>
                <a:cubicBezTo>
                  <a:pt x="95" y="698"/>
                  <a:pt x="107" y="742"/>
                  <a:pt x="122" y="774"/>
                </a:cubicBezTo>
                <a:cubicBezTo>
                  <a:pt x="137" y="807"/>
                  <a:pt x="152" y="834"/>
                  <a:pt x="169" y="854"/>
                </a:cubicBezTo>
                <a:cubicBezTo>
                  <a:pt x="184" y="875"/>
                  <a:pt x="197" y="891"/>
                  <a:pt x="208" y="904"/>
                </a:cubicBezTo>
                <a:cubicBezTo>
                  <a:pt x="219" y="916"/>
                  <a:pt x="224" y="923"/>
                  <a:pt x="224" y="923"/>
                </a:cubicBezTo>
                <a:cubicBezTo>
                  <a:pt x="224" y="929"/>
                  <a:pt x="219" y="932"/>
                  <a:pt x="210" y="932"/>
                </a:cubicBezTo>
                <a:lnTo>
                  <a:pt x="207" y="932"/>
                </a:lnTo>
                <a:lnTo>
                  <a:pt x="195" y="932"/>
                </a:lnTo>
                <a:lnTo>
                  <a:pt x="169" y="909"/>
                </a:lnTo>
                <a:cubicBezTo>
                  <a:pt x="110" y="857"/>
                  <a:pt x="67" y="791"/>
                  <a:pt x="40"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3" name="フリーフォーム: 図形 3232"/>
          <p:cNvSpPr/>
          <p:nvPr/>
        </p:nvSpPr>
        <p:spPr>
          <a:xfrm>
            <a:off x="3530520" y="3579120"/>
            <a:ext cx="186480" cy="154440"/>
          </a:xfrm>
          <a:custGeom>
            <a:avLst/>
            <a:gdLst/>
            <a:ahLst/>
            <a:cxnLst/>
            <a:rect l="0" t="0" r="r" b="b"/>
            <a:pathLst>
              <a:path w="518" h="429">
                <a:moveTo>
                  <a:pt x="29" y="160"/>
                </a:moveTo>
                <a:lnTo>
                  <a:pt x="19" y="160"/>
                </a:lnTo>
                <a:cubicBezTo>
                  <a:pt x="6" y="160"/>
                  <a:pt x="0" y="155"/>
                  <a:pt x="0" y="147"/>
                </a:cubicBezTo>
                <a:cubicBezTo>
                  <a:pt x="0" y="145"/>
                  <a:pt x="1" y="142"/>
                  <a:pt x="2" y="136"/>
                </a:cubicBezTo>
                <a:cubicBezTo>
                  <a:pt x="3" y="131"/>
                  <a:pt x="6" y="123"/>
                  <a:pt x="12" y="112"/>
                </a:cubicBezTo>
                <a:cubicBezTo>
                  <a:pt x="18" y="102"/>
                  <a:pt x="24" y="92"/>
                  <a:pt x="31" y="81"/>
                </a:cubicBezTo>
                <a:cubicBezTo>
                  <a:pt x="37" y="71"/>
                  <a:pt x="48" y="60"/>
                  <a:pt x="62" y="48"/>
                </a:cubicBezTo>
                <a:cubicBezTo>
                  <a:pt x="77" y="36"/>
                  <a:pt x="92" y="26"/>
                  <a:pt x="108" y="18"/>
                </a:cubicBezTo>
                <a:cubicBezTo>
                  <a:pt x="133" y="7"/>
                  <a:pt x="156" y="1"/>
                  <a:pt x="177" y="1"/>
                </a:cubicBezTo>
                <a:lnTo>
                  <a:pt x="180" y="1"/>
                </a:lnTo>
                <a:cubicBezTo>
                  <a:pt x="202" y="1"/>
                  <a:pt x="217" y="2"/>
                  <a:pt x="222" y="2"/>
                </a:cubicBezTo>
                <a:cubicBezTo>
                  <a:pt x="269" y="10"/>
                  <a:pt x="301" y="26"/>
                  <a:pt x="316" y="49"/>
                </a:cubicBezTo>
                <a:lnTo>
                  <a:pt x="326" y="40"/>
                </a:lnTo>
                <a:cubicBezTo>
                  <a:pt x="352" y="13"/>
                  <a:pt x="380" y="0"/>
                  <a:pt x="410" y="0"/>
                </a:cubicBezTo>
                <a:cubicBezTo>
                  <a:pt x="444" y="0"/>
                  <a:pt x="471" y="10"/>
                  <a:pt x="489" y="29"/>
                </a:cubicBezTo>
                <a:cubicBezTo>
                  <a:pt x="508" y="49"/>
                  <a:pt x="518" y="72"/>
                  <a:pt x="518" y="99"/>
                </a:cubicBezTo>
                <a:cubicBezTo>
                  <a:pt x="518" y="127"/>
                  <a:pt x="510" y="147"/>
                  <a:pt x="494" y="161"/>
                </a:cubicBezTo>
                <a:cubicBezTo>
                  <a:pt x="478" y="176"/>
                  <a:pt x="461" y="183"/>
                  <a:pt x="442" y="184"/>
                </a:cubicBezTo>
                <a:cubicBezTo>
                  <a:pt x="428" y="184"/>
                  <a:pt x="416" y="179"/>
                  <a:pt x="406" y="171"/>
                </a:cubicBezTo>
                <a:cubicBezTo>
                  <a:pt x="396" y="162"/>
                  <a:pt x="391" y="150"/>
                  <a:pt x="391" y="135"/>
                </a:cubicBezTo>
                <a:cubicBezTo>
                  <a:pt x="391" y="113"/>
                  <a:pt x="399" y="94"/>
                  <a:pt x="415" y="80"/>
                </a:cubicBezTo>
                <a:cubicBezTo>
                  <a:pt x="423" y="73"/>
                  <a:pt x="433" y="68"/>
                  <a:pt x="445" y="63"/>
                </a:cubicBezTo>
                <a:cubicBezTo>
                  <a:pt x="445" y="62"/>
                  <a:pt x="444" y="61"/>
                  <a:pt x="441" y="59"/>
                </a:cubicBezTo>
                <a:cubicBezTo>
                  <a:pt x="439" y="57"/>
                  <a:pt x="434" y="55"/>
                  <a:pt x="428" y="53"/>
                </a:cubicBezTo>
                <a:cubicBezTo>
                  <a:pt x="422" y="50"/>
                  <a:pt x="415" y="49"/>
                  <a:pt x="408" y="49"/>
                </a:cubicBezTo>
                <a:cubicBezTo>
                  <a:pt x="400" y="49"/>
                  <a:pt x="395" y="49"/>
                  <a:pt x="391" y="51"/>
                </a:cubicBezTo>
                <a:cubicBezTo>
                  <a:pt x="370" y="60"/>
                  <a:pt x="356" y="78"/>
                  <a:pt x="347" y="104"/>
                </a:cubicBezTo>
                <a:cubicBezTo>
                  <a:pt x="309" y="244"/>
                  <a:pt x="290" y="325"/>
                  <a:pt x="290" y="348"/>
                </a:cubicBezTo>
                <a:cubicBezTo>
                  <a:pt x="290" y="370"/>
                  <a:pt x="306" y="381"/>
                  <a:pt x="338" y="381"/>
                </a:cubicBezTo>
                <a:cubicBezTo>
                  <a:pt x="365" y="381"/>
                  <a:pt x="390" y="372"/>
                  <a:pt x="412" y="353"/>
                </a:cubicBezTo>
                <a:cubicBezTo>
                  <a:pt x="435" y="335"/>
                  <a:pt x="450" y="313"/>
                  <a:pt x="459" y="290"/>
                </a:cubicBezTo>
                <a:cubicBezTo>
                  <a:pt x="461" y="281"/>
                  <a:pt x="463" y="276"/>
                  <a:pt x="465" y="274"/>
                </a:cubicBezTo>
                <a:cubicBezTo>
                  <a:pt x="467" y="272"/>
                  <a:pt x="473" y="271"/>
                  <a:pt x="484" y="271"/>
                </a:cubicBezTo>
                <a:lnTo>
                  <a:pt x="489" y="271"/>
                </a:lnTo>
                <a:lnTo>
                  <a:pt x="500" y="271"/>
                </a:lnTo>
                <a:cubicBezTo>
                  <a:pt x="512" y="271"/>
                  <a:pt x="518" y="276"/>
                  <a:pt x="518" y="284"/>
                </a:cubicBezTo>
                <a:cubicBezTo>
                  <a:pt x="518" y="292"/>
                  <a:pt x="514" y="304"/>
                  <a:pt x="506" y="319"/>
                </a:cubicBezTo>
                <a:cubicBezTo>
                  <a:pt x="498" y="334"/>
                  <a:pt x="487" y="349"/>
                  <a:pt x="473" y="366"/>
                </a:cubicBezTo>
                <a:cubicBezTo>
                  <a:pt x="458" y="383"/>
                  <a:pt x="438" y="398"/>
                  <a:pt x="412" y="411"/>
                </a:cubicBezTo>
                <a:cubicBezTo>
                  <a:pt x="386" y="424"/>
                  <a:pt x="359" y="430"/>
                  <a:pt x="330" y="429"/>
                </a:cubicBezTo>
                <a:cubicBezTo>
                  <a:pt x="278" y="429"/>
                  <a:pt x="237" y="416"/>
                  <a:pt x="207" y="389"/>
                </a:cubicBezTo>
                <a:lnTo>
                  <a:pt x="200" y="381"/>
                </a:lnTo>
                <a:cubicBezTo>
                  <a:pt x="173" y="413"/>
                  <a:pt x="143" y="429"/>
                  <a:pt x="110" y="429"/>
                </a:cubicBezTo>
                <a:lnTo>
                  <a:pt x="105" y="429"/>
                </a:lnTo>
                <a:cubicBezTo>
                  <a:pt x="70" y="429"/>
                  <a:pt x="43" y="419"/>
                  <a:pt x="26" y="399"/>
                </a:cubicBezTo>
                <a:cubicBezTo>
                  <a:pt x="9" y="379"/>
                  <a:pt x="0" y="357"/>
                  <a:pt x="0" y="334"/>
                </a:cubicBezTo>
                <a:cubicBezTo>
                  <a:pt x="0" y="304"/>
                  <a:pt x="8" y="282"/>
                  <a:pt x="25" y="268"/>
                </a:cubicBezTo>
                <a:cubicBezTo>
                  <a:pt x="42" y="255"/>
                  <a:pt x="59" y="248"/>
                  <a:pt x="76" y="247"/>
                </a:cubicBezTo>
                <a:cubicBezTo>
                  <a:pt x="90" y="247"/>
                  <a:pt x="103" y="251"/>
                  <a:pt x="113" y="260"/>
                </a:cubicBezTo>
                <a:cubicBezTo>
                  <a:pt x="122" y="269"/>
                  <a:pt x="127" y="281"/>
                  <a:pt x="127" y="295"/>
                </a:cubicBezTo>
                <a:cubicBezTo>
                  <a:pt x="127" y="317"/>
                  <a:pt x="119" y="335"/>
                  <a:pt x="103" y="350"/>
                </a:cubicBezTo>
                <a:cubicBezTo>
                  <a:pt x="95" y="357"/>
                  <a:pt x="85" y="362"/>
                  <a:pt x="73" y="367"/>
                </a:cubicBezTo>
                <a:cubicBezTo>
                  <a:pt x="75" y="370"/>
                  <a:pt x="79" y="373"/>
                  <a:pt x="86" y="376"/>
                </a:cubicBezTo>
                <a:cubicBezTo>
                  <a:pt x="94" y="380"/>
                  <a:pt x="102" y="381"/>
                  <a:pt x="110" y="382"/>
                </a:cubicBezTo>
                <a:cubicBezTo>
                  <a:pt x="123" y="382"/>
                  <a:pt x="135" y="376"/>
                  <a:pt x="146" y="365"/>
                </a:cubicBezTo>
                <a:cubicBezTo>
                  <a:pt x="157" y="354"/>
                  <a:pt x="165" y="341"/>
                  <a:pt x="170" y="326"/>
                </a:cubicBezTo>
                <a:cubicBezTo>
                  <a:pt x="208" y="187"/>
                  <a:pt x="227" y="105"/>
                  <a:pt x="227" y="82"/>
                </a:cubicBezTo>
                <a:cubicBezTo>
                  <a:pt x="227" y="60"/>
                  <a:pt x="211" y="49"/>
                  <a:pt x="180" y="49"/>
                </a:cubicBezTo>
                <a:cubicBezTo>
                  <a:pt x="157" y="49"/>
                  <a:pt x="135" y="56"/>
                  <a:pt x="113" y="70"/>
                </a:cubicBezTo>
                <a:cubicBezTo>
                  <a:pt x="90" y="85"/>
                  <a:pt x="73" y="108"/>
                  <a:pt x="59" y="141"/>
                </a:cubicBezTo>
                <a:cubicBezTo>
                  <a:pt x="57" y="150"/>
                  <a:pt x="55" y="155"/>
                  <a:pt x="53" y="157"/>
                </a:cubicBezTo>
                <a:cubicBezTo>
                  <a:pt x="51" y="159"/>
                  <a:pt x="45" y="160"/>
                  <a:pt x="34" y="160"/>
                </a:cubicBezTo>
                <a:lnTo>
                  <a:pt x="29" y="16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4" name="フリーフォーム: 図形 3233"/>
          <p:cNvSpPr/>
          <p:nvPr/>
        </p:nvSpPr>
        <p:spPr>
          <a:xfrm>
            <a:off x="3755160" y="3479400"/>
            <a:ext cx="80640" cy="335520"/>
          </a:xfrm>
          <a:custGeom>
            <a:avLst/>
            <a:gdLst/>
            <a:ahLst/>
            <a:cxnLst/>
            <a:rect l="0" t="0" r="r" b="b"/>
            <a:pathLst>
              <a:path w="224" h="932">
                <a:moveTo>
                  <a:pt x="5" y="1"/>
                </a:moveTo>
                <a:lnTo>
                  <a:pt x="9" y="0"/>
                </a:lnTo>
                <a:cubicBezTo>
                  <a:pt x="12" y="0"/>
                  <a:pt x="15" y="0"/>
                  <a:pt x="18" y="0"/>
                </a:cubicBezTo>
                <a:lnTo>
                  <a:pt x="29" y="0"/>
                </a:lnTo>
                <a:lnTo>
                  <a:pt x="55" y="23"/>
                </a:lnTo>
                <a:cubicBezTo>
                  <a:pt x="113" y="75"/>
                  <a:pt x="157" y="142"/>
                  <a:pt x="184" y="221"/>
                </a:cubicBezTo>
                <a:cubicBezTo>
                  <a:pt x="210" y="300"/>
                  <a:pt x="224" y="381"/>
                  <a:pt x="224" y="466"/>
                </a:cubicBezTo>
                <a:cubicBezTo>
                  <a:pt x="224" y="509"/>
                  <a:pt x="221" y="549"/>
                  <a:pt x="214" y="588"/>
                </a:cubicBezTo>
                <a:cubicBezTo>
                  <a:pt x="208" y="627"/>
                  <a:pt x="201" y="661"/>
                  <a:pt x="193" y="688"/>
                </a:cubicBezTo>
                <a:cubicBezTo>
                  <a:pt x="185" y="715"/>
                  <a:pt x="173" y="742"/>
                  <a:pt x="159" y="770"/>
                </a:cubicBezTo>
                <a:cubicBezTo>
                  <a:pt x="144" y="797"/>
                  <a:pt x="132" y="818"/>
                  <a:pt x="123" y="832"/>
                </a:cubicBezTo>
                <a:cubicBezTo>
                  <a:pt x="113" y="846"/>
                  <a:pt x="101" y="862"/>
                  <a:pt x="84" y="880"/>
                </a:cubicBezTo>
                <a:cubicBezTo>
                  <a:pt x="67" y="897"/>
                  <a:pt x="57" y="907"/>
                  <a:pt x="54" y="910"/>
                </a:cubicBezTo>
                <a:cubicBezTo>
                  <a:pt x="51" y="913"/>
                  <a:pt x="44" y="919"/>
                  <a:pt x="33" y="928"/>
                </a:cubicBezTo>
                <a:cubicBezTo>
                  <a:pt x="31" y="930"/>
                  <a:pt x="30" y="931"/>
                  <a:pt x="29" y="932"/>
                </a:cubicBezTo>
                <a:lnTo>
                  <a:pt x="18" y="932"/>
                </a:lnTo>
                <a:cubicBezTo>
                  <a:pt x="13" y="932"/>
                  <a:pt x="10" y="932"/>
                  <a:pt x="8" y="932"/>
                </a:cubicBezTo>
                <a:cubicBezTo>
                  <a:pt x="6" y="932"/>
                  <a:pt x="4" y="931"/>
                  <a:pt x="3" y="929"/>
                </a:cubicBezTo>
                <a:cubicBezTo>
                  <a:pt x="2" y="927"/>
                  <a:pt x="1" y="924"/>
                  <a:pt x="0" y="920"/>
                </a:cubicBezTo>
                <a:cubicBezTo>
                  <a:pt x="1" y="920"/>
                  <a:pt x="4" y="916"/>
                  <a:pt x="10" y="908"/>
                </a:cubicBezTo>
                <a:cubicBezTo>
                  <a:pt x="107" y="809"/>
                  <a:pt x="156" y="661"/>
                  <a:pt x="156" y="466"/>
                </a:cubicBezTo>
                <a:cubicBezTo>
                  <a:pt x="156" y="272"/>
                  <a:pt x="107" y="124"/>
                  <a:pt x="10"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5" name="フリーフォーム: 図形 3234"/>
          <p:cNvSpPr/>
          <p:nvPr/>
        </p:nvSpPr>
        <p:spPr>
          <a:xfrm>
            <a:off x="3979080" y="3607920"/>
            <a:ext cx="223200" cy="78480"/>
          </a:xfrm>
          <a:custGeom>
            <a:avLst/>
            <a:gdLst/>
            <a:ahLst/>
            <a:cxnLst/>
            <a:rect l="0" t="0" r="r" b="b"/>
            <a:pathLst>
              <a:path w="620" h="218">
                <a:moveTo>
                  <a:pt x="0" y="18"/>
                </a:moveTo>
                <a:cubicBezTo>
                  <a:pt x="0" y="10"/>
                  <a:pt x="4" y="4"/>
                  <a:pt x="13" y="0"/>
                </a:cubicBezTo>
                <a:lnTo>
                  <a:pt x="606" y="0"/>
                </a:lnTo>
                <a:cubicBezTo>
                  <a:pt x="616" y="5"/>
                  <a:pt x="620" y="11"/>
                  <a:pt x="620" y="18"/>
                </a:cubicBezTo>
                <a:cubicBezTo>
                  <a:pt x="620" y="25"/>
                  <a:pt x="616" y="31"/>
                  <a:pt x="607" y="36"/>
                </a:cubicBezTo>
                <a:lnTo>
                  <a:pt x="310" y="37"/>
                </a:lnTo>
                <a:lnTo>
                  <a:pt x="14" y="37"/>
                </a:lnTo>
                <a:cubicBezTo>
                  <a:pt x="4" y="34"/>
                  <a:pt x="0" y="27"/>
                  <a:pt x="0" y="18"/>
                </a:cubicBezTo>
                <a:moveTo>
                  <a:pt x="0" y="200"/>
                </a:moveTo>
                <a:cubicBezTo>
                  <a:pt x="0" y="190"/>
                  <a:pt x="4" y="184"/>
                  <a:pt x="14" y="181"/>
                </a:cubicBezTo>
                <a:lnTo>
                  <a:pt x="607" y="181"/>
                </a:lnTo>
                <a:cubicBezTo>
                  <a:pt x="616" y="187"/>
                  <a:pt x="620" y="193"/>
                  <a:pt x="620" y="200"/>
                </a:cubicBezTo>
                <a:cubicBezTo>
                  <a:pt x="620" y="208"/>
                  <a:pt x="616" y="214"/>
                  <a:pt x="606" y="218"/>
                </a:cubicBezTo>
                <a:lnTo>
                  <a:pt x="13" y="218"/>
                </a:lnTo>
                <a:cubicBezTo>
                  <a:pt x="4"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6" name="フリーフォーム: 図形 3235"/>
          <p:cNvSpPr/>
          <p:nvPr/>
        </p:nvSpPr>
        <p:spPr>
          <a:xfrm>
            <a:off x="4322160" y="3582360"/>
            <a:ext cx="266400" cy="148680"/>
          </a:xfrm>
          <a:custGeom>
            <a:avLst/>
            <a:gdLst/>
            <a:ahLst/>
            <a:cxnLst/>
            <a:rect l="0" t="0" r="r" b="b"/>
            <a:pathLst>
              <a:path w="740" h="413">
                <a:moveTo>
                  <a:pt x="15" y="370"/>
                </a:moveTo>
                <a:lnTo>
                  <a:pt x="28" y="370"/>
                </a:lnTo>
                <a:cubicBezTo>
                  <a:pt x="52" y="370"/>
                  <a:pt x="67" y="366"/>
                  <a:pt x="72" y="357"/>
                </a:cubicBezTo>
                <a:lnTo>
                  <a:pt x="72" y="350"/>
                </a:lnTo>
                <a:cubicBezTo>
                  <a:pt x="72" y="344"/>
                  <a:pt x="72" y="337"/>
                  <a:pt x="72" y="328"/>
                </a:cubicBezTo>
                <a:cubicBezTo>
                  <a:pt x="72" y="320"/>
                  <a:pt x="72" y="310"/>
                  <a:pt x="72" y="300"/>
                </a:cubicBezTo>
                <a:cubicBezTo>
                  <a:pt x="72" y="289"/>
                  <a:pt x="72" y="277"/>
                  <a:pt x="73" y="263"/>
                </a:cubicBezTo>
                <a:cubicBezTo>
                  <a:pt x="73" y="250"/>
                  <a:pt x="73" y="237"/>
                  <a:pt x="73" y="224"/>
                </a:cubicBezTo>
                <a:cubicBezTo>
                  <a:pt x="73" y="205"/>
                  <a:pt x="73" y="184"/>
                  <a:pt x="73" y="163"/>
                </a:cubicBezTo>
                <a:cubicBezTo>
                  <a:pt x="73" y="141"/>
                  <a:pt x="72" y="123"/>
                  <a:pt x="72" y="107"/>
                </a:cubicBezTo>
                <a:lnTo>
                  <a:pt x="72" y="85"/>
                </a:lnTo>
                <a:cubicBezTo>
                  <a:pt x="70" y="74"/>
                  <a:pt x="65" y="66"/>
                  <a:pt x="59" y="62"/>
                </a:cubicBezTo>
                <a:cubicBezTo>
                  <a:pt x="52" y="58"/>
                  <a:pt x="38" y="56"/>
                  <a:pt x="17" y="54"/>
                </a:cubicBezTo>
                <a:lnTo>
                  <a:pt x="0" y="54"/>
                </a:lnTo>
                <a:lnTo>
                  <a:pt x="0" y="32"/>
                </a:lnTo>
                <a:cubicBezTo>
                  <a:pt x="0" y="18"/>
                  <a:pt x="1" y="11"/>
                  <a:pt x="2" y="11"/>
                </a:cubicBezTo>
                <a:lnTo>
                  <a:pt x="11" y="10"/>
                </a:lnTo>
                <a:cubicBezTo>
                  <a:pt x="17" y="9"/>
                  <a:pt x="26" y="9"/>
                  <a:pt x="37" y="8"/>
                </a:cubicBezTo>
                <a:cubicBezTo>
                  <a:pt x="48" y="8"/>
                  <a:pt x="60" y="7"/>
                  <a:pt x="72" y="6"/>
                </a:cubicBezTo>
                <a:cubicBezTo>
                  <a:pt x="82" y="6"/>
                  <a:pt x="93" y="5"/>
                  <a:pt x="105" y="4"/>
                </a:cubicBezTo>
                <a:cubicBezTo>
                  <a:pt x="117" y="4"/>
                  <a:pt x="126" y="3"/>
                  <a:pt x="132" y="2"/>
                </a:cubicBezTo>
                <a:cubicBezTo>
                  <a:pt x="138" y="0"/>
                  <a:pt x="142" y="0"/>
                  <a:pt x="142" y="1"/>
                </a:cubicBezTo>
                <a:lnTo>
                  <a:pt x="145" y="1"/>
                </a:lnTo>
                <a:lnTo>
                  <a:pt x="145" y="38"/>
                </a:lnTo>
                <a:cubicBezTo>
                  <a:pt x="145" y="62"/>
                  <a:pt x="146" y="73"/>
                  <a:pt x="146" y="73"/>
                </a:cubicBezTo>
                <a:cubicBezTo>
                  <a:pt x="147" y="73"/>
                  <a:pt x="148" y="72"/>
                  <a:pt x="151" y="69"/>
                </a:cubicBezTo>
                <a:cubicBezTo>
                  <a:pt x="153" y="66"/>
                  <a:pt x="157" y="61"/>
                  <a:pt x="162" y="55"/>
                </a:cubicBezTo>
                <a:cubicBezTo>
                  <a:pt x="167" y="49"/>
                  <a:pt x="174" y="43"/>
                  <a:pt x="181" y="38"/>
                </a:cubicBezTo>
                <a:cubicBezTo>
                  <a:pt x="187" y="33"/>
                  <a:pt x="196" y="27"/>
                  <a:pt x="208" y="20"/>
                </a:cubicBezTo>
                <a:cubicBezTo>
                  <a:pt x="219" y="13"/>
                  <a:pt x="231" y="9"/>
                  <a:pt x="243" y="5"/>
                </a:cubicBezTo>
                <a:cubicBezTo>
                  <a:pt x="255" y="2"/>
                  <a:pt x="271" y="1"/>
                  <a:pt x="290" y="1"/>
                </a:cubicBezTo>
                <a:cubicBezTo>
                  <a:pt x="300" y="1"/>
                  <a:pt x="308" y="1"/>
                  <a:pt x="316" y="3"/>
                </a:cubicBezTo>
                <a:cubicBezTo>
                  <a:pt x="325" y="4"/>
                  <a:pt x="332" y="6"/>
                  <a:pt x="338" y="8"/>
                </a:cubicBezTo>
                <a:cubicBezTo>
                  <a:pt x="344" y="11"/>
                  <a:pt x="350" y="13"/>
                  <a:pt x="356" y="16"/>
                </a:cubicBezTo>
                <a:cubicBezTo>
                  <a:pt x="361" y="18"/>
                  <a:pt x="366" y="21"/>
                  <a:pt x="370" y="24"/>
                </a:cubicBezTo>
                <a:cubicBezTo>
                  <a:pt x="373" y="27"/>
                  <a:pt x="377" y="31"/>
                  <a:pt x="380" y="34"/>
                </a:cubicBezTo>
                <a:cubicBezTo>
                  <a:pt x="383" y="38"/>
                  <a:pt x="386" y="41"/>
                  <a:pt x="388" y="44"/>
                </a:cubicBezTo>
                <a:cubicBezTo>
                  <a:pt x="391" y="48"/>
                  <a:pt x="393" y="51"/>
                  <a:pt x="395" y="55"/>
                </a:cubicBezTo>
                <a:cubicBezTo>
                  <a:pt x="396" y="58"/>
                  <a:pt x="398" y="62"/>
                  <a:pt x="398" y="64"/>
                </a:cubicBezTo>
                <a:cubicBezTo>
                  <a:pt x="399" y="67"/>
                  <a:pt x="400" y="69"/>
                  <a:pt x="401" y="71"/>
                </a:cubicBezTo>
                <a:lnTo>
                  <a:pt x="403" y="76"/>
                </a:lnTo>
                <a:lnTo>
                  <a:pt x="406" y="72"/>
                </a:lnTo>
                <a:cubicBezTo>
                  <a:pt x="408" y="70"/>
                  <a:pt x="410" y="67"/>
                  <a:pt x="411" y="65"/>
                </a:cubicBezTo>
                <a:cubicBezTo>
                  <a:pt x="413" y="62"/>
                  <a:pt x="416" y="59"/>
                  <a:pt x="420" y="55"/>
                </a:cubicBezTo>
                <a:cubicBezTo>
                  <a:pt x="423" y="50"/>
                  <a:pt x="428" y="46"/>
                  <a:pt x="432" y="43"/>
                </a:cubicBezTo>
                <a:cubicBezTo>
                  <a:pt x="436" y="39"/>
                  <a:pt x="441" y="35"/>
                  <a:pt x="446" y="31"/>
                </a:cubicBezTo>
                <a:cubicBezTo>
                  <a:pt x="451" y="26"/>
                  <a:pt x="457" y="22"/>
                  <a:pt x="464" y="19"/>
                </a:cubicBezTo>
                <a:cubicBezTo>
                  <a:pt x="472" y="16"/>
                  <a:pt x="479" y="13"/>
                  <a:pt x="486" y="10"/>
                </a:cubicBezTo>
                <a:cubicBezTo>
                  <a:pt x="493" y="7"/>
                  <a:pt x="501" y="5"/>
                  <a:pt x="510" y="4"/>
                </a:cubicBezTo>
                <a:cubicBezTo>
                  <a:pt x="519" y="2"/>
                  <a:pt x="529" y="1"/>
                  <a:pt x="539" y="1"/>
                </a:cubicBezTo>
                <a:cubicBezTo>
                  <a:pt x="617" y="1"/>
                  <a:pt x="660" y="36"/>
                  <a:pt x="666" y="106"/>
                </a:cubicBezTo>
                <a:cubicBezTo>
                  <a:pt x="667" y="110"/>
                  <a:pt x="667" y="154"/>
                  <a:pt x="667" y="236"/>
                </a:cubicBezTo>
                <a:lnTo>
                  <a:pt x="667" y="316"/>
                </a:lnTo>
                <a:cubicBezTo>
                  <a:pt x="667" y="340"/>
                  <a:pt x="668" y="354"/>
                  <a:pt x="669" y="358"/>
                </a:cubicBezTo>
                <a:cubicBezTo>
                  <a:pt x="670" y="362"/>
                  <a:pt x="674" y="366"/>
                  <a:pt x="679" y="367"/>
                </a:cubicBezTo>
                <a:cubicBezTo>
                  <a:pt x="692" y="369"/>
                  <a:pt x="708" y="370"/>
                  <a:pt x="725" y="370"/>
                </a:cubicBezTo>
                <a:lnTo>
                  <a:pt x="740" y="370"/>
                </a:lnTo>
                <a:lnTo>
                  <a:pt x="740" y="413"/>
                </a:lnTo>
                <a:lnTo>
                  <a:pt x="732" y="413"/>
                </a:lnTo>
                <a:lnTo>
                  <a:pt x="711" y="412"/>
                </a:lnTo>
                <a:cubicBezTo>
                  <a:pt x="696" y="411"/>
                  <a:pt x="680" y="411"/>
                  <a:pt x="664" y="411"/>
                </a:cubicBezTo>
                <a:cubicBezTo>
                  <a:pt x="647" y="411"/>
                  <a:pt x="635" y="411"/>
                  <a:pt x="628" y="410"/>
                </a:cubicBezTo>
                <a:cubicBezTo>
                  <a:pt x="564" y="410"/>
                  <a:pt x="530" y="411"/>
                  <a:pt x="524" y="413"/>
                </a:cubicBezTo>
                <a:lnTo>
                  <a:pt x="517" y="413"/>
                </a:lnTo>
                <a:lnTo>
                  <a:pt x="517" y="370"/>
                </a:lnTo>
                <a:lnTo>
                  <a:pt x="531" y="370"/>
                </a:lnTo>
                <a:cubicBezTo>
                  <a:pt x="569" y="370"/>
                  <a:pt x="588" y="365"/>
                  <a:pt x="588" y="355"/>
                </a:cubicBezTo>
                <a:cubicBezTo>
                  <a:pt x="589" y="354"/>
                  <a:pt x="589" y="311"/>
                  <a:pt x="589" y="227"/>
                </a:cubicBezTo>
                <a:cubicBezTo>
                  <a:pt x="588" y="143"/>
                  <a:pt x="588" y="98"/>
                  <a:pt x="587" y="93"/>
                </a:cubicBezTo>
                <a:cubicBezTo>
                  <a:pt x="584" y="76"/>
                  <a:pt x="577" y="62"/>
                  <a:pt x="569" y="54"/>
                </a:cubicBezTo>
                <a:cubicBezTo>
                  <a:pt x="560" y="45"/>
                  <a:pt x="553" y="40"/>
                  <a:pt x="546" y="38"/>
                </a:cubicBezTo>
                <a:cubicBezTo>
                  <a:pt x="540" y="36"/>
                  <a:pt x="532" y="35"/>
                  <a:pt x="522" y="36"/>
                </a:cubicBezTo>
                <a:cubicBezTo>
                  <a:pt x="494" y="36"/>
                  <a:pt x="470" y="47"/>
                  <a:pt x="449" y="68"/>
                </a:cubicBezTo>
                <a:cubicBezTo>
                  <a:pt x="432" y="85"/>
                  <a:pt x="421" y="102"/>
                  <a:pt x="417" y="120"/>
                </a:cubicBezTo>
                <a:cubicBezTo>
                  <a:pt x="413" y="137"/>
                  <a:pt x="410" y="163"/>
                  <a:pt x="410" y="197"/>
                </a:cubicBezTo>
                <a:lnTo>
                  <a:pt x="410" y="257"/>
                </a:lnTo>
                <a:lnTo>
                  <a:pt x="410" y="313"/>
                </a:lnTo>
                <a:cubicBezTo>
                  <a:pt x="410" y="331"/>
                  <a:pt x="410" y="344"/>
                  <a:pt x="410" y="350"/>
                </a:cubicBezTo>
                <a:cubicBezTo>
                  <a:pt x="411" y="356"/>
                  <a:pt x="412" y="360"/>
                  <a:pt x="413" y="362"/>
                </a:cubicBezTo>
                <a:cubicBezTo>
                  <a:pt x="414" y="364"/>
                  <a:pt x="417" y="366"/>
                  <a:pt x="422" y="367"/>
                </a:cubicBezTo>
                <a:cubicBezTo>
                  <a:pt x="435" y="369"/>
                  <a:pt x="450" y="370"/>
                  <a:pt x="467" y="370"/>
                </a:cubicBezTo>
                <a:lnTo>
                  <a:pt x="482" y="370"/>
                </a:lnTo>
                <a:lnTo>
                  <a:pt x="482" y="413"/>
                </a:lnTo>
                <a:lnTo>
                  <a:pt x="475" y="413"/>
                </a:lnTo>
                <a:lnTo>
                  <a:pt x="452" y="412"/>
                </a:lnTo>
                <a:cubicBezTo>
                  <a:pt x="438" y="411"/>
                  <a:pt x="423" y="411"/>
                  <a:pt x="406" y="411"/>
                </a:cubicBezTo>
                <a:cubicBezTo>
                  <a:pt x="389" y="411"/>
                  <a:pt x="377" y="411"/>
                  <a:pt x="370" y="410"/>
                </a:cubicBezTo>
                <a:cubicBezTo>
                  <a:pt x="307" y="410"/>
                  <a:pt x="272" y="411"/>
                  <a:pt x="266" y="413"/>
                </a:cubicBezTo>
                <a:lnTo>
                  <a:pt x="259" y="413"/>
                </a:lnTo>
                <a:lnTo>
                  <a:pt x="259" y="370"/>
                </a:lnTo>
                <a:lnTo>
                  <a:pt x="274" y="370"/>
                </a:lnTo>
                <a:cubicBezTo>
                  <a:pt x="312" y="370"/>
                  <a:pt x="330" y="365"/>
                  <a:pt x="330" y="355"/>
                </a:cubicBezTo>
                <a:cubicBezTo>
                  <a:pt x="331" y="354"/>
                  <a:pt x="331" y="311"/>
                  <a:pt x="331" y="227"/>
                </a:cubicBezTo>
                <a:cubicBezTo>
                  <a:pt x="331" y="143"/>
                  <a:pt x="330" y="98"/>
                  <a:pt x="330" y="93"/>
                </a:cubicBezTo>
                <a:cubicBezTo>
                  <a:pt x="326" y="76"/>
                  <a:pt x="320" y="62"/>
                  <a:pt x="311" y="54"/>
                </a:cubicBezTo>
                <a:cubicBezTo>
                  <a:pt x="302" y="45"/>
                  <a:pt x="295" y="40"/>
                  <a:pt x="289" y="38"/>
                </a:cubicBezTo>
                <a:cubicBezTo>
                  <a:pt x="282" y="36"/>
                  <a:pt x="274" y="35"/>
                  <a:pt x="264" y="36"/>
                </a:cubicBezTo>
                <a:cubicBezTo>
                  <a:pt x="236" y="36"/>
                  <a:pt x="212" y="47"/>
                  <a:pt x="191" y="68"/>
                </a:cubicBezTo>
                <a:cubicBezTo>
                  <a:pt x="174" y="85"/>
                  <a:pt x="163" y="102"/>
                  <a:pt x="158" y="120"/>
                </a:cubicBezTo>
                <a:cubicBezTo>
                  <a:pt x="154" y="137"/>
                  <a:pt x="151" y="163"/>
                  <a:pt x="151" y="197"/>
                </a:cubicBezTo>
                <a:lnTo>
                  <a:pt x="151" y="257"/>
                </a:lnTo>
                <a:lnTo>
                  <a:pt x="151" y="313"/>
                </a:lnTo>
                <a:cubicBezTo>
                  <a:pt x="151" y="331"/>
                  <a:pt x="151" y="344"/>
                  <a:pt x="152" y="350"/>
                </a:cubicBezTo>
                <a:cubicBezTo>
                  <a:pt x="152" y="356"/>
                  <a:pt x="153" y="360"/>
                  <a:pt x="155" y="362"/>
                </a:cubicBezTo>
                <a:cubicBezTo>
                  <a:pt x="156" y="364"/>
                  <a:pt x="159" y="366"/>
                  <a:pt x="163" y="367"/>
                </a:cubicBezTo>
                <a:cubicBezTo>
                  <a:pt x="177" y="369"/>
                  <a:pt x="192" y="370"/>
                  <a:pt x="209" y="370"/>
                </a:cubicBezTo>
                <a:lnTo>
                  <a:pt x="224" y="370"/>
                </a:lnTo>
                <a:lnTo>
                  <a:pt x="224" y="413"/>
                </a:lnTo>
                <a:lnTo>
                  <a:pt x="217" y="413"/>
                </a:lnTo>
                <a:lnTo>
                  <a:pt x="196" y="412"/>
                </a:lnTo>
                <a:cubicBezTo>
                  <a:pt x="181" y="411"/>
                  <a:pt x="164" y="411"/>
                  <a:pt x="147" y="411"/>
                </a:cubicBezTo>
                <a:cubicBezTo>
                  <a:pt x="130" y="411"/>
                  <a:pt x="119" y="411"/>
                  <a:pt x="112" y="410"/>
                </a:cubicBezTo>
                <a:cubicBezTo>
                  <a:pt x="48" y="410"/>
                  <a:pt x="13" y="411"/>
                  <a:pt x="7" y="413"/>
                </a:cubicBezTo>
                <a:lnTo>
                  <a:pt x="0" y="413"/>
                </a:lnTo>
                <a:lnTo>
                  <a:pt x="0" y="370"/>
                </a:lnTo>
                <a:lnTo>
                  <a:pt x="15" y="37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7" name="フリーフォーム: 図形 3236"/>
          <p:cNvSpPr/>
          <p:nvPr/>
        </p:nvSpPr>
        <p:spPr>
          <a:xfrm>
            <a:off x="4601520" y="3506760"/>
            <a:ext cx="77040" cy="224280"/>
          </a:xfrm>
          <a:custGeom>
            <a:avLst/>
            <a:gdLst/>
            <a:ahLst/>
            <a:cxnLst/>
            <a:rect l="0" t="0" r="r" b="b"/>
            <a:pathLst>
              <a:path w="214" h="623">
                <a:moveTo>
                  <a:pt x="40" y="55"/>
                </a:moveTo>
                <a:cubicBezTo>
                  <a:pt x="40" y="38"/>
                  <a:pt x="46" y="24"/>
                  <a:pt x="57" y="14"/>
                </a:cubicBezTo>
                <a:cubicBezTo>
                  <a:pt x="68" y="5"/>
                  <a:pt x="82" y="0"/>
                  <a:pt x="98" y="0"/>
                </a:cubicBezTo>
                <a:cubicBezTo>
                  <a:pt x="113" y="1"/>
                  <a:pt x="125" y="6"/>
                  <a:pt x="136" y="15"/>
                </a:cubicBezTo>
                <a:cubicBezTo>
                  <a:pt x="147" y="25"/>
                  <a:pt x="152" y="38"/>
                  <a:pt x="152" y="55"/>
                </a:cubicBezTo>
                <a:cubicBezTo>
                  <a:pt x="152" y="74"/>
                  <a:pt x="147" y="88"/>
                  <a:pt x="136" y="97"/>
                </a:cubicBezTo>
                <a:cubicBezTo>
                  <a:pt x="125" y="107"/>
                  <a:pt x="112" y="111"/>
                  <a:pt x="96" y="111"/>
                </a:cubicBezTo>
                <a:cubicBezTo>
                  <a:pt x="80" y="111"/>
                  <a:pt x="67" y="107"/>
                  <a:pt x="57" y="97"/>
                </a:cubicBezTo>
                <a:cubicBezTo>
                  <a:pt x="46" y="88"/>
                  <a:pt x="41" y="74"/>
                  <a:pt x="40" y="55"/>
                </a:cubicBezTo>
                <a:moveTo>
                  <a:pt x="207" y="623"/>
                </a:moveTo>
                <a:cubicBezTo>
                  <a:pt x="197" y="621"/>
                  <a:pt x="165" y="620"/>
                  <a:pt x="110" y="620"/>
                </a:cubicBezTo>
                <a:cubicBezTo>
                  <a:pt x="102" y="620"/>
                  <a:pt x="91" y="620"/>
                  <a:pt x="74" y="620"/>
                </a:cubicBezTo>
                <a:cubicBezTo>
                  <a:pt x="58" y="620"/>
                  <a:pt x="43" y="621"/>
                  <a:pt x="28" y="622"/>
                </a:cubicBezTo>
                <a:lnTo>
                  <a:pt x="7" y="623"/>
                </a:lnTo>
                <a:lnTo>
                  <a:pt x="0" y="623"/>
                </a:lnTo>
                <a:lnTo>
                  <a:pt x="0" y="580"/>
                </a:lnTo>
                <a:lnTo>
                  <a:pt x="15" y="580"/>
                </a:lnTo>
                <a:cubicBezTo>
                  <a:pt x="32" y="580"/>
                  <a:pt x="48" y="579"/>
                  <a:pt x="61" y="577"/>
                </a:cubicBezTo>
                <a:cubicBezTo>
                  <a:pt x="66" y="575"/>
                  <a:pt x="70" y="572"/>
                  <a:pt x="71" y="567"/>
                </a:cubicBezTo>
                <a:cubicBezTo>
                  <a:pt x="72" y="563"/>
                  <a:pt x="73" y="550"/>
                  <a:pt x="73" y="528"/>
                </a:cubicBezTo>
                <a:lnTo>
                  <a:pt x="73" y="431"/>
                </a:lnTo>
                <a:lnTo>
                  <a:pt x="73" y="349"/>
                </a:lnTo>
                <a:cubicBezTo>
                  <a:pt x="73" y="317"/>
                  <a:pt x="72" y="297"/>
                  <a:pt x="71" y="288"/>
                </a:cubicBezTo>
                <a:cubicBezTo>
                  <a:pt x="70" y="279"/>
                  <a:pt x="65" y="273"/>
                  <a:pt x="58" y="270"/>
                </a:cubicBezTo>
                <a:cubicBezTo>
                  <a:pt x="49" y="266"/>
                  <a:pt x="34" y="264"/>
                  <a:pt x="14" y="264"/>
                </a:cubicBezTo>
                <a:lnTo>
                  <a:pt x="4" y="264"/>
                </a:lnTo>
                <a:lnTo>
                  <a:pt x="4" y="242"/>
                </a:lnTo>
                <a:cubicBezTo>
                  <a:pt x="4" y="228"/>
                  <a:pt x="4" y="221"/>
                  <a:pt x="6" y="221"/>
                </a:cubicBezTo>
                <a:lnTo>
                  <a:pt x="15" y="220"/>
                </a:lnTo>
                <a:cubicBezTo>
                  <a:pt x="21" y="219"/>
                  <a:pt x="30" y="219"/>
                  <a:pt x="41" y="218"/>
                </a:cubicBezTo>
                <a:cubicBezTo>
                  <a:pt x="52" y="218"/>
                  <a:pt x="63" y="217"/>
                  <a:pt x="74" y="216"/>
                </a:cubicBezTo>
                <a:cubicBezTo>
                  <a:pt x="85" y="216"/>
                  <a:pt x="96" y="215"/>
                  <a:pt x="109" y="214"/>
                </a:cubicBezTo>
                <a:cubicBezTo>
                  <a:pt x="121" y="214"/>
                  <a:pt x="130" y="213"/>
                  <a:pt x="136" y="212"/>
                </a:cubicBezTo>
                <a:cubicBezTo>
                  <a:pt x="142" y="210"/>
                  <a:pt x="146" y="210"/>
                  <a:pt x="146" y="211"/>
                </a:cubicBezTo>
                <a:lnTo>
                  <a:pt x="149" y="211"/>
                </a:lnTo>
                <a:lnTo>
                  <a:pt x="149" y="565"/>
                </a:lnTo>
                <a:cubicBezTo>
                  <a:pt x="152" y="572"/>
                  <a:pt x="156" y="575"/>
                  <a:pt x="160" y="576"/>
                </a:cubicBezTo>
                <a:cubicBezTo>
                  <a:pt x="165" y="578"/>
                  <a:pt x="175" y="579"/>
                  <a:pt x="193" y="580"/>
                </a:cubicBezTo>
                <a:lnTo>
                  <a:pt x="214" y="580"/>
                </a:lnTo>
                <a:lnTo>
                  <a:pt x="214" y="623"/>
                </a:lnTo>
                <a:lnTo>
                  <a:pt x="207" y="6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8" name="フリーフォーム: 図形 3237"/>
          <p:cNvSpPr/>
          <p:nvPr/>
        </p:nvSpPr>
        <p:spPr>
          <a:xfrm>
            <a:off x="4694400" y="3582360"/>
            <a:ext cx="173520" cy="148680"/>
          </a:xfrm>
          <a:custGeom>
            <a:avLst/>
            <a:gdLst/>
            <a:ahLst/>
            <a:cxnLst/>
            <a:rect l="0" t="0" r="r" b="b"/>
            <a:pathLst>
              <a:path w="482" h="413">
                <a:moveTo>
                  <a:pt x="15" y="370"/>
                </a:moveTo>
                <a:lnTo>
                  <a:pt x="28" y="370"/>
                </a:lnTo>
                <a:cubicBezTo>
                  <a:pt x="52" y="370"/>
                  <a:pt x="66" y="366"/>
                  <a:pt x="71" y="357"/>
                </a:cubicBezTo>
                <a:lnTo>
                  <a:pt x="71" y="350"/>
                </a:lnTo>
                <a:cubicBezTo>
                  <a:pt x="71" y="344"/>
                  <a:pt x="71" y="337"/>
                  <a:pt x="71" y="328"/>
                </a:cubicBezTo>
                <a:cubicBezTo>
                  <a:pt x="71" y="320"/>
                  <a:pt x="71" y="310"/>
                  <a:pt x="71" y="300"/>
                </a:cubicBezTo>
                <a:cubicBezTo>
                  <a:pt x="71" y="289"/>
                  <a:pt x="72" y="277"/>
                  <a:pt x="72" y="263"/>
                </a:cubicBezTo>
                <a:cubicBezTo>
                  <a:pt x="73" y="250"/>
                  <a:pt x="73" y="237"/>
                  <a:pt x="72" y="224"/>
                </a:cubicBezTo>
                <a:cubicBezTo>
                  <a:pt x="72" y="205"/>
                  <a:pt x="72" y="184"/>
                  <a:pt x="72" y="163"/>
                </a:cubicBezTo>
                <a:cubicBezTo>
                  <a:pt x="72" y="141"/>
                  <a:pt x="72" y="123"/>
                  <a:pt x="71" y="107"/>
                </a:cubicBezTo>
                <a:lnTo>
                  <a:pt x="71" y="85"/>
                </a:lnTo>
                <a:cubicBezTo>
                  <a:pt x="70" y="74"/>
                  <a:pt x="65" y="66"/>
                  <a:pt x="58" y="62"/>
                </a:cubicBezTo>
                <a:cubicBezTo>
                  <a:pt x="52" y="58"/>
                  <a:pt x="38" y="56"/>
                  <a:pt x="17" y="54"/>
                </a:cubicBezTo>
                <a:lnTo>
                  <a:pt x="0" y="54"/>
                </a:lnTo>
                <a:lnTo>
                  <a:pt x="0" y="32"/>
                </a:lnTo>
                <a:cubicBezTo>
                  <a:pt x="0" y="18"/>
                  <a:pt x="0" y="11"/>
                  <a:pt x="2" y="11"/>
                </a:cubicBezTo>
                <a:lnTo>
                  <a:pt x="11" y="10"/>
                </a:lnTo>
                <a:cubicBezTo>
                  <a:pt x="17" y="9"/>
                  <a:pt x="26" y="9"/>
                  <a:pt x="37" y="8"/>
                </a:cubicBezTo>
                <a:cubicBezTo>
                  <a:pt x="48" y="8"/>
                  <a:pt x="60" y="7"/>
                  <a:pt x="71" y="6"/>
                </a:cubicBezTo>
                <a:cubicBezTo>
                  <a:pt x="82" y="6"/>
                  <a:pt x="93" y="5"/>
                  <a:pt x="105" y="4"/>
                </a:cubicBezTo>
                <a:cubicBezTo>
                  <a:pt x="117" y="4"/>
                  <a:pt x="126" y="3"/>
                  <a:pt x="132" y="2"/>
                </a:cubicBezTo>
                <a:cubicBezTo>
                  <a:pt x="138" y="0"/>
                  <a:pt x="142" y="0"/>
                  <a:pt x="142" y="1"/>
                </a:cubicBezTo>
                <a:lnTo>
                  <a:pt x="145" y="1"/>
                </a:lnTo>
                <a:lnTo>
                  <a:pt x="145" y="38"/>
                </a:lnTo>
                <a:cubicBezTo>
                  <a:pt x="145" y="62"/>
                  <a:pt x="145" y="73"/>
                  <a:pt x="146" y="73"/>
                </a:cubicBezTo>
                <a:cubicBezTo>
                  <a:pt x="146" y="73"/>
                  <a:pt x="148" y="72"/>
                  <a:pt x="151" y="69"/>
                </a:cubicBezTo>
                <a:cubicBezTo>
                  <a:pt x="153" y="66"/>
                  <a:pt x="157" y="61"/>
                  <a:pt x="162" y="55"/>
                </a:cubicBezTo>
                <a:cubicBezTo>
                  <a:pt x="167" y="49"/>
                  <a:pt x="173" y="43"/>
                  <a:pt x="179" y="38"/>
                </a:cubicBezTo>
                <a:cubicBezTo>
                  <a:pt x="186" y="33"/>
                  <a:pt x="196" y="27"/>
                  <a:pt x="207" y="20"/>
                </a:cubicBezTo>
                <a:cubicBezTo>
                  <a:pt x="219" y="13"/>
                  <a:pt x="230" y="9"/>
                  <a:pt x="243" y="5"/>
                </a:cubicBezTo>
                <a:cubicBezTo>
                  <a:pt x="255" y="2"/>
                  <a:pt x="271" y="1"/>
                  <a:pt x="290" y="1"/>
                </a:cubicBezTo>
                <a:cubicBezTo>
                  <a:pt x="361" y="3"/>
                  <a:pt x="400" y="38"/>
                  <a:pt x="408" y="106"/>
                </a:cubicBezTo>
                <a:cubicBezTo>
                  <a:pt x="409" y="110"/>
                  <a:pt x="409" y="154"/>
                  <a:pt x="409" y="236"/>
                </a:cubicBezTo>
                <a:lnTo>
                  <a:pt x="409" y="316"/>
                </a:lnTo>
                <a:cubicBezTo>
                  <a:pt x="409" y="340"/>
                  <a:pt x="410" y="354"/>
                  <a:pt x="411" y="358"/>
                </a:cubicBezTo>
                <a:cubicBezTo>
                  <a:pt x="412" y="362"/>
                  <a:pt x="416" y="366"/>
                  <a:pt x="421" y="367"/>
                </a:cubicBezTo>
                <a:cubicBezTo>
                  <a:pt x="434" y="369"/>
                  <a:pt x="450" y="370"/>
                  <a:pt x="467" y="370"/>
                </a:cubicBezTo>
                <a:lnTo>
                  <a:pt x="482" y="370"/>
                </a:lnTo>
                <a:lnTo>
                  <a:pt x="482" y="413"/>
                </a:lnTo>
                <a:lnTo>
                  <a:pt x="474" y="413"/>
                </a:lnTo>
                <a:lnTo>
                  <a:pt x="452" y="412"/>
                </a:lnTo>
                <a:cubicBezTo>
                  <a:pt x="438" y="411"/>
                  <a:pt x="422" y="411"/>
                  <a:pt x="406" y="411"/>
                </a:cubicBezTo>
                <a:cubicBezTo>
                  <a:pt x="389" y="411"/>
                  <a:pt x="377" y="411"/>
                  <a:pt x="370" y="410"/>
                </a:cubicBezTo>
                <a:cubicBezTo>
                  <a:pt x="306" y="410"/>
                  <a:pt x="272" y="411"/>
                  <a:pt x="266" y="413"/>
                </a:cubicBezTo>
                <a:lnTo>
                  <a:pt x="259" y="413"/>
                </a:lnTo>
                <a:lnTo>
                  <a:pt x="259" y="370"/>
                </a:lnTo>
                <a:lnTo>
                  <a:pt x="273" y="370"/>
                </a:lnTo>
                <a:cubicBezTo>
                  <a:pt x="311" y="370"/>
                  <a:pt x="330" y="365"/>
                  <a:pt x="330" y="355"/>
                </a:cubicBezTo>
                <a:cubicBezTo>
                  <a:pt x="331" y="354"/>
                  <a:pt x="331" y="311"/>
                  <a:pt x="331" y="227"/>
                </a:cubicBezTo>
                <a:cubicBezTo>
                  <a:pt x="330" y="143"/>
                  <a:pt x="330" y="98"/>
                  <a:pt x="329" y="93"/>
                </a:cubicBezTo>
                <a:cubicBezTo>
                  <a:pt x="326" y="76"/>
                  <a:pt x="319" y="62"/>
                  <a:pt x="311" y="54"/>
                </a:cubicBezTo>
                <a:cubicBezTo>
                  <a:pt x="302" y="45"/>
                  <a:pt x="294" y="40"/>
                  <a:pt x="288" y="38"/>
                </a:cubicBezTo>
                <a:cubicBezTo>
                  <a:pt x="282" y="36"/>
                  <a:pt x="274" y="35"/>
                  <a:pt x="264" y="36"/>
                </a:cubicBezTo>
                <a:cubicBezTo>
                  <a:pt x="236" y="36"/>
                  <a:pt x="212" y="47"/>
                  <a:pt x="191" y="68"/>
                </a:cubicBezTo>
                <a:cubicBezTo>
                  <a:pt x="173" y="85"/>
                  <a:pt x="162" y="102"/>
                  <a:pt x="158" y="120"/>
                </a:cubicBezTo>
                <a:cubicBezTo>
                  <a:pt x="154" y="137"/>
                  <a:pt x="151" y="163"/>
                  <a:pt x="151" y="197"/>
                </a:cubicBezTo>
                <a:lnTo>
                  <a:pt x="151" y="257"/>
                </a:lnTo>
                <a:lnTo>
                  <a:pt x="151" y="313"/>
                </a:lnTo>
                <a:cubicBezTo>
                  <a:pt x="151" y="331"/>
                  <a:pt x="151" y="344"/>
                  <a:pt x="151" y="350"/>
                </a:cubicBezTo>
                <a:cubicBezTo>
                  <a:pt x="152" y="356"/>
                  <a:pt x="153" y="360"/>
                  <a:pt x="154" y="362"/>
                </a:cubicBezTo>
                <a:cubicBezTo>
                  <a:pt x="155" y="364"/>
                  <a:pt x="158" y="366"/>
                  <a:pt x="163" y="367"/>
                </a:cubicBezTo>
                <a:cubicBezTo>
                  <a:pt x="176" y="369"/>
                  <a:pt x="192" y="370"/>
                  <a:pt x="209" y="370"/>
                </a:cubicBezTo>
                <a:lnTo>
                  <a:pt x="224" y="370"/>
                </a:lnTo>
                <a:lnTo>
                  <a:pt x="224" y="413"/>
                </a:lnTo>
                <a:lnTo>
                  <a:pt x="217" y="413"/>
                </a:lnTo>
                <a:lnTo>
                  <a:pt x="195" y="412"/>
                </a:lnTo>
                <a:cubicBezTo>
                  <a:pt x="179" y="411"/>
                  <a:pt x="164" y="411"/>
                  <a:pt x="147" y="411"/>
                </a:cubicBezTo>
                <a:cubicBezTo>
                  <a:pt x="130" y="411"/>
                  <a:pt x="118" y="411"/>
                  <a:pt x="111" y="410"/>
                </a:cubicBezTo>
                <a:cubicBezTo>
                  <a:pt x="48" y="410"/>
                  <a:pt x="13" y="411"/>
                  <a:pt x="7" y="413"/>
                </a:cubicBezTo>
                <a:lnTo>
                  <a:pt x="0" y="413"/>
                </a:lnTo>
                <a:lnTo>
                  <a:pt x="0" y="370"/>
                </a:lnTo>
                <a:lnTo>
                  <a:pt x="15" y="37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9" name="フリーフォーム: 図形 3238"/>
          <p:cNvSpPr/>
          <p:nvPr/>
        </p:nvSpPr>
        <p:spPr>
          <a:xfrm>
            <a:off x="4888800" y="3673800"/>
            <a:ext cx="149760" cy="109440"/>
          </a:xfrm>
          <a:custGeom>
            <a:avLst/>
            <a:gdLst/>
            <a:ahLst/>
            <a:cxnLst/>
            <a:rect l="0" t="0" r="r" b="b"/>
            <a:pathLst>
              <a:path w="416" h="304">
                <a:moveTo>
                  <a:pt x="109" y="42"/>
                </a:moveTo>
                <a:cubicBezTo>
                  <a:pt x="109" y="38"/>
                  <a:pt x="108" y="36"/>
                  <a:pt x="108" y="35"/>
                </a:cubicBezTo>
                <a:cubicBezTo>
                  <a:pt x="107" y="34"/>
                  <a:pt x="104" y="34"/>
                  <a:pt x="100" y="34"/>
                </a:cubicBezTo>
                <a:cubicBezTo>
                  <a:pt x="89" y="35"/>
                  <a:pt x="78" y="41"/>
                  <a:pt x="67" y="53"/>
                </a:cubicBezTo>
                <a:cubicBezTo>
                  <a:pt x="57" y="65"/>
                  <a:pt x="49" y="80"/>
                  <a:pt x="43" y="98"/>
                </a:cubicBezTo>
                <a:cubicBezTo>
                  <a:pt x="41" y="105"/>
                  <a:pt x="39" y="109"/>
                  <a:pt x="38" y="110"/>
                </a:cubicBezTo>
                <a:cubicBezTo>
                  <a:pt x="37" y="111"/>
                  <a:pt x="32" y="112"/>
                  <a:pt x="25" y="112"/>
                </a:cubicBezTo>
                <a:lnTo>
                  <a:pt x="21" y="112"/>
                </a:lnTo>
                <a:lnTo>
                  <a:pt x="14" y="112"/>
                </a:lnTo>
                <a:cubicBezTo>
                  <a:pt x="5" y="112"/>
                  <a:pt x="0" y="109"/>
                  <a:pt x="0" y="103"/>
                </a:cubicBezTo>
                <a:cubicBezTo>
                  <a:pt x="0" y="98"/>
                  <a:pt x="3" y="90"/>
                  <a:pt x="8" y="80"/>
                </a:cubicBezTo>
                <a:cubicBezTo>
                  <a:pt x="12" y="69"/>
                  <a:pt x="19" y="58"/>
                  <a:pt x="27" y="46"/>
                </a:cubicBezTo>
                <a:cubicBezTo>
                  <a:pt x="36" y="33"/>
                  <a:pt x="47" y="23"/>
                  <a:pt x="62" y="14"/>
                </a:cubicBezTo>
                <a:cubicBezTo>
                  <a:pt x="76" y="5"/>
                  <a:pt x="91" y="1"/>
                  <a:pt x="108" y="0"/>
                </a:cubicBezTo>
                <a:cubicBezTo>
                  <a:pt x="130" y="0"/>
                  <a:pt x="148" y="6"/>
                  <a:pt x="163" y="17"/>
                </a:cubicBezTo>
                <a:cubicBezTo>
                  <a:pt x="179" y="28"/>
                  <a:pt x="187" y="42"/>
                  <a:pt x="187" y="59"/>
                </a:cubicBezTo>
                <a:cubicBezTo>
                  <a:pt x="187" y="66"/>
                  <a:pt x="179" y="90"/>
                  <a:pt x="164" y="130"/>
                </a:cubicBezTo>
                <a:cubicBezTo>
                  <a:pt x="149" y="171"/>
                  <a:pt x="141" y="203"/>
                  <a:pt x="141" y="226"/>
                </a:cubicBezTo>
                <a:cubicBezTo>
                  <a:pt x="141" y="255"/>
                  <a:pt x="153" y="270"/>
                  <a:pt x="176" y="270"/>
                </a:cubicBezTo>
                <a:cubicBezTo>
                  <a:pt x="188" y="270"/>
                  <a:pt x="200" y="267"/>
                  <a:pt x="211" y="260"/>
                </a:cubicBezTo>
                <a:cubicBezTo>
                  <a:pt x="222" y="254"/>
                  <a:pt x="230" y="248"/>
                  <a:pt x="235" y="242"/>
                </a:cubicBezTo>
                <a:cubicBezTo>
                  <a:pt x="239" y="236"/>
                  <a:pt x="242" y="233"/>
                  <a:pt x="242" y="231"/>
                </a:cubicBezTo>
                <a:cubicBezTo>
                  <a:pt x="242" y="229"/>
                  <a:pt x="249" y="197"/>
                  <a:pt x="265" y="135"/>
                </a:cubicBezTo>
                <a:cubicBezTo>
                  <a:pt x="280" y="74"/>
                  <a:pt x="288" y="41"/>
                  <a:pt x="290" y="37"/>
                </a:cubicBezTo>
                <a:cubicBezTo>
                  <a:pt x="293" y="29"/>
                  <a:pt x="299" y="22"/>
                  <a:pt x="308" y="15"/>
                </a:cubicBezTo>
                <a:cubicBezTo>
                  <a:pt x="316" y="9"/>
                  <a:pt x="327" y="6"/>
                  <a:pt x="338" y="6"/>
                </a:cubicBezTo>
                <a:cubicBezTo>
                  <a:pt x="348" y="6"/>
                  <a:pt x="357" y="9"/>
                  <a:pt x="363" y="15"/>
                </a:cubicBezTo>
                <a:cubicBezTo>
                  <a:pt x="369" y="22"/>
                  <a:pt x="372" y="29"/>
                  <a:pt x="372" y="36"/>
                </a:cubicBezTo>
                <a:cubicBezTo>
                  <a:pt x="372" y="39"/>
                  <a:pt x="368" y="57"/>
                  <a:pt x="361" y="90"/>
                </a:cubicBezTo>
                <a:cubicBezTo>
                  <a:pt x="353" y="123"/>
                  <a:pt x="345" y="155"/>
                  <a:pt x="337" y="187"/>
                </a:cubicBezTo>
                <a:lnTo>
                  <a:pt x="325" y="235"/>
                </a:lnTo>
                <a:cubicBezTo>
                  <a:pt x="324" y="238"/>
                  <a:pt x="324" y="244"/>
                  <a:pt x="324" y="251"/>
                </a:cubicBezTo>
                <a:cubicBezTo>
                  <a:pt x="324" y="264"/>
                  <a:pt x="327" y="271"/>
                  <a:pt x="335" y="271"/>
                </a:cubicBezTo>
                <a:cubicBezTo>
                  <a:pt x="341" y="271"/>
                  <a:pt x="346" y="268"/>
                  <a:pt x="351" y="262"/>
                </a:cubicBezTo>
                <a:cubicBezTo>
                  <a:pt x="359" y="253"/>
                  <a:pt x="366" y="236"/>
                  <a:pt x="373" y="209"/>
                </a:cubicBezTo>
                <a:cubicBezTo>
                  <a:pt x="375" y="200"/>
                  <a:pt x="377" y="195"/>
                  <a:pt x="379" y="194"/>
                </a:cubicBezTo>
                <a:cubicBezTo>
                  <a:pt x="381" y="192"/>
                  <a:pt x="385" y="191"/>
                  <a:pt x="393" y="191"/>
                </a:cubicBezTo>
                <a:lnTo>
                  <a:pt x="396" y="191"/>
                </a:lnTo>
                <a:lnTo>
                  <a:pt x="403" y="191"/>
                </a:lnTo>
                <a:cubicBezTo>
                  <a:pt x="412" y="191"/>
                  <a:pt x="416" y="194"/>
                  <a:pt x="416" y="200"/>
                </a:cubicBezTo>
                <a:cubicBezTo>
                  <a:pt x="416" y="203"/>
                  <a:pt x="415" y="206"/>
                  <a:pt x="414" y="211"/>
                </a:cubicBezTo>
                <a:cubicBezTo>
                  <a:pt x="414" y="216"/>
                  <a:pt x="411" y="224"/>
                  <a:pt x="405" y="237"/>
                </a:cubicBezTo>
                <a:cubicBezTo>
                  <a:pt x="400" y="249"/>
                  <a:pt x="395" y="259"/>
                  <a:pt x="389" y="268"/>
                </a:cubicBezTo>
                <a:cubicBezTo>
                  <a:pt x="384" y="276"/>
                  <a:pt x="376" y="284"/>
                  <a:pt x="364" y="293"/>
                </a:cubicBezTo>
                <a:cubicBezTo>
                  <a:pt x="352" y="301"/>
                  <a:pt x="340" y="305"/>
                  <a:pt x="328" y="304"/>
                </a:cubicBezTo>
                <a:cubicBezTo>
                  <a:pt x="322" y="304"/>
                  <a:pt x="317" y="304"/>
                  <a:pt x="312" y="303"/>
                </a:cubicBezTo>
                <a:cubicBezTo>
                  <a:pt x="307" y="303"/>
                  <a:pt x="303" y="302"/>
                  <a:pt x="299" y="301"/>
                </a:cubicBezTo>
                <a:cubicBezTo>
                  <a:pt x="295" y="299"/>
                  <a:pt x="291" y="298"/>
                  <a:pt x="288" y="297"/>
                </a:cubicBezTo>
                <a:cubicBezTo>
                  <a:pt x="284" y="296"/>
                  <a:pt x="281" y="295"/>
                  <a:pt x="278" y="293"/>
                </a:cubicBezTo>
                <a:cubicBezTo>
                  <a:pt x="275" y="292"/>
                  <a:pt x="272" y="290"/>
                  <a:pt x="270" y="288"/>
                </a:cubicBezTo>
                <a:cubicBezTo>
                  <a:pt x="268" y="286"/>
                  <a:pt x="266" y="285"/>
                  <a:pt x="263" y="283"/>
                </a:cubicBezTo>
                <a:cubicBezTo>
                  <a:pt x="261" y="282"/>
                  <a:pt x="260" y="281"/>
                  <a:pt x="258" y="280"/>
                </a:cubicBezTo>
                <a:cubicBezTo>
                  <a:pt x="257" y="278"/>
                  <a:pt x="256" y="277"/>
                  <a:pt x="254" y="276"/>
                </a:cubicBezTo>
                <a:cubicBezTo>
                  <a:pt x="253" y="274"/>
                  <a:pt x="252" y="273"/>
                  <a:pt x="252" y="273"/>
                </a:cubicBezTo>
                <a:lnTo>
                  <a:pt x="251" y="272"/>
                </a:lnTo>
                <a:lnTo>
                  <a:pt x="246" y="276"/>
                </a:lnTo>
                <a:cubicBezTo>
                  <a:pt x="224" y="294"/>
                  <a:pt x="200" y="303"/>
                  <a:pt x="174" y="303"/>
                </a:cubicBezTo>
                <a:lnTo>
                  <a:pt x="169" y="303"/>
                </a:lnTo>
                <a:cubicBezTo>
                  <a:pt x="111" y="303"/>
                  <a:pt x="76" y="285"/>
                  <a:pt x="65" y="247"/>
                </a:cubicBezTo>
                <a:cubicBezTo>
                  <a:pt x="62" y="240"/>
                  <a:pt x="61" y="230"/>
                  <a:pt x="61" y="216"/>
                </a:cubicBezTo>
                <a:lnTo>
                  <a:pt x="61" y="208"/>
                </a:lnTo>
                <a:cubicBezTo>
                  <a:pt x="61" y="191"/>
                  <a:pt x="69" y="161"/>
                  <a:pt x="85" y="118"/>
                </a:cubicBezTo>
                <a:cubicBezTo>
                  <a:pt x="100" y="75"/>
                  <a:pt x="108" y="49"/>
                  <a:pt x="109" y="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0" name="フリーフォーム: 図形 3239"/>
          <p:cNvSpPr/>
          <p:nvPr/>
        </p:nvSpPr>
        <p:spPr>
          <a:xfrm>
            <a:off x="5083200" y="3479400"/>
            <a:ext cx="123840" cy="335520"/>
          </a:xfrm>
          <a:custGeom>
            <a:avLst/>
            <a:gdLst/>
            <a:ahLst/>
            <a:cxnLst/>
            <a:rect l="0" t="0" r="r" b="b"/>
            <a:pathLst>
              <a:path w="344" h="932">
                <a:moveTo>
                  <a:pt x="344" y="914"/>
                </a:moveTo>
                <a:cubicBezTo>
                  <a:pt x="344" y="922"/>
                  <a:pt x="342" y="928"/>
                  <a:pt x="338" y="932"/>
                </a:cubicBezTo>
                <a:lnTo>
                  <a:pt x="322" y="932"/>
                </a:lnTo>
                <a:cubicBezTo>
                  <a:pt x="242" y="932"/>
                  <a:pt x="186" y="911"/>
                  <a:pt x="154" y="870"/>
                </a:cubicBezTo>
                <a:cubicBezTo>
                  <a:pt x="151" y="866"/>
                  <a:pt x="149" y="862"/>
                  <a:pt x="147" y="859"/>
                </a:cubicBezTo>
                <a:cubicBezTo>
                  <a:pt x="145" y="856"/>
                  <a:pt x="143" y="853"/>
                  <a:pt x="142" y="849"/>
                </a:cubicBezTo>
                <a:cubicBezTo>
                  <a:pt x="141" y="845"/>
                  <a:pt x="140" y="841"/>
                  <a:pt x="138" y="837"/>
                </a:cubicBezTo>
                <a:cubicBezTo>
                  <a:pt x="137" y="832"/>
                  <a:pt x="136" y="828"/>
                  <a:pt x="136" y="823"/>
                </a:cubicBezTo>
                <a:cubicBezTo>
                  <a:pt x="136" y="818"/>
                  <a:pt x="136" y="811"/>
                  <a:pt x="135" y="802"/>
                </a:cubicBezTo>
                <a:cubicBezTo>
                  <a:pt x="135" y="794"/>
                  <a:pt x="135" y="785"/>
                  <a:pt x="135" y="777"/>
                </a:cubicBezTo>
                <a:cubicBezTo>
                  <a:pt x="135" y="769"/>
                  <a:pt x="135" y="758"/>
                  <a:pt x="135" y="743"/>
                </a:cubicBezTo>
                <a:cubicBezTo>
                  <a:pt x="135" y="728"/>
                  <a:pt x="135" y="713"/>
                  <a:pt x="135" y="699"/>
                </a:cubicBezTo>
                <a:cubicBezTo>
                  <a:pt x="135" y="686"/>
                  <a:pt x="135" y="670"/>
                  <a:pt x="135" y="650"/>
                </a:cubicBezTo>
                <a:cubicBezTo>
                  <a:pt x="134" y="594"/>
                  <a:pt x="132" y="563"/>
                  <a:pt x="130" y="557"/>
                </a:cubicBezTo>
                <a:cubicBezTo>
                  <a:pt x="129" y="556"/>
                  <a:pt x="129" y="555"/>
                  <a:pt x="129" y="555"/>
                </a:cubicBezTo>
                <a:cubicBezTo>
                  <a:pt x="120" y="532"/>
                  <a:pt x="104" y="515"/>
                  <a:pt x="81" y="503"/>
                </a:cubicBezTo>
                <a:cubicBezTo>
                  <a:pt x="59" y="490"/>
                  <a:pt x="37" y="484"/>
                  <a:pt x="15" y="484"/>
                </a:cubicBezTo>
                <a:cubicBezTo>
                  <a:pt x="9" y="484"/>
                  <a:pt x="4" y="483"/>
                  <a:pt x="2" y="481"/>
                </a:cubicBezTo>
                <a:cubicBezTo>
                  <a:pt x="1" y="479"/>
                  <a:pt x="0" y="474"/>
                  <a:pt x="0" y="466"/>
                </a:cubicBezTo>
                <a:cubicBezTo>
                  <a:pt x="0" y="458"/>
                  <a:pt x="1" y="453"/>
                  <a:pt x="2" y="452"/>
                </a:cubicBezTo>
                <a:cubicBezTo>
                  <a:pt x="4" y="450"/>
                  <a:pt x="9" y="449"/>
                  <a:pt x="15" y="449"/>
                </a:cubicBezTo>
                <a:cubicBezTo>
                  <a:pt x="36" y="449"/>
                  <a:pt x="58" y="443"/>
                  <a:pt x="81" y="430"/>
                </a:cubicBezTo>
                <a:cubicBezTo>
                  <a:pt x="103" y="418"/>
                  <a:pt x="120" y="400"/>
                  <a:pt x="129" y="378"/>
                </a:cubicBezTo>
                <a:cubicBezTo>
                  <a:pt x="132" y="371"/>
                  <a:pt x="134" y="361"/>
                  <a:pt x="134" y="348"/>
                </a:cubicBezTo>
                <a:cubicBezTo>
                  <a:pt x="134" y="335"/>
                  <a:pt x="134" y="288"/>
                  <a:pt x="135" y="207"/>
                </a:cubicBezTo>
                <a:lnTo>
                  <a:pt x="135" y="160"/>
                </a:lnTo>
                <a:cubicBezTo>
                  <a:pt x="135" y="126"/>
                  <a:pt x="136" y="102"/>
                  <a:pt x="140" y="88"/>
                </a:cubicBezTo>
                <a:cubicBezTo>
                  <a:pt x="144" y="74"/>
                  <a:pt x="153" y="61"/>
                  <a:pt x="167" y="49"/>
                </a:cubicBezTo>
                <a:cubicBezTo>
                  <a:pt x="183" y="32"/>
                  <a:pt x="208" y="19"/>
                  <a:pt x="242" y="9"/>
                </a:cubicBezTo>
                <a:cubicBezTo>
                  <a:pt x="265" y="5"/>
                  <a:pt x="281" y="2"/>
                  <a:pt x="291" y="1"/>
                </a:cubicBezTo>
                <a:cubicBezTo>
                  <a:pt x="292" y="1"/>
                  <a:pt x="296" y="1"/>
                  <a:pt x="303" y="1"/>
                </a:cubicBezTo>
                <a:cubicBezTo>
                  <a:pt x="310" y="1"/>
                  <a:pt x="315" y="1"/>
                  <a:pt x="320" y="0"/>
                </a:cubicBezTo>
                <a:lnTo>
                  <a:pt x="338" y="0"/>
                </a:lnTo>
                <a:cubicBezTo>
                  <a:pt x="342" y="4"/>
                  <a:pt x="344" y="9"/>
                  <a:pt x="344" y="17"/>
                </a:cubicBezTo>
                <a:cubicBezTo>
                  <a:pt x="344" y="25"/>
                  <a:pt x="343" y="30"/>
                  <a:pt x="341" y="32"/>
                </a:cubicBezTo>
                <a:cubicBezTo>
                  <a:pt x="340" y="34"/>
                  <a:pt x="335" y="35"/>
                  <a:pt x="326" y="35"/>
                </a:cubicBezTo>
                <a:cubicBezTo>
                  <a:pt x="293" y="36"/>
                  <a:pt x="268" y="44"/>
                  <a:pt x="249" y="57"/>
                </a:cubicBezTo>
                <a:cubicBezTo>
                  <a:pt x="230" y="70"/>
                  <a:pt x="219" y="83"/>
                  <a:pt x="216" y="96"/>
                </a:cubicBezTo>
                <a:cubicBezTo>
                  <a:pt x="212" y="105"/>
                  <a:pt x="211" y="151"/>
                  <a:pt x="211" y="235"/>
                </a:cubicBezTo>
                <a:lnTo>
                  <a:pt x="211" y="311"/>
                </a:lnTo>
                <a:cubicBezTo>
                  <a:pt x="211" y="340"/>
                  <a:pt x="210" y="360"/>
                  <a:pt x="208" y="371"/>
                </a:cubicBezTo>
                <a:cubicBezTo>
                  <a:pt x="206" y="381"/>
                  <a:pt x="201" y="393"/>
                  <a:pt x="192" y="407"/>
                </a:cubicBezTo>
                <a:cubicBezTo>
                  <a:pt x="173" y="434"/>
                  <a:pt x="146" y="452"/>
                  <a:pt x="110" y="462"/>
                </a:cubicBezTo>
                <a:lnTo>
                  <a:pt x="97" y="466"/>
                </a:lnTo>
                <a:lnTo>
                  <a:pt x="110" y="471"/>
                </a:lnTo>
                <a:cubicBezTo>
                  <a:pt x="122" y="475"/>
                  <a:pt x="134" y="479"/>
                  <a:pt x="145" y="485"/>
                </a:cubicBezTo>
                <a:cubicBezTo>
                  <a:pt x="156" y="491"/>
                  <a:pt x="169" y="501"/>
                  <a:pt x="184" y="517"/>
                </a:cubicBezTo>
                <a:cubicBezTo>
                  <a:pt x="199" y="532"/>
                  <a:pt x="207" y="550"/>
                  <a:pt x="210" y="572"/>
                </a:cubicBezTo>
                <a:cubicBezTo>
                  <a:pt x="211" y="575"/>
                  <a:pt x="211" y="617"/>
                  <a:pt x="211" y="698"/>
                </a:cubicBezTo>
                <a:cubicBezTo>
                  <a:pt x="211" y="782"/>
                  <a:pt x="212" y="828"/>
                  <a:pt x="216" y="836"/>
                </a:cubicBezTo>
                <a:cubicBezTo>
                  <a:pt x="222" y="853"/>
                  <a:pt x="235" y="867"/>
                  <a:pt x="256" y="878"/>
                </a:cubicBezTo>
                <a:cubicBezTo>
                  <a:pt x="276" y="889"/>
                  <a:pt x="300" y="895"/>
                  <a:pt x="326" y="897"/>
                </a:cubicBezTo>
                <a:cubicBezTo>
                  <a:pt x="335" y="897"/>
                  <a:pt x="340" y="898"/>
                  <a:pt x="341" y="900"/>
                </a:cubicBezTo>
                <a:cubicBezTo>
                  <a:pt x="343" y="902"/>
                  <a:pt x="344" y="907"/>
                  <a:pt x="344" y="91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1" name="フリーフォーム: 図形 3240"/>
          <p:cNvSpPr/>
          <p:nvPr/>
        </p:nvSpPr>
        <p:spPr>
          <a:xfrm>
            <a:off x="5246280" y="3502080"/>
            <a:ext cx="240480" cy="236160"/>
          </a:xfrm>
          <a:custGeom>
            <a:avLst/>
            <a:gdLst/>
            <a:ahLst/>
            <a:cxnLst/>
            <a:rect l="0" t="0" r="r" b="b"/>
            <a:pathLst>
              <a:path w="668" h="656">
                <a:moveTo>
                  <a:pt x="0" y="32"/>
                </a:moveTo>
                <a:cubicBezTo>
                  <a:pt x="0" y="18"/>
                  <a:pt x="4" y="8"/>
                  <a:pt x="12" y="0"/>
                </a:cubicBezTo>
                <a:lnTo>
                  <a:pt x="22" y="0"/>
                </a:lnTo>
                <a:cubicBezTo>
                  <a:pt x="48" y="1"/>
                  <a:pt x="81" y="2"/>
                  <a:pt x="120" y="2"/>
                </a:cubicBezTo>
                <a:cubicBezTo>
                  <a:pt x="193" y="2"/>
                  <a:pt x="236" y="1"/>
                  <a:pt x="249" y="0"/>
                </a:cubicBezTo>
                <a:lnTo>
                  <a:pt x="258" y="0"/>
                </a:lnTo>
                <a:cubicBezTo>
                  <a:pt x="262" y="3"/>
                  <a:pt x="264" y="6"/>
                  <a:pt x="264" y="8"/>
                </a:cubicBezTo>
                <a:cubicBezTo>
                  <a:pt x="264" y="10"/>
                  <a:pt x="263" y="15"/>
                  <a:pt x="262" y="25"/>
                </a:cubicBezTo>
                <a:cubicBezTo>
                  <a:pt x="259" y="34"/>
                  <a:pt x="256" y="40"/>
                  <a:pt x="254" y="42"/>
                </a:cubicBezTo>
                <a:lnTo>
                  <a:pt x="234" y="42"/>
                </a:lnTo>
                <a:cubicBezTo>
                  <a:pt x="221" y="44"/>
                  <a:pt x="211" y="44"/>
                  <a:pt x="206" y="44"/>
                </a:cubicBezTo>
                <a:cubicBezTo>
                  <a:pt x="188" y="47"/>
                  <a:pt x="178" y="52"/>
                  <a:pt x="176" y="58"/>
                </a:cubicBezTo>
                <a:cubicBezTo>
                  <a:pt x="176" y="59"/>
                  <a:pt x="185" y="137"/>
                  <a:pt x="203" y="292"/>
                </a:cubicBezTo>
                <a:cubicBezTo>
                  <a:pt x="221" y="447"/>
                  <a:pt x="231" y="525"/>
                  <a:pt x="231" y="526"/>
                </a:cubicBezTo>
                <a:lnTo>
                  <a:pt x="299" y="416"/>
                </a:lnTo>
                <a:cubicBezTo>
                  <a:pt x="345" y="344"/>
                  <a:pt x="390" y="271"/>
                  <a:pt x="436" y="197"/>
                </a:cubicBezTo>
                <a:cubicBezTo>
                  <a:pt x="481" y="123"/>
                  <a:pt x="505" y="85"/>
                  <a:pt x="506" y="82"/>
                </a:cubicBezTo>
                <a:cubicBezTo>
                  <a:pt x="508" y="78"/>
                  <a:pt x="510" y="73"/>
                  <a:pt x="510" y="68"/>
                </a:cubicBezTo>
                <a:cubicBezTo>
                  <a:pt x="510" y="53"/>
                  <a:pt x="496" y="45"/>
                  <a:pt x="469" y="42"/>
                </a:cubicBezTo>
                <a:cubicBezTo>
                  <a:pt x="458" y="42"/>
                  <a:pt x="452" y="39"/>
                  <a:pt x="452" y="32"/>
                </a:cubicBezTo>
                <a:cubicBezTo>
                  <a:pt x="452" y="31"/>
                  <a:pt x="453" y="27"/>
                  <a:pt x="454" y="20"/>
                </a:cubicBezTo>
                <a:cubicBezTo>
                  <a:pt x="456" y="11"/>
                  <a:pt x="458" y="6"/>
                  <a:pt x="459" y="3"/>
                </a:cubicBezTo>
                <a:cubicBezTo>
                  <a:pt x="461" y="1"/>
                  <a:pt x="465" y="0"/>
                  <a:pt x="472" y="0"/>
                </a:cubicBezTo>
                <a:cubicBezTo>
                  <a:pt x="473" y="0"/>
                  <a:pt x="476" y="0"/>
                  <a:pt x="483" y="0"/>
                </a:cubicBezTo>
                <a:cubicBezTo>
                  <a:pt x="489" y="0"/>
                  <a:pt x="499" y="0"/>
                  <a:pt x="514" y="0"/>
                </a:cubicBezTo>
                <a:cubicBezTo>
                  <a:pt x="529" y="1"/>
                  <a:pt x="549" y="1"/>
                  <a:pt x="574" y="1"/>
                </a:cubicBezTo>
                <a:cubicBezTo>
                  <a:pt x="617" y="1"/>
                  <a:pt x="644" y="1"/>
                  <a:pt x="655" y="0"/>
                </a:cubicBezTo>
                <a:lnTo>
                  <a:pt x="661" y="0"/>
                </a:lnTo>
                <a:cubicBezTo>
                  <a:pt x="666" y="4"/>
                  <a:pt x="668" y="7"/>
                  <a:pt x="668" y="10"/>
                </a:cubicBezTo>
                <a:cubicBezTo>
                  <a:pt x="668" y="20"/>
                  <a:pt x="665" y="30"/>
                  <a:pt x="659" y="40"/>
                </a:cubicBezTo>
                <a:cubicBezTo>
                  <a:pt x="658" y="41"/>
                  <a:pt x="652" y="42"/>
                  <a:pt x="644" y="42"/>
                </a:cubicBezTo>
                <a:cubicBezTo>
                  <a:pt x="636" y="43"/>
                  <a:pt x="628" y="44"/>
                  <a:pt x="621" y="44"/>
                </a:cubicBezTo>
                <a:cubicBezTo>
                  <a:pt x="614" y="45"/>
                  <a:pt x="608" y="46"/>
                  <a:pt x="602" y="49"/>
                </a:cubicBezTo>
                <a:cubicBezTo>
                  <a:pt x="596" y="51"/>
                  <a:pt x="591" y="53"/>
                  <a:pt x="587" y="55"/>
                </a:cubicBezTo>
                <a:cubicBezTo>
                  <a:pt x="583" y="57"/>
                  <a:pt x="579" y="60"/>
                  <a:pt x="576" y="63"/>
                </a:cubicBezTo>
                <a:cubicBezTo>
                  <a:pt x="572" y="66"/>
                  <a:pt x="569" y="68"/>
                  <a:pt x="566" y="69"/>
                </a:cubicBezTo>
                <a:cubicBezTo>
                  <a:pt x="564" y="71"/>
                  <a:pt x="561" y="73"/>
                  <a:pt x="559" y="78"/>
                </a:cubicBezTo>
                <a:cubicBezTo>
                  <a:pt x="556" y="82"/>
                  <a:pt x="554" y="84"/>
                  <a:pt x="552" y="84"/>
                </a:cubicBezTo>
                <a:lnTo>
                  <a:pt x="372" y="373"/>
                </a:lnTo>
                <a:cubicBezTo>
                  <a:pt x="260" y="554"/>
                  <a:pt x="203" y="647"/>
                  <a:pt x="199" y="651"/>
                </a:cubicBezTo>
                <a:cubicBezTo>
                  <a:pt x="197" y="652"/>
                  <a:pt x="195" y="654"/>
                  <a:pt x="192" y="656"/>
                </a:cubicBezTo>
                <a:lnTo>
                  <a:pt x="176" y="656"/>
                </a:lnTo>
                <a:lnTo>
                  <a:pt x="169" y="656"/>
                </a:lnTo>
                <a:cubicBezTo>
                  <a:pt x="158" y="656"/>
                  <a:pt x="152" y="654"/>
                  <a:pt x="152" y="650"/>
                </a:cubicBezTo>
                <a:cubicBezTo>
                  <a:pt x="150" y="646"/>
                  <a:pt x="138" y="547"/>
                  <a:pt x="116" y="351"/>
                </a:cubicBezTo>
                <a:cubicBezTo>
                  <a:pt x="92" y="154"/>
                  <a:pt x="80" y="54"/>
                  <a:pt x="80" y="53"/>
                </a:cubicBezTo>
                <a:cubicBezTo>
                  <a:pt x="77" y="46"/>
                  <a:pt x="57" y="42"/>
                  <a:pt x="22" y="42"/>
                </a:cubicBezTo>
                <a:lnTo>
                  <a:pt x="6"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2" name="フリーフォーム: 図形 3241"/>
          <p:cNvSpPr/>
          <p:nvPr/>
        </p:nvSpPr>
        <p:spPr>
          <a:xfrm>
            <a:off x="5532480" y="3498840"/>
            <a:ext cx="88200" cy="102240"/>
          </a:xfrm>
          <a:custGeom>
            <a:avLst/>
            <a:gdLst/>
            <a:ahLst/>
            <a:cxnLst/>
            <a:rect l="0" t="0" r="r" b="b"/>
            <a:pathLst>
              <a:path w="245" h="284">
                <a:moveTo>
                  <a:pt x="108" y="119"/>
                </a:moveTo>
                <a:cubicBezTo>
                  <a:pt x="103" y="60"/>
                  <a:pt x="100" y="27"/>
                  <a:pt x="100" y="20"/>
                </a:cubicBezTo>
                <a:cubicBezTo>
                  <a:pt x="100" y="13"/>
                  <a:pt x="105" y="5"/>
                  <a:pt x="116" y="1"/>
                </a:cubicBezTo>
                <a:cubicBezTo>
                  <a:pt x="116" y="1"/>
                  <a:pt x="117" y="1"/>
                  <a:pt x="119" y="1"/>
                </a:cubicBezTo>
                <a:cubicBezTo>
                  <a:pt x="121" y="1"/>
                  <a:pt x="122" y="1"/>
                  <a:pt x="123" y="0"/>
                </a:cubicBezTo>
                <a:cubicBezTo>
                  <a:pt x="129" y="1"/>
                  <a:pt x="134" y="3"/>
                  <a:pt x="138" y="6"/>
                </a:cubicBezTo>
                <a:cubicBezTo>
                  <a:pt x="143" y="11"/>
                  <a:pt x="145" y="15"/>
                  <a:pt x="145" y="20"/>
                </a:cubicBezTo>
                <a:cubicBezTo>
                  <a:pt x="145" y="28"/>
                  <a:pt x="144" y="45"/>
                  <a:pt x="141" y="73"/>
                </a:cubicBezTo>
                <a:cubicBezTo>
                  <a:pt x="138" y="101"/>
                  <a:pt x="137" y="116"/>
                  <a:pt x="136" y="119"/>
                </a:cubicBezTo>
                <a:lnTo>
                  <a:pt x="174" y="91"/>
                </a:lnTo>
                <a:cubicBezTo>
                  <a:pt x="199" y="74"/>
                  <a:pt x="212" y="64"/>
                  <a:pt x="215" y="63"/>
                </a:cubicBezTo>
                <a:cubicBezTo>
                  <a:pt x="217" y="61"/>
                  <a:pt x="219" y="61"/>
                  <a:pt x="221" y="61"/>
                </a:cubicBezTo>
                <a:cubicBezTo>
                  <a:pt x="227" y="61"/>
                  <a:pt x="232" y="63"/>
                  <a:pt x="237" y="67"/>
                </a:cubicBezTo>
                <a:cubicBezTo>
                  <a:pt x="242" y="72"/>
                  <a:pt x="244" y="77"/>
                  <a:pt x="245" y="85"/>
                </a:cubicBezTo>
                <a:cubicBezTo>
                  <a:pt x="245" y="91"/>
                  <a:pt x="243" y="96"/>
                  <a:pt x="238" y="100"/>
                </a:cubicBezTo>
                <a:cubicBezTo>
                  <a:pt x="236" y="101"/>
                  <a:pt x="221" y="109"/>
                  <a:pt x="194" y="122"/>
                </a:cubicBezTo>
                <a:cubicBezTo>
                  <a:pt x="166" y="135"/>
                  <a:pt x="151" y="142"/>
                  <a:pt x="149" y="143"/>
                </a:cubicBezTo>
                <a:lnTo>
                  <a:pt x="192" y="163"/>
                </a:lnTo>
                <a:lnTo>
                  <a:pt x="238" y="186"/>
                </a:lnTo>
                <a:cubicBezTo>
                  <a:pt x="242" y="190"/>
                  <a:pt x="244" y="195"/>
                  <a:pt x="244" y="201"/>
                </a:cubicBezTo>
                <a:cubicBezTo>
                  <a:pt x="244" y="208"/>
                  <a:pt x="242" y="213"/>
                  <a:pt x="238" y="218"/>
                </a:cubicBezTo>
                <a:cubicBezTo>
                  <a:pt x="234" y="222"/>
                  <a:pt x="229" y="225"/>
                  <a:pt x="223" y="225"/>
                </a:cubicBezTo>
                <a:cubicBezTo>
                  <a:pt x="219" y="225"/>
                  <a:pt x="215" y="224"/>
                  <a:pt x="211" y="221"/>
                </a:cubicBezTo>
                <a:cubicBezTo>
                  <a:pt x="206" y="218"/>
                  <a:pt x="194" y="210"/>
                  <a:pt x="174" y="195"/>
                </a:cubicBezTo>
                <a:lnTo>
                  <a:pt x="136" y="167"/>
                </a:lnTo>
                <a:cubicBezTo>
                  <a:pt x="142" y="226"/>
                  <a:pt x="145" y="259"/>
                  <a:pt x="145" y="266"/>
                </a:cubicBezTo>
                <a:cubicBezTo>
                  <a:pt x="145" y="270"/>
                  <a:pt x="143" y="274"/>
                  <a:pt x="140" y="278"/>
                </a:cubicBezTo>
                <a:cubicBezTo>
                  <a:pt x="137" y="282"/>
                  <a:pt x="132" y="284"/>
                  <a:pt x="122" y="284"/>
                </a:cubicBezTo>
                <a:cubicBezTo>
                  <a:pt x="114" y="284"/>
                  <a:pt x="108" y="282"/>
                  <a:pt x="105" y="278"/>
                </a:cubicBezTo>
                <a:cubicBezTo>
                  <a:pt x="102" y="274"/>
                  <a:pt x="100" y="270"/>
                  <a:pt x="100" y="266"/>
                </a:cubicBezTo>
                <a:cubicBezTo>
                  <a:pt x="100" y="258"/>
                  <a:pt x="101" y="241"/>
                  <a:pt x="104" y="213"/>
                </a:cubicBezTo>
                <a:cubicBezTo>
                  <a:pt x="106" y="186"/>
                  <a:pt x="108" y="170"/>
                  <a:pt x="108" y="167"/>
                </a:cubicBezTo>
                <a:lnTo>
                  <a:pt x="70" y="195"/>
                </a:lnTo>
                <a:cubicBezTo>
                  <a:pt x="46" y="213"/>
                  <a:pt x="32" y="222"/>
                  <a:pt x="30" y="224"/>
                </a:cubicBezTo>
                <a:cubicBezTo>
                  <a:pt x="28" y="225"/>
                  <a:pt x="26" y="226"/>
                  <a:pt x="24" y="226"/>
                </a:cubicBezTo>
                <a:cubicBezTo>
                  <a:pt x="18" y="226"/>
                  <a:pt x="13" y="224"/>
                  <a:pt x="8" y="219"/>
                </a:cubicBezTo>
                <a:cubicBezTo>
                  <a:pt x="3" y="215"/>
                  <a:pt x="0" y="209"/>
                  <a:pt x="0" y="201"/>
                </a:cubicBezTo>
                <a:cubicBezTo>
                  <a:pt x="0" y="199"/>
                  <a:pt x="0" y="197"/>
                  <a:pt x="0" y="196"/>
                </a:cubicBezTo>
                <a:cubicBezTo>
                  <a:pt x="0" y="195"/>
                  <a:pt x="0" y="193"/>
                  <a:pt x="2" y="192"/>
                </a:cubicBezTo>
                <a:cubicBezTo>
                  <a:pt x="3" y="191"/>
                  <a:pt x="4" y="190"/>
                  <a:pt x="5" y="188"/>
                </a:cubicBezTo>
                <a:cubicBezTo>
                  <a:pt x="6" y="187"/>
                  <a:pt x="8" y="185"/>
                  <a:pt x="11" y="184"/>
                </a:cubicBezTo>
                <a:cubicBezTo>
                  <a:pt x="14" y="182"/>
                  <a:pt x="17" y="180"/>
                  <a:pt x="20" y="179"/>
                </a:cubicBezTo>
                <a:cubicBezTo>
                  <a:pt x="22" y="178"/>
                  <a:pt x="26" y="176"/>
                  <a:pt x="32" y="173"/>
                </a:cubicBezTo>
                <a:cubicBezTo>
                  <a:pt x="38" y="170"/>
                  <a:pt x="43" y="168"/>
                  <a:pt x="49" y="166"/>
                </a:cubicBezTo>
                <a:cubicBezTo>
                  <a:pt x="54" y="164"/>
                  <a:pt x="61" y="160"/>
                  <a:pt x="70" y="156"/>
                </a:cubicBezTo>
                <a:cubicBezTo>
                  <a:pt x="78" y="152"/>
                  <a:pt x="87" y="147"/>
                  <a:pt x="96" y="143"/>
                </a:cubicBezTo>
                <a:lnTo>
                  <a:pt x="6" y="100"/>
                </a:lnTo>
                <a:cubicBezTo>
                  <a:pt x="2" y="96"/>
                  <a:pt x="0" y="91"/>
                  <a:pt x="0" y="85"/>
                </a:cubicBezTo>
                <a:cubicBezTo>
                  <a:pt x="0" y="78"/>
                  <a:pt x="2" y="73"/>
                  <a:pt x="6" y="68"/>
                </a:cubicBezTo>
                <a:cubicBezTo>
                  <a:pt x="10" y="64"/>
                  <a:pt x="16" y="62"/>
                  <a:pt x="22" y="61"/>
                </a:cubicBezTo>
                <a:cubicBezTo>
                  <a:pt x="26" y="61"/>
                  <a:pt x="30" y="63"/>
                  <a:pt x="34" y="65"/>
                </a:cubicBezTo>
                <a:cubicBezTo>
                  <a:pt x="38" y="68"/>
                  <a:pt x="50" y="77"/>
                  <a:pt x="70" y="91"/>
                </a:cubicBezTo>
                <a:lnTo>
                  <a:pt x="108" y="11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3" name="フリーフォーム: 図形 3242"/>
          <p:cNvSpPr/>
          <p:nvPr/>
        </p:nvSpPr>
        <p:spPr>
          <a:xfrm>
            <a:off x="5684040" y="3479400"/>
            <a:ext cx="80280" cy="335520"/>
          </a:xfrm>
          <a:custGeom>
            <a:avLst/>
            <a:gdLst/>
            <a:ahLst/>
            <a:cxnLst/>
            <a:rect l="0" t="0" r="r" b="b"/>
            <a:pathLst>
              <a:path w="223" h="932">
                <a:moveTo>
                  <a:pt x="0" y="466"/>
                </a:moveTo>
                <a:cubicBezTo>
                  <a:pt x="0" y="424"/>
                  <a:pt x="3" y="383"/>
                  <a:pt x="9" y="345"/>
                </a:cubicBezTo>
                <a:cubicBezTo>
                  <a:pt x="15" y="306"/>
                  <a:pt x="22" y="273"/>
                  <a:pt x="30" y="245"/>
                </a:cubicBezTo>
                <a:cubicBezTo>
                  <a:pt x="38" y="217"/>
                  <a:pt x="50" y="190"/>
                  <a:pt x="65" y="163"/>
                </a:cubicBezTo>
                <a:cubicBezTo>
                  <a:pt x="80" y="136"/>
                  <a:pt x="93" y="116"/>
                  <a:pt x="101" y="101"/>
                </a:cubicBezTo>
                <a:cubicBezTo>
                  <a:pt x="110" y="85"/>
                  <a:pt x="123" y="69"/>
                  <a:pt x="140" y="51"/>
                </a:cubicBezTo>
                <a:cubicBezTo>
                  <a:pt x="158" y="34"/>
                  <a:pt x="168" y="23"/>
                  <a:pt x="171" y="20"/>
                </a:cubicBezTo>
                <a:cubicBezTo>
                  <a:pt x="174" y="16"/>
                  <a:pt x="182" y="9"/>
                  <a:pt x="194" y="0"/>
                </a:cubicBezTo>
                <a:lnTo>
                  <a:pt x="206" y="0"/>
                </a:lnTo>
                <a:lnTo>
                  <a:pt x="210" y="0"/>
                </a:lnTo>
                <a:cubicBezTo>
                  <a:pt x="219" y="0"/>
                  <a:pt x="223" y="3"/>
                  <a:pt x="223" y="9"/>
                </a:cubicBezTo>
                <a:cubicBezTo>
                  <a:pt x="223" y="10"/>
                  <a:pt x="218" y="17"/>
                  <a:pt x="207" y="28"/>
                </a:cubicBezTo>
                <a:cubicBezTo>
                  <a:pt x="197" y="39"/>
                  <a:pt x="184" y="56"/>
                  <a:pt x="169" y="77"/>
                </a:cubicBezTo>
                <a:cubicBezTo>
                  <a:pt x="154" y="99"/>
                  <a:pt x="139" y="127"/>
                  <a:pt x="124" y="158"/>
                </a:cubicBezTo>
                <a:cubicBezTo>
                  <a:pt x="108" y="190"/>
                  <a:pt x="95" y="233"/>
                  <a:pt x="83" y="287"/>
                </a:cubicBezTo>
                <a:cubicBezTo>
                  <a:pt x="73" y="341"/>
                  <a:pt x="68" y="401"/>
                  <a:pt x="68" y="466"/>
                </a:cubicBezTo>
                <a:cubicBezTo>
                  <a:pt x="68" y="532"/>
                  <a:pt x="73" y="592"/>
                  <a:pt x="83" y="645"/>
                </a:cubicBezTo>
                <a:cubicBezTo>
                  <a:pt x="95" y="698"/>
                  <a:pt x="108" y="742"/>
                  <a:pt x="123" y="774"/>
                </a:cubicBezTo>
                <a:cubicBezTo>
                  <a:pt x="137" y="807"/>
                  <a:pt x="153" y="834"/>
                  <a:pt x="168" y="854"/>
                </a:cubicBezTo>
                <a:cubicBezTo>
                  <a:pt x="184" y="875"/>
                  <a:pt x="197" y="891"/>
                  <a:pt x="207" y="904"/>
                </a:cubicBezTo>
                <a:cubicBezTo>
                  <a:pt x="218" y="916"/>
                  <a:pt x="223" y="923"/>
                  <a:pt x="223" y="923"/>
                </a:cubicBezTo>
                <a:cubicBezTo>
                  <a:pt x="223" y="929"/>
                  <a:pt x="218" y="932"/>
                  <a:pt x="209" y="932"/>
                </a:cubicBezTo>
                <a:lnTo>
                  <a:pt x="206" y="932"/>
                </a:lnTo>
                <a:lnTo>
                  <a:pt x="194" y="932"/>
                </a:lnTo>
                <a:lnTo>
                  <a:pt x="168" y="909"/>
                </a:lnTo>
                <a:cubicBezTo>
                  <a:pt x="110" y="857"/>
                  <a:pt x="66" y="791"/>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4" name="フリーフォーム: 図形 3243"/>
          <p:cNvSpPr/>
          <p:nvPr/>
        </p:nvSpPr>
        <p:spPr>
          <a:xfrm>
            <a:off x="5797080" y="3579120"/>
            <a:ext cx="186840" cy="154440"/>
          </a:xfrm>
          <a:custGeom>
            <a:avLst/>
            <a:gdLst/>
            <a:ahLst/>
            <a:cxnLst/>
            <a:rect l="0" t="0" r="r" b="b"/>
            <a:pathLst>
              <a:path w="519" h="429">
                <a:moveTo>
                  <a:pt x="29" y="160"/>
                </a:moveTo>
                <a:lnTo>
                  <a:pt x="19" y="160"/>
                </a:lnTo>
                <a:cubicBezTo>
                  <a:pt x="6" y="160"/>
                  <a:pt x="0" y="155"/>
                  <a:pt x="0" y="147"/>
                </a:cubicBezTo>
                <a:cubicBezTo>
                  <a:pt x="0" y="145"/>
                  <a:pt x="1" y="142"/>
                  <a:pt x="2" y="136"/>
                </a:cubicBezTo>
                <a:cubicBezTo>
                  <a:pt x="3" y="131"/>
                  <a:pt x="7" y="123"/>
                  <a:pt x="12" y="112"/>
                </a:cubicBezTo>
                <a:cubicBezTo>
                  <a:pt x="18" y="102"/>
                  <a:pt x="24" y="92"/>
                  <a:pt x="31" y="81"/>
                </a:cubicBezTo>
                <a:cubicBezTo>
                  <a:pt x="38" y="71"/>
                  <a:pt x="48" y="60"/>
                  <a:pt x="63" y="48"/>
                </a:cubicBezTo>
                <a:cubicBezTo>
                  <a:pt x="77" y="36"/>
                  <a:pt x="92" y="26"/>
                  <a:pt x="108" y="18"/>
                </a:cubicBezTo>
                <a:cubicBezTo>
                  <a:pt x="134" y="7"/>
                  <a:pt x="157" y="1"/>
                  <a:pt x="177" y="1"/>
                </a:cubicBezTo>
                <a:lnTo>
                  <a:pt x="180" y="1"/>
                </a:lnTo>
                <a:cubicBezTo>
                  <a:pt x="204" y="1"/>
                  <a:pt x="218" y="2"/>
                  <a:pt x="224" y="2"/>
                </a:cubicBezTo>
                <a:cubicBezTo>
                  <a:pt x="271" y="10"/>
                  <a:pt x="302" y="26"/>
                  <a:pt x="317" y="49"/>
                </a:cubicBezTo>
                <a:lnTo>
                  <a:pt x="326" y="40"/>
                </a:lnTo>
                <a:cubicBezTo>
                  <a:pt x="352" y="13"/>
                  <a:pt x="380" y="0"/>
                  <a:pt x="411" y="0"/>
                </a:cubicBezTo>
                <a:cubicBezTo>
                  <a:pt x="445" y="0"/>
                  <a:pt x="471" y="10"/>
                  <a:pt x="490" y="29"/>
                </a:cubicBezTo>
                <a:cubicBezTo>
                  <a:pt x="508" y="49"/>
                  <a:pt x="518" y="72"/>
                  <a:pt x="519" y="99"/>
                </a:cubicBezTo>
                <a:cubicBezTo>
                  <a:pt x="519" y="127"/>
                  <a:pt x="510" y="147"/>
                  <a:pt x="494" y="161"/>
                </a:cubicBezTo>
                <a:cubicBezTo>
                  <a:pt x="478" y="176"/>
                  <a:pt x="461" y="183"/>
                  <a:pt x="442" y="184"/>
                </a:cubicBezTo>
                <a:cubicBezTo>
                  <a:pt x="428" y="184"/>
                  <a:pt x="416" y="179"/>
                  <a:pt x="406" y="171"/>
                </a:cubicBezTo>
                <a:cubicBezTo>
                  <a:pt x="396" y="162"/>
                  <a:pt x="391" y="150"/>
                  <a:pt x="391" y="135"/>
                </a:cubicBezTo>
                <a:cubicBezTo>
                  <a:pt x="391" y="113"/>
                  <a:pt x="399" y="94"/>
                  <a:pt x="415" y="80"/>
                </a:cubicBezTo>
                <a:cubicBezTo>
                  <a:pt x="423" y="73"/>
                  <a:pt x="433" y="68"/>
                  <a:pt x="445" y="63"/>
                </a:cubicBezTo>
                <a:cubicBezTo>
                  <a:pt x="445" y="62"/>
                  <a:pt x="444" y="61"/>
                  <a:pt x="441" y="59"/>
                </a:cubicBezTo>
                <a:cubicBezTo>
                  <a:pt x="439" y="57"/>
                  <a:pt x="434" y="55"/>
                  <a:pt x="428" y="53"/>
                </a:cubicBezTo>
                <a:cubicBezTo>
                  <a:pt x="422" y="50"/>
                  <a:pt x="415" y="49"/>
                  <a:pt x="408" y="49"/>
                </a:cubicBezTo>
                <a:cubicBezTo>
                  <a:pt x="400" y="49"/>
                  <a:pt x="395" y="49"/>
                  <a:pt x="391" y="51"/>
                </a:cubicBezTo>
                <a:cubicBezTo>
                  <a:pt x="371" y="60"/>
                  <a:pt x="356" y="78"/>
                  <a:pt x="347" y="104"/>
                </a:cubicBezTo>
                <a:cubicBezTo>
                  <a:pt x="310" y="244"/>
                  <a:pt x="291" y="325"/>
                  <a:pt x="291" y="348"/>
                </a:cubicBezTo>
                <a:cubicBezTo>
                  <a:pt x="291" y="370"/>
                  <a:pt x="306" y="381"/>
                  <a:pt x="338" y="381"/>
                </a:cubicBezTo>
                <a:cubicBezTo>
                  <a:pt x="365" y="381"/>
                  <a:pt x="390" y="372"/>
                  <a:pt x="412" y="353"/>
                </a:cubicBezTo>
                <a:cubicBezTo>
                  <a:pt x="435" y="335"/>
                  <a:pt x="450" y="313"/>
                  <a:pt x="459" y="290"/>
                </a:cubicBezTo>
                <a:cubicBezTo>
                  <a:pt x="461" y="281"/>
                  <a:pt x="464" y="276"/>
                  <a:pt x="466" y="274"/>
                </a:cubicBezTo>
                <a:cubicBezTo>
                  <a:pt x="467" y="272"/>
                  <a:pt x="474" y="271"/>
                  <a:pt x="484" y="271"/>
                </a:cubicBezTo>
                <a:lnTo>
                  <a:pt x="490" y="271"/>
                </a:lnTo>
                <a:lnTo>
                  <a:pt x="500" y="271"/>
                </a:lnTo>
                <a:cubicBezTo>
                  <a:pt x="512" y="271"/>
                  <a:pt x="519" y="276"/>
                  <a:pt x="519" y="284"/>
                </a:cubicBezTo>
                <a:cubicBezTo>
                  <a:pt x="519" y="292"/>
                  <a:pt x="515" y="304"/>
                  <a:pt x="506" y="319"/>
                </a:cubicBezTo>
                <a:cubicBezTo>
                  <a:pt x="498" y="334"/>
                  <a:pt x="487" y="349"/>
                  <a:pt x="473" y="366"/>
                </a:cubicBezTo>
                <a:cubicBezTo>
                  <a:pt x="459" y="383"/>
                  <a:pt x="439" y="398"/>
                  <a:pt x="412" y="411"/>
                </a:cubicBezTo>
                <a:cubicBezTo>
                  <a:pt x="386" y="424"/>
                  <a:pt x="359" y="430"/>
                  <a:pt x="331" y="429"/>
                </a:cubicBezTo>
                <a:cubicBezTo>
                  <a:pt x="278" y="429"/>
                  <a:pt x="238" y="416"/>
                  <a:pt x="209" y="389"/>
                </a:cubicBezTo>
                <a:lnTo>
                  <a:pt x="201" y="381"/>
                </a:lnTo>
                <a:cubicBezTo>
                  <a:pt x="174" y="413"/>
                  <a:pt x="144" y="429"/>
                  <a:pt x="110" y="429"/>
                </a:cubicBezTo>
                <a:lnTo>
                  <a:pt x="105" y="429"/>
                </a:lnTo>
                <a:cubicBezTo>
                  <a:pt x="70" y="429"/>
                  <a:pt x="44" y="419"/>
                  <a:pt x="26" y="399"/>
                </a:cubicBezTo>
                <a:cubicBezTo>
                  <a:pt x="9" y="379"/>
                  <a:pt x="0" y="357"/>
                  <a:pt x="0" y="334"/>
                </a:cubicBezTo>
                <a:cubicBezTo>
                  <a:pt x="0" y="304"/>
                  <a:pt x="9" y="282"/>
                  <a:pt x="25" y="268"/>
                </a:cubicBezTo>
                <a:cubicBezTo>
                  <a:pt x="42" y="255"/>
                  <a:pt x="59" y="248"/>
                  <a:pt x="77" y="247"/>
                </a:cubicBezTo>
                <a:cubicBezTo>
                  <a:pt x="91" y="247"/>
                  <a:pt x="103" y="251"/>
                  <a:pt x="113" y="260"/>
                </a:cubicBezTo>
                <a:cubicBezTo>
                  <a:pt x="123" y="269"/>
                  <a:pt x="128" y="281"/>
                  <a:pt x="128" y="295"/>
                </a:cubicBezTo>
                <a:cubicBezTo>
                  <a:pt x="128" y="317"/>
                  <a:pt x="120" y="335"/>
                  <a:pt x="103" y="350"/>
                </a:cubicBezTo>
                <a:cubicBezTo>
                  <a:pt x="95" y="357"/>
                  <a:pt x="86" y="362"/>
                  <a:pt x="74" y="367"/>
                </a:cubicBezTo>
                <a:cubicBezTo>
                  <a:pt x="75" y="370"/>
                  <a:pt x="79" y="373"/>
                  <a:pt x="87" y="376"/>
                </a:cubicBezTo>
                <a:cubicBezTo>
                  <a:pt x="94" y="380"/>
                  <a:pt x="102" y="381"/>
                  <a:pt x="110" y="382"/>
                </a:cubicBezTo>
                <a:cubicBezTo>
                  <a:pt x="124" y="382"/>
                  <a:pt x="136" y="376"/>
                  <a:pt x="146" y="365"/>
                </a:cubicBezTo>
                <a:cubicBezTo>
                  <a:pt x="157" y="354"/>
                  <a:pt x="165" y="341"/>
                  <a:pt x="170" y="326"/>
                </a:cubicBezTo>
                <a:cubicBezTo>
                  <a:pt x="209" y="187"/>
                  <a:pt x="228" y="105"/>
                  <a:pt x="228" y="82"/>
                </a:cubicBezTo>
                <a:cubicBezTo>
                  <a:pt x="228" y="60"/>
                  <a:pt x="212" y="49"/>
                  <a:pt x="180" y="49"/>
                </a:cubicBezTo>
                <a:cubicBezTo>
                  <a:pt x="157" y="49"/>
                  <a:pt x="135" y="56"/>
                  <a:pt x="113" y="70"/>
                </a:cubicBezTo>
                <a:cubicBezTo>
                  <a:pt x="90" y="85"/>
                  <a:pt x="73" y="108"/>
                  <a:pt x="60" y="141"/>
                </a:cubicBezTo>
                <a:cubicBezTo>
                  <a:pt x="57" y="150"/>
                  <a:pt x="55" y="155"/>
                  <a:pt x="53" y="157"/>
                </a:cubicBezTo>
                <a:cubicBezTo>
                  <a:pt x="51" y="159"/>
                  <a:pt x="45" y="160"/>
                  <a:pt x="35" y="160"/>
                </a:cubicBezTo>
                <a:lnTo>
                  <a:pt x="29" y="16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5" name="フリーフォーム: 図形 3244"/>
          <p:cNvSpPr/>
          <p:nvPr/>
        </p:nvSpPr>
        <p:spPr>
          <a:xfrm>
            <a:off x="6021720" y="3476520"/>
            <a:ext cx="55080" cy="122760"/>
          </a:xfrm>
          <a:custGeom>
            <a:avLst/>
            <a:gdLst/>
            <a:ahLst/>
            <a:cxnLst/>
            <a:rect l="0" t="0" r="r" b="b"/>
            <a:pathLst>
              <a:path w="153" h="341">
                <a:moveTo>
                  <a:pt x="32" y="341"/>
                </a:moveTo>
                <a:cubicBezTo>
                  <a:pt x="29" y="341"/>
                  <a:pt x="23" y="340"/>
                  <a:pt x="14" y="337"/>
                </a:cubicBezTo>
                <a:cubicBezTo>
                  <a:pt x="5" y="334"/>
                  <a:pt x="0" y="332"/>
                  <a:pt x="0" y="329"/>
                </a:cubicBezTo>
                <a:cubicBezTo>
                  <a:pt x="0" y="326"/>
                  <a:pt x="12" y="275"/>
                  <a:pt x="36" y="177"/>
                </a:cubicBezTo>
                <a:cubicBezTo>
                  <a:pt x="60" y="78"/>
                  <a:pt x="74" y="25"/>
                  <a:pt x="77" y="21"/>
                </a:cubicBezTo>
                <a:cubicBezTo>
                  <a:pt x="84" y="7"/>
                  <a:pt x="95" y="0"/>
                  <a:pt x="111" y="0"/>
                </a:cubicBezTo>
                <a:cubicBezTo>
                  <a:pt x="120" y="0"/>
                  <a:pt x="129" y="3"/>
                  <a:pt x="139" y="10"/>
                </a:cubicBezTo>
                <a:cubicBezTo>
                  <a:pt x="149" y="16"/>
                  <a:pt x="153" y="26"/>
                  <a:pt x="153" y="40"/>
                </a:cubicBezTo>
                <a:cubicBezTo>
                  <a:pt x="153" y="42"/>
                  <a:pt x="153" y="45"/>
                  <a:pt x="152" y="50"/>
                </a:cubicBezTo>
                <a:cubicBezTo>
                  <a:pt x="152" y="53"/>
                  <a:pt x="133" y="102"/>
                  <a:pt x="95" y="196"/>
                </a:cubicBezTo>
                <a:cubicBezTo>
                  <a:pt x="56" y="291"/>
                  <a:pt x="37" y="339"/>
                  <a:pt x="35"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6" name="フリーフォーム: 図形 3245"/>
          <p:cNvSpPr/>
          <p:nvPr/>
        </p:nvSpPr>
        <p:spPr>
          <a:xfrm>
            <a:off x="6114960" y="3479400"/>
            <a:ext cx="80280" cy="335520"/>
          </a:xfrm>
          <a:custGeom>
            <a:avLst/>
            <a:gdLst/>
            <a:ahLst/>
            <a:cxnLst/>
            <a:rect l="0" t="0" r="r" b="b"/>
            <a:pathLst>
              <a:path w="223" h="932">
                <a:moveTo>
                  <a:pt x="4" y="1"/>
                </a:moveTo>
                <a:lnTo>
                  <a:pt x="8" y="0"/>
                </a:lnTo>
                <a:cubicBezTo>
                  <a:pt x="11" y="0"/>
                  <a:pt x="14" y="0"/>
                  <a:pt x="17" y="0"/>
                </a:cubicBezTo>
                <a:lnTo>
                  <a:pt x="29" y="0"/>
                </a:lnTo>
                <a:lnTo>
                  <a:pt x="55" y="23"/>
                </a:lnTo>
                <a:cubicBezTo>
                  <a:pt x="113" y="75"/>
                  <a:pt x="155" y="142"/>
                  <a:pt x="182" y="221"/>
                </a:cubicBezTo>
                <a:cubicBezTo>
                  <a:pt x="209" y="300"/>
                  <a:pt x="223" y="381"/>
                  <a:pt x="223" y="466"/>
                </a:cubicBezTo>
                <a:cubicBezTo>
                  <a:pt x="223" y="509"/>
                  <a:pt x="220" y="549"/>
                  <a:pt x="213" y="588"/>
                </a:cubicBezTo>
                <a:cubicBezTo>
                  <a:pt x="207" y="627"/>
                  <a:pt x="199" y="661"/>
                  <a:pt x="191" y="688"/>
                </a:cubicBezTo>
                <a:cubicBezTo>
                  <a:pt x="183" y="715"/>
                  <a:pt x="172" y="742"/>
                  <a:pt x="157" y="770"/>
                </a:cubicBezTo>
                <a:cubicBezTo>
                  <a:pt x="142" y="797"/>
                  <a:pt x="130" y="818"/>
                  <a:pt x="122" y="832"/>
                </a:cubicBezTo>
                <a:cubicBezTo>
                  <a:pt x="113" y="846"/>
                  <a:pt x="100" y="862"/>
                  <a:pt x="83" y="880"/>
                </a:cubicBezTo>
                <a:cubicBezTo>
                  <a:pt x="67" y="897"/>
                  <a:pt x="57" y="907"/>
                  <a:pt x="54" y="910"/>
                </a:cubicBezTo>
                <a:cubicBezTo>
                  <a:pt x="51" y="913"/>
                  <a:pt x="43" y="919"/>
                  <a:pt x="32" y="928"/>
                </a:cubicBezTo>
                <a:cubicBezTo>
                  <a:pt x="30" y="930"/>
                  <a:pt x="29" y="931"/>
                  <a:pt x="29" y="932"/>
                </a:cubicBezTo>
                <a:lnTo>
                  <a:pt x="17" y="932"/>
                </a:lnTo>
                <a:cubicBezTo>
                  <a:pt x="12" y="932"/>
                  <a:pt x="9" y="932"/>
                  <a:pt x="7" y="932"/>
                </a:cubicBezTo>
                <a:cubicBezTo>
                  <a:pt x="5" y="932"/>
                  <a:pt x="4" y="931"/>
                  <a:pt x="3" y="929"/>
                </a:cubicBezTo>
                <a:cubicBezTo>
                  <a:pt x="1" y="927"/>
                  <a:pt x="0" y="924"/>
                  <a:pt x="0" y="920"/>
                </a:cubicBezTo>
                <a:cubicBezTo>
                  <a:pt x="0" y="920"/>
                  <a:pt x="4" y="916"/>
                  <a:pt x="10" y="908"/>
                </a:cubicBezTo>
                <a:cubicBezTo>
                  <a:pt x="106" y="809"/>
                  <a:pt x="154" y="661"/>
                  <a:pt x="154" y="466"/>
                </a:cubicBezTo>
                <a:cubicBezTo>
                  <a:pt x="154" y="272"/>
                  <a:pt x="106" y="124"/>
                  <a:pt x="10" y="23"/>
                </a:cubicBezTo>
                <a:cubicBezTo>
                  <a:pt x="4" y="16"/>
                  <a:pt x="0" y="12"/>
                  <a:pt x="0" y="11"/>
                </a:cubicBezTo>
                <a:cubicBezTo>
                  <a:pt x="0" y="6"/>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7" name="フリーフォーム: 図形 3246"/>
          <p:cNvSpPr/>
          <p:nvPr/>
        </p:nvSpPr>
        <p:spPr>
          <a:xfrm>
            <a:off x="6319800" y="3535560"/>
            <a:ext cx="223560" cy="222840"/>
          </a:xfrm>
          <a:custGeom>
            <a:avLst/>
            <a:gdLst/>
            <a:ahLst/>
            <a:cxnLst/>
            <a:rect l="0" t="0" r="r" b="b"/>
            <a:pathLst>
              <a:path w="621" h="619">
                <a:moveTo>
                  <a:pt x="0" y="322"/>
                </a:moveTo>
                <a:cubicBezTo>
                  <a:pt x="0" y="322"/>
                  <a:pt x="0" y="317"/>
                  <a:pt x="0" y="309"/>
                </a:cubicBezTo>
                <a:cubicBezTo>
                  <a:pt x="0" y="301"/>
                  <a:pt x="5" y="295"/>
                  <a:pt x="13" y="291"/>
                </a:cubicBezTo>
                <a:lnTo>
                  <a:pt x="293" y="291"/>
                </a:lnTo>
                <a:lnTo>
                  <a:pt x="293" y="151"/>
                </a:lnTo>
                <a:lnTo>
                  <a:pt x="294" y="12"/>
                </a:lnTo>
                <a:cubicBezTo>
                  <a:pt x="300" y="4"/>
                  <a:pt x="306" y="0"/>
                  <a:pt x="311" y="0"/>
                </a:cubicBezTo>
                <a:cubicBezTo>
                  <a:pt x="319" y="0"/>
                  <a:pt x="325" y="4"/>
                  <a:pt x="330" y="14"/>
                </a:cubicBezTo>
                <a:lnTo>
                  <a:pt x="330" y="291"/>
                </a:lnTo>
                <a:lnTo>
                  <a:pt x="607" y="291"/>
                </a:lnTo>
                <a:cubicBezTo>
                  <a:pt x="616" y="296"/>
                  <a:pt x="621" y="302"/>
                  <a:pt x="621" y="309"/>
                </a:cubicBezTo>
                <a:cubicBezTo>
                  <a:pt x="621" y="317"/>
                  <a:pt x="616" y="323"/>
                  <a:pt x="607" y="328"/>
                </a:cubicBezTo>
                <a:lnTo>
                  <a:pt x="330" y="328"/>
                </a:lnTo>
                <a:lnTo>
                  <a:pt x="330" y="606"/>
                </a:lnTo>
                <a:cubicBezTo>
                  <a:pt x="325" y="615"/>
                  <a:pt x="319" y="619"/>
                  <a:pt x="313" y="619"/>
                </a:cubicBezTo>
                <a:lnTo>
                  <a:pt x="311" y="619"/>
                </a:lnTo>
                <a:lnTo>
                  <a:pt x="309" y="619"/>
                </a:lnTo>
                <a:cubicBezTo>
                  <a:pt x="302" y="619"/>
                  <a:pt x="296" y="615"/>
                  <a:pt x="293" y="606"/>
                </a:cubicBezTo>
                <a:lnTo>
                  <a:pt x="293" y="328"/>
                </a:lnTo>
                <a:lnTo>
                  <a:pt x="13" y="328"/>
                </a:lnTo>
                <a:cubicBezTo>
                  <a:pt x="5" y="324"/>
                  <a:pt x="0" y="317"/>
                  <a:pt x="0" y="309"/>
                </a:cubicBezTo>
                <a:lnTo>
                  <a:pt x="0" y="32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8" name="フリーフォーム: 図形 3247"/>
          <p:cNvSpPr/>
          <p:nvPr/>
        </p:nvSpPr>
        <p:spPr>
          <a:xfrm>
            <a:off x="6638400" y="3494520"/>
            <a:ext cx="131040" cy="243360"/>
          </a:xfrm>
          <a:custGeom>
            <a:avLst/>
            <a:gdLst/>
            <a:ahLst/>
            <a:cxnLst/>
            <a:rect l="0" t="0" r="r" b="b"/>
            <a:pathLst>
              <a:path w="364" h="676">
                <a:moveTo>
                  <a:pt x="316" y="560"/>
                </a:moveTo>
                <a:cubicBezTo>
                  <a:pt x="316" y="560"/>
                  <a:pt x="317" y="560"/>
                  <a:pt x="320" y="560"/>
                </a:cubicBezTo>
                <a:cubicBezTo>
                  <a:pt x="322" y="560"/>
                  <a:pt x="326" y="563"/>
                  <a:pt x="331" y="569"/>
                </a:cubicBezTo>
                <a:cubicBezTo>
                  <a:pt x="336" y="574"/>
                  <a:pt x="338" y="579"/>
                  <a:pt x="338" y="583"/>
                </a:cubicBezTo>
                <a:cubicBezTo>
                  <a:pt x="338" y="586"/>
                  <a:pt x="333" y="593"/>
                  <a:pt x="322" y="602"/>
                </a:cubicBezTo>
                <a:cubicBezTo>
                  <a:pt x="270" y="651"/>
                  <a:pt x="225" y="676"/>
                  <a:pt x="186" y="676"/>
                </a:cubicBezTo>
                <a:cubicBezTo>
                  <a:pt x="163" y="676"/>
                  <a:pt x="145" y="668"/>
                  <a:pt x="130" y="654"/>
                </a:cubicBezTo>
                <a:cubicBezTo>
                  <a:pt x="115" y="640"/>
                  <a:pt x="105" y="624"/>
                  <a:pt x="99" y="608"/>
                </a:cubicBezTo>
                <a:cubicBezTo>
                  <a:pt x="93" y="591"/>
                  <a:pt x="89" y="575"/>
                  <a:pt x="86" y="560"/>
                </a:cubicBezTo>
                <a:lnTo>
                  <a:pt x="81" y="537"/>
                </a:lnTo>
                <a:cubicBezTo>
                  <a:pt x="81" y="536"/>
                  <a:pt x="77" y="540"/>
                  <a:pt x="67" y="549"/>
                </a:cubicBezTo>
                <a:cubicBezTo>
                  <a:pt x="58" y="558"/>
                  <a:pt x="48" y="567"/>
                  <a:pt x="39" y="577"/>
                </a:cubicBezTo>
                <a:cubicBezTo>
                  <a:pt x="29" y="587"/>
                  <a:pt x="22" y="592"/>
                  <a:pt x="20" y="592"/>
                </a:cubicBezTo>
                <a:cubicBezTo>
                  <a:pt x="16" y="592"/>
                  <a:pt x="12" y="589"/>
                  <a:pt x="8" y="584"/>
                </a:cubicBezTo>
                <a:cubicBezTo>
                  <a:pt x="4" y="578"/>
                  <a:pt x="1" y="573"/>
                  <a:pt x="0" y="570"/>
                </a:cubicBezTo>
                <a:cubicBezTo>
                  <a:pt x="0" y="567"/>
                  <a:pt x="2" y="564"/>
                  <a:pt x="5" y="561"/>
                </a:cubicBezTo>
                <a:cubicBezTo>
                  <a:pt x="8" y="558"/>
                  <a:pt x="22" y="544"/>
                  <a:pt x="48" y="520"/>
                </a:cubicBezTo>
                <a:lnTo>
                  <a:pt x="79" y="490"/>
                </a:lnTo>
                <a:lnTo>
                  <a:pt x="79" y="485"/>
                </a:lnTo>
                <a:cubicBezTo>
                  <a:pt x="79" y="484"/>
                  <a:pt x="79" y="482"/>
                  <a:pt x="79" y="479"/>
                </a:cubicBezTo>
                <a:cubicBezTo>
                  <a:pt x="79" y="476"/>
                  <a:pt x="79" y="473"/>
                  <a:pt x="80" y="471"/>
                </a:cubicBezTo>
                <a:cubicBezTo>
                  <a:pt x="80" y="420"/>
                  <a:pt x="91" y="358"/>
                  <a:pt x="113" y="285"/>
                </a:cubicBezTo>
                <a:cubicBezTo>
                  <a:pt x="135" y="212"/>
                  <a:pt x="165" y="146"/>
                  <a:pt x="201" y="88"/>
                </a:cubicBezTo>
                <a:cubicBezTo>
                  <a:pt x="239" y="28"/>
                  <a:pt x="274" y="-1"/>
                  <a:pt x="308" y="0"/>
                </a:cubicBezTo>
                <a:cubicBezTo>
                  <a:pt x="345" y="0"/>
                  <a:pt x="364" y="21"/>
                  <a:pt x="364" y="64"/>
                </a:cubicBezTo>
                <a:lnTo>
                  <a:pt x="364" y="74"/>
                </a:lnTo>
                <a:cubicBezTo>
                  <a:pt x="364" y="182"/>
                  <a:pt x="301" y="304"/>
                  <a:pt x="174" y="440"/>
                </a:cubicBezTo>
                <a:cubicBezTo>
                  <a:pt x="169" y="446"/>
                  <a:pt x="164" y="451"/>
                  <a:pt x="161" y="454"/>
                </a:cubicBezTo>
                <a:cubicBezTo>
                  <a:pt x="158" y="457"/>
                  <a:pt x="156" y="459"/>
                  <a:pt x="156" y="461"/>
                </a:cubicBezTo>
                <a:cubicBezTo>
                  <a:pt x="155" y="462"/>
                  <a:pt x="154" y="463"/>
                  <a:pt x="153" y="463"/>
                </a:cubicBezTo>
                <a:cubicBezTo>
                  <a:pt x="152" y="464"/>
                  <a:pt x="150" y="466"/>
                  <a:pt x="147" y="470"/>
                </a:cubicBezTo>
                <a:lnTo>
                  <a:pt x="146" y="484"/>
                </a:lnTo>
                <a:cubicBezTo>
                  <a:pt x="143" y="511"/>
                  <a:pt x="142" y="531"/>
                  <a:pt x="142" y="543"/>
                </a:cubicBezTo>
                <a:cubicBezTo>
                  <a:pt x="142" y="608"/>
                  <a:pt x="157" y="641"/>
                  <a:pt x="187" y="641"/>
                </a:cubicBezTo>
                <a:cubicBezTo>
                  <a:pt x="200" y="641"/>
                  <a:pt x="215" y="637"/>
                  <a:pt x="230" y="629"/>
                </a:cubicBezTo>
                <a:cubicBezTo>
                  <a:pt x="246" y="621"/>
                  <a:pt x="258" y="613"/>
                  <a:pt x="268" y="605"/>
                </a:cubicBezTo>
                <a:cubicBezTo>
                  <a:pt x="277" y="597"/>
                  <a:pt x="290" y="585"/>
                  <a:pt x="307" y="570"/>
                </a:cubicBezTo>
                <a:cubicBezTo>
                  <a:pt x="313" y="563"/>
                  <a:pt x="317" y="560"/>
                  <a:pt x="320" y="560"/>
                </a:cubicBezTo>
                <a:lnTo>
                  <a:pt x="316" y="560"/>
                </a:lnTo>
                <a:moveTo>
                  <a:pt x="330" y="67"/>
                </a:moveTo>
                <a:cubicBezTo>
                  <a:pt x="330" y="53"/>
                  <a:pt x="328" y="45"/>
                  <a:pt x="324" y="41"/>
                </a:cubicBezTo>
                <a:cubicBezTo>
                  <a:pt x="321" y="37"/>
                  <a:pt x="315" y="35"/>
                  <a:pt x="308" y="34"/>
                </a:cubicBezTo>
                <a:cubicBezTo>
                  <a:pt x="303" y="34"/>
                  <a:pt x="298" y="35"/>
                  <a:pt x="295" y="36"/>
                </a:cubicBezTo>
                <a:cubicBezTo>
                  <a:pt x="291" y="38"/>
                  <a:pt x="285" y="44"/>
                  <a:pt x="276" y="56"/>
                </a:cubicBezTo>
                <a:cubicBezTo>
                  <a:pt x="267" y="69"/>
                  <a:pt x="258" y="85"/>
                  <a:pt x="248" y="106"/>
                </a:cubicBezTo>
                <a:cubicBezTo>
                  <a:pt x="236" y="134"/>
                  <a:pt x="222" y="173"/>
                  <a:pt x="208" y="222"/>
                </a:cubicBezTo>
                <a:cubicBezTo>
                  <a:pt x="193" y="272"/>
                  <a:pt x="181" y="315"/>
                  <a:pt x="173" y="350"/>
                </a:cubicBezTo>
                <a:lnTo>
                  <a:pt x="160" y="403"/>
                </a:lnTo>
                <a:cubicBezTo>
                  <a:pt x="160" y="404"/>
                  <a:pt x="163" y="401"/>
                  <a:pt x="167" y="396"/>
                </a:cubicBezTo>
                <a:cubicBezTo>
                  <a:pt x="171" y="392"/>
                  <a:pt x="177" y="385"/>
                  <a:pt x="184" y="378"/>
                </a:cubicBezTo>
                <a:cubicBezTo>
                  <a:pt x="191" y="370"/>
                  <a:pt x="196" y="364"/>
                  <a:pt x="200" y="357"/>
                </a:cubicBezTo>
                <a:cubicBezTo>
                  <a:pt x="266" y="276"/>
                  <a:pt x="308" y="193"/>
                  <a:pt x="325" y="108"/>
                </a:cubicBezTo>
                <a:cubicBezTo>
                  <a:pt x="328" y="94"/>
                  <a:pt x="330" y="81"/>
                  <a:pt x="330" y="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49" name="フリーフォーム: 図形 3248"/>
          <p:cNvSpPr/>
          <p:nvPr/>
        </p:nvSpPr>
        <p:spPr>
          <a:xfrm>
            <a:off x="6807240" y="3479400"/>
            <a:ext cx="80640" cy="335520"/>
          </a:xfrm>
          <a:custGeom>
            <a:avLst/>
            <a:gdLst/>
            <a:ahLst/>
            <a:cxnLst/>
            <a:rect l="0" t="0" r="r" b="b"/>
            <a:pathLst>
              <a:path w="224" h="932">
                <a:moveTo>
                  <a:pt x="0" y="466"/>
                </a:moveTo>
                <a:cubicBezTo>
                  <a:pt x="0" y="424"/>
                  <a:pt x="3" y="383"/>
                  <a:pt x="10" y="345"/>
                </a:cubicBezTo>
                <a:cubicBezTo>
                  <a:pt x="16" y="306"/>
                  <a:pt x="23" y="273"/>
                  <a:pt x="31" y="245"/>
                </a:cubicBezTo>
                <a:cubicBezTo>
                  <a:pt x="39" y="217"/>
                  <a:pt x="51" y="190"/>
                  <a:pt x="65" y="163"/>
                </a:cubicBezTo>
                <a:cubicBezTo>
                  <a:pt x="81" y="136"/>
                  <a:pt x="93" y="116"/>
                  <a:pt x="102" y="101"/>
                </a:cubicBezTo>
                <a:cubicBezTo>
                  <a:pt x="111" y="85"/>
                  <a:pt x="124" y="69"/>
                  <a:pt x="141" y="51"/>
                </a:cubicBezTo>
                <a:cubicBezTo>
                  <a:pt x="158" y="34"/>
                  <a:pt x="169" y="23"/>
                  <a:pt x="172" y="20"/>
                </a:cubicBezTo>
                <a:cubicBezTo>
                  <a:pt x="175" y="16"/>
                  <a:pt x="182" y="9"/>
                  <a:pt x="195" y="0"/>
                </a:cubicBezTo>
                <a:lnTo>
                  <a:pt x="207" y="0"/>
                </a:lnTo>
                <a:lnTo>
                  <a:pt x="211" y="0"/>
                </a:lnTo>
                <a:cubicBezTo>
                  <a:pt x="219" y="0"/>
                  <a:pt x="224" y="3"/>
                  <a:pt x="224" y="9"/>
                </a:cubicBezTo>
                <a:cubicBezTo>
                  <a:pt x="224" y="10"/>
                  <a:pt x="218" y="17"/>
                  <a:pt x="208" y="28"/>
                </a:cubicBezTo>
                <a:cubicBezTo>
                  <a:pt x="197" y="39"/>
                  <a:pt x="185" y="56"/>
                  <a:pt x="170" y="77"/>
                </a:cubicBezTo>
                <a:cubicBezTo>
                  <a:pt x="155" y="99"/>
                  <a:pt x="140" y="127"/>
                  <a:pt x="124" y="158"/>
                </a:cubicBezTo>
                <a:cubicBezTo>
                  <a:pt x="109" y="190"/>
                  <a:pt x="96" y="233"/>
                  <a:pt x="85" y="287"/>
                </a:cubicBezTo>
                <a:cubicBezTo>
                  <a:pt x="75" y="341"/>
                  <a:pt x="68" y="401"/>
                  <a:pt x="68" y="466"/>
                </a:cubicBezTo>
                <a:cubicBezTo>
                  <a:pt x="68" y="532"/>
                  <a:pt x="75" y="592"/>
                  <a:pt x="85" y="645"/>
                </a:cubicBezTo>
                <a:cubicBezTo>
                  <a:pt x="96" y="698"/>
                  <a:pt x="108" y="742"/>
                  <a:pt x="123" y="774"/>
                </a:cubicBezTo>
                <a:cubicBezTo>
                  <a:pt x="138" y="807"/>
                  <a:pt x="153" y="834"/>
                  <a:pt x="169" y="854"/>
                </a:cubicBezTo>
                <a:cubicBezTo>
                  <a:pt x="184" y="875"/>
                  <a:pt x="197" y="891"/>
                  <a:pt x="208" y="904"/>
                </a:cubicBezTo>
                <a:cubicBezTo>
                  <a:pt x="218" y="916"/>
                  <a:pt x="224" y="923"/>
                  <a:pt x="224" y="923"/>
                </a:cubicBezTo>
                <a:cubicBezTo>
                  <a:pt x="224" y="929"/>
                  <a:pt x="219" y="932"/>
                  <a:pt x="210" y="932"/>
                </a:cubicBezTo>
                <a:lnTo>
                  <a:pt x="207" y="932"/>
                </a:lnTo>
                <a:lnTo>
                  <a:pt x="195" y="932"/>
                </a:lnTo>
                <a:lnTo>
                  <a:pt x="169" y="909"/>
                </a:lnTo>
                <a:cubicBezTo>
                  <a:pt x="111" y="857"/>
                  <a:pt x="67" y="791"/>
                  <a:pt x="40"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0" name="フリーフォーム: 図形 3249"/>
          <p:cNvSpPr/>
          <p:nvPr/>
        </p:nvSpPr>
        <p:spPr>
          <a:xfrm>
            <a:off x="6920640" y="3579120"/>
            <a:ext cx="186480" cy="154440"/>
          </a:xfrm>
          <a:custGeom>
            <a:avLst/>
            <a:gdLst/>
            <a:ahLst/>
            <a:cxnLst/>
            <a:rect l="0" t="0" r="r" b="b"/>
            <a:pathLst>
              <a:path w="518" h="429">
                <a:moveTo>
                  <a:pt x="29" y="160"/>
                </a:moveTo>
                <a:lnTo>
                  <a:pt x="18" y="160"/>
                </a:lnTo>
                <a:cubicBezTo>
                  <a:pt x="6" y="160"/>
                  <a:pt x="0" y="155"/>
                  <a:pt x="0" y="147"/>
                </a:cubicBezTo>
                <a:cubicBezTo>
                  <a:pt x="0" y="145"/>
                  <a:pt x="0" y="142"/>
                  <a:pt x="2" y="136"/>
                </a:cubicBezTo>
                <a:cubicBezTo>
                  <a:pt x="3" y="131"/>
                  <a:pt x="6" y="123"/>
                  <a:pt x="12" y="112"/>
                </a:cubicBezTo>
                <a:cubicBezTo>
                  <a:pt x="18" y="102"/>
                  <a:pt x="24" y="92"/>
                  <a:pt x="31" y="81"/>
                </a:cubicBezTo>
                <a:cubicBezTo>
                  <a:pt x="37" y="71"/>
                  <a:pt x="48" y="60"/>
                  <a:pt x="62" y="48"/>
                </a:cubicBezTo>
                <a:cubicBezTo>
                  <a:pt x="76" y="36"/>
                  <a:pt x="92" y="26"/>
                  <a:pt x="108" y="18"/>
                </a:cubicBezTo>
                <a:cubicBezTo>
                  <a:pt x="133" y="7"/>
                  <a:pt x="156" y="1"/>
                  <a:pt x="178" y="1"/>
                </a:cubicBezTo>
                <a:lnTo>
                  <a:pt x="180" y="1"/>
                </a:lnTo>
                <a:cubicBezTo>
                  <a:pt x="203" y="1"/>
                  <a:pt x="218" y="2"/>
                  <a:pt x="223" y="2"/>
                </a:cubicBezTo>
                <a:cubicBezTo>
                  <a:pt x="270" y="10"/>
                  <a:pt x="301" y="26"/>
                  <a:pt x="316" y="49"/>
                </a:cubicBezTo>
                <a:lnTo>
                  <a:pt x="326" y="40"/>
                </a:lnTo>
                <a:cubicBezTo>
                  <a:pt x="352" y="13"/>
                  <a:pt x="380" y="0"/>
                  <a:pt x="410" y="0"/>
                </a:cubicBezTo>
                <a:cubicBezTo>
                  <a:pt x="444" y="0"/>
                  <a:pt x="471" y="10"/>
                  <a:pt x="489" y="29"/>
                </a:cubicBezTo>
                <a:cubicBezTo>
                  <a:pt x="508" y="49"/>
                  <a:pt x="518" y="72"/>
                  <a:pt x="518" y="99"/>
                </a:cubicBezTo>
                <a:cubicBezTo>
                  <a:pt x="518" y="127"/>
                  <a:pt x="510" y="147"/>
                  <a:pt x="494" y="161"/>
                </a:cubicBezTo>
                <a:cubicBezTo>
                  <a:pt x="478" y="176"/>
                  <a:pt x="461" y="183"/>
                  <a:pt x="442" y="184"/>
                </a:cubicBezTo>
                <a:cubicBezTo>
                  <a:pt x="428" y="184"/>
                  <a:pt x="416" y="179"/>
                  <a:pt x="406" y="171"/>
                </a:cubicBezTo>
                <a:cubicBezTo>
                  <a:pt x="396" y="162"/>
                  <a:pt x="391" y="150"/>
                  <a:pt x="391" y="135"/>
                </a:cubicBezTo>
                <a:cubicBezTo>
                  <a:pt x="391" y="113"/>
                  <a:pt x="399" y="94"/>
                  <a:pt x="415" y="80"/>
                </a:cubicBezTo>
                <a:cubicBezTo>
                  <a:pt x="423" y="73"/>
                  <a:pt x="433" y="68"/>
                  <a:pt x="445" y="63"/>
                </a:cubicBezTo>
                <a:cubicBezTo>
                  <a:pt x="445" y="62"/>
                  <a:pt x="443" y="61"/>
                  <a:pt x="441" y="59"/>
                </a:cubicBezTo>
                <a:cubicBezTo>
                  <a:pt x="438" y="57"/>
                  <a:pt x="434" y="55"/>
                  <a:pt x="428" y="53"/>
                </a:cubicBezTo>
                <a:cubicBezTo>
                  <a:pt x="422" y="50"/>
                  <a:pt x="415" y="49"/>
                  <a:pt x="407" y="49"/>
                </a:cubicBezTo>
                <a:cubicBezTo>
                  <a:pt x="400" y="49"/>
                  <a:pt x="394" y="49"/>
                  <a:pt x="391" y="51"/>
                </a:cubicBezTo>
                <a:cubicBezTo>
                  <a:pt x="370" y="60"/>
                  <a:pt x="356" y="78"/>
                  <a:pt x="347" y="104"/>
                </a:cubicBezTo>
                <a:cubicBezTo>
                  <a:pt x="309" y="244"/>
                  <a:pt x="290" y="325"/>
                  <a:pt x="290" y="348"/>
                </a:cubicBezTo>
                <a:cubicBezTo>
                  <a:pt x="290" y="370"/>
                  <a:pt x="306" y="381"/>
                  <a:pt x="338" y="381"/>
                </a:cubicBezTo>
                <a:cubicBezTo>
                  <a:pt x="365" y="381"/>
                  <a:pt x="390" y="372"/>
                  <a:pt x="412" y="353"/>
                </a:cubicBezTo>
                <a:cubicBezTo>
                  <a:pt x="434" y="335"/>
                  <a:pt x="450" y="313"/>
                  <a:pt x="459" y="290"/>
                </a:cubicBezTo>
                <a:cubicBezTo>
                  <a:pt x="461" y="281"/>
                  <a:pt x="463" y="276"/>
                  <a:pt x="465" y="274"/>
                </a:cubicBezTo>
                <a:cubicBezTo>
                  <a:pt x="467" y="272"/>
                  <a:pt x="473" y="271"/>
                  <a:pt x="484" y="271"/>
                </a:cubicBezTo>
                <a:lnTo>
                  <a:pt x="489" y="271"/>
                </a:lnTo>
                <a:lnTo>
                  <a:pt x="500" y="271"/>
                </a:lnTo>
                <a:cubicBezTo>
                  <a:pt x="512" y="271"/>
                  <a:pt x="518" y="276"/>
                  <a:pt x="518" y="284"/>
                </a:cubicBezTo>
                <a:cubicBezTo>
                  <a:pt x="518" y="292"/>
                  <a:pt x="514" y="304"/>
                  <a:pt x="506" y="319"/>
                </a:cubicBezTo>
                <a:cubicBezTo>
                  <a:pt x="498" y="334"/>
                  <a:pt x="487" y="349"/>
                  <a:pt x="473" y="366"/>
                </a:cubicBezTo>
                <a:cubicBezTo>
                  <a:pt x="458" y="383"/>
                  <a:pt x="438" y="398"/>
                  <a:pt x="412" y="411"/>
                </a:cubicBezTo>
                <a:cubicBezTo>
                  <a:pt x="386" y="424"/>
                  <a:pt x="359" y="430"/>
                  <a:pt x="330" y="429"/>
                </a:cubicBezTo>
                <a:cubicBezTo>
                  <a:pt x="278" y="429"/>
                  <a:pt x="238" y="416"/>
                  <a:pt x="208" y="389"/>
                </a:cubicBezTo>
                <a:lnTo>
                  <a:pt x="201" y="381"/>
                </a:lnTo>
                <a:cubicBezTo>
                  <a:pt x="174" y="413"/>
                  <a:pt x="143" y="429"/>
                  <a:pt x="110" y="429"/>
                </a:cubicBezTo>
                <a:lnTo>
                  <a:pt x="105" y="429"/>
                </a:lnTo>
                <a:cubicBezTo>
                  <a:pt x="70" y="429"/>
                  <a:pt x="43" y="419"/>
                  <a:pt x="26" y="399"/>
                </a:cubicBezTo>
                <a:cubicBezTo>
                  <a:pt x="9" y="379"/>
                  <a:pt x="0" y="357"/>
                  <a:pt x="0" y="334"/>
                </a:cubicBezTo>
                <a:cubicBezTo>
                  <a:pt x="0" y="304"/>
                  <a:pt x="8" y="282"/>
                  <a:pt x="25" y="268"/>
                </a:cubicBezTo>
                <a:cubicBezTo>
                  <a:pt x="42" y="255"/>
                  <a:pt x="59" y="248"/>
                  <a:pt x="76" y="247"/>
                </a:cubicBezTo>
                <a:cubicBezTo>
                  <a:pt x="90" y="247"/>
                  <a:pt x="103" y="251"/>
                  <a:pt x="112" y="260"/>
                </a:cubicBezTo>
                <a:cubicBezTo>
                  <a:pt x="122" y="269"/>
                  <a:pt x="127" y="281"/>
                  <a:pt x="127" y="295"/>
                </a:cubicBezTo>
                <a:cubicBezTo>
                  <a:pt x="127" y="317"/>
                  <a:pt x="119" y="335"/>
                  <a:pt x="103" y="350"/>
                </a:cubicBezTo>
                <a:cubicBezTo>
                  <a:pt x="95" y="357"/>
                  <a:pt x="85" y="362"/>
                  <a:pt x="73" y="367"/>
                </a:cubicBezTo>
                <a:cubicBezTo>
                  <a:pt x="75" y="370"/>
                  <a:pt x="79" y="373"/>
                  <a:pt x="86" y="376"/>
                </a:cubicBezTo>
                <a:cubicBezTo>
                  <a:pt x="94" y="380"/>
                  <a:pt x="102" y="381"/>
                  <a:pt x="110" y="382"/>
                </a:cubicBezTo>
                <a:cubicBezTo>
                  <a:pt x="123" y="382"/>
                  <a:pt x="135" y="376"/>
                  <a:pt x="146" y="365"/>
                </a:cubicBezTo>
                <a:cubicBezTo>
                  <a:pt x="156" y="354"/>
                  <a:pt x="166" y="341"/>
                  <a:pt x="171" y="326"/>
                </a:cubicBezTo>
                <a:cubicBezTo>
                  <a:pt x="209" y="187"/>
                  <a:pt x="228" y="105"/>
                  <a:pt x="228" y="82"/>
                </a:cubicBezTo>
                <a:cubicBezTo>
                  <a:pt x="228" y="60"/>
                  <a:pt x="212" y="49"/>
                  <a:pt x="180" y="49"/>
                </a:cubicBezTo>
                <a:cubicBezTo>
                  <a:pt x="157" y="49"/>
                  <a:pt x="135" y="56"/>
                  <a:pt x="112" y="70"/>
                </a:cubicBezTo>
                <a:cubicBezTo>
                  <a:pt x="90" y="85"/>
                  <a:pt x="72" y="108"/>
                  <a:pt x="59" y="141"/>
                </a:cubicBezTo>
                <a:cubicBezTo>
                  <a:pt x="57" y="150"/>
                  <a:pt x="55" y="155"/>
                  <a:pt x="53" y="157"/>
                </a:cubicBezTo>
                <a:cubicBezTo>
                  <a:pt x="51" y="159"/>
                  <a:pt x="45" y="160"/>
                  <a:pt x="34" y="160"/>
                </a:cubicBezTo>
                <a:lnTo>
                  <a:pt x="29" y="16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1" name="フリーフォーム: 図形 3250"/>
          <p:cNvSpPr/>
          <p:nvPr/>
        </p:nvSpPr>
        <p:spPr>
          <a:xfrm>
            <a:off x="7153200" y="3690000"/>
            <a:ext cx="44280" cy="106200"/>
          </a:xfrm>
          <a:custGeom>
            <a:avLst/>
            <a:gdLst/>
            <a:ahLst/>
            <a:cxnLst/>
            <a:rect l="0" t="0" r="r" b="b"/>
            <a:pathLst>
              <a:path w="123" h="295">
                <a:moveTo>
                  <a:pt x="0" y="80"/>
                </a:moveTo>
                <a:cubicBezTo>
                  <a:pt x="0" y="80"/>
                  <a:pt x="0" y="73"/>
                  <a:pt x="0" y="57"/>
                </a:cubicBezTo>
                <a:cubicBezTo>
                  <a:pt x="0" y="42"/>
                  <a:pt x="5" y="28"/>
                  <a:pt x="14" y="17"/>
                </a:cubicBezTo>
                <a:cubicBezTo>
                  <a:pt x="24" y="6"/>
                  <a:pt x="38" y="0"/>
                  <a:pt x="54" y="0"/>
                </a:cubicBezTo>
                <a:cubicBezTo>
                  <a:pt x="72" y="0"/>
                  <a:pt x="88" y="8"/>
                  <a:pt x="102" y="24"/>
                </a:cubicBezTo>
                <a:cubicBezTo>
                  <a:pt x="116" y="39"/>
                  <a:pt x="123" y="66"/>
                  <a:pt x="123" y="106"/>
                </a:cubicBezTo>
                <a:cubicBezTo>
                  <a:pt x="123" y="127"/>
                  <a:pt x="121" y="148"/>
                  <a:pt x="115" y="170"/>
                </a:cubicBezTo>
                <a:cubicBezTo>
                  <a:pt x="109" y="190"/>
                  <a:pt x="103" y="208"/>
                  <a:pt x="95" y="223"/>
                </a:cubicBezTo>
                <a:cubicBezTo>
                  <a:pt x="88" y="238"/>
                  <a:pt x="80" y="250"/>
                  <a:pt x="70" y="261"/>
                </a:cubicBezTo>
                <a:cubicBezTo>
                  <a:pt x="62" y="272"/>
                  <a:pt x="54" y="280"/>
                  <a:pt x="48" y="286"/>
                </a:cubicBezTo>
                <a:cubicBezTo>
                  <a:pt x="42" y="292"/>
                  <a:pt x="38" y="295"/>
                  <a:pt x="36" y="295"/>
                </a:cubicBezTo>
                <a:cubicBezTo>
                  <a:pt x="33" y="295"/>
                  <a:pt x="29" y="292"/>
                  <a:pt x="24" y="286"/>
                </a:cubicBezTo>
                <a:cubicBezTo>
                  <a:pt x="18" y="281"/>
                  <a:pt x="15" y="277"/>
                  <a:pt x="15" y="274"/>
                </a:cubicBezTo>
                <a:cubicBezTo>
                  <a:pt x="15" y="272"/>
                  <a:pt x="19" y="267"/>
                  <a:pt x="26" y="259"/>
                </a:cubicBezTo>
                <a:cubicBezTo>
                  <a:pt x="32" y="252"/>
                  <a:pt x="40" y="242"/>
                  <a:pt x="49" y="231"/>
                </a:cubicBezTo>
                <a:cubicBezTo>
                  <a:pt x="58" y="220"/>
                  <a:pt x="66" y="205"/>
                  <a:pt x="73" y="185"/>
                </a:cubicBezTo>
                <a:cubicBezTo>
                  <a:pt x="82" y="165"/>
                  <a:pt x="87" y="141"/>
                  <a:pt x="89" y="116"/>
                </a:cubicBezTo>
                <a:lnTo>
                  <a:pt x="89" y="105"/>
                </a:lnTo>
                <a:lnTo>
                  <a:pt x="88" y="106"/>
                </a:lnTo>
                <a:cubicBezTo>
                  <a:pt x="87" y="106"/>
                  <a:pt x="85" y="107"/>
                  <a:pt x="83" y="107"/>
                </a:cubicBezTo>
                <a:cubicBezTo>
                  <a:pt x="82" y="108"/>
                  <a:pt x="80" y="109"/>
                  <a:pt x="77" y="110"/>
                </a:cubicBezTo>
                <a:cubicBezTo>
                  <a:pt x="75" y="111"/>
                  <a:pt x="72" y="112"/>
                  <a:pt x="68" y="112"/>
                </a:cubicBezTo>
                <a:cubicBezTo>
                  <a:pt x="65" y="112"/>
                  <a:pt x="61" y="112"/>
                  <a:pt x="57" y="113"/>
                </a:cubicBezTo>
                <a:cubicBezTo>
                  <a:pt x="41" y="113"/>
                  <a:pt x="27" y="108"/>
                  <a:pt x="16"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2" name="フリーフォーム: 図形 3251"/>
          <p:cNvSpPr/>
          <p:nvPr/>
        </p:nvSpPr>
        <p:spPr>
          <a:xfrm>
            <a:off x="7283880" y="3579120"/>
            <a:ext cx="211680" cy="154440"/>
          </a:xfrm>
          <a:custGeom>
            <a:avLst/>
            <a:gdLst/>
            <a:ahLst/>
            <a:cxnLst/>
            <a:rect l="0" t="0" r="r" b="b"/>
            <a:pathLst>
              <a:path w="588" h="429">
                <a:moveTo>
                  <a:pt x="155" y="59"/>
                </a:moveTo>
                <a:cubicBezTo>
                  <a:pt x="155" y="54"/>
                  <a:pt x="154" y="51"/>
                  <a:pt x="153" y="50"/>
                </a:cubicBezTo>
                <a:cubicBezTo>
                  <a:pt x="152" y="49"/>
                  <a:pt x="148" y="48"/>
                  <a:pt x="143" y="48"/>
                </a:cubicBezTo>
                <a:cubicBezTo>
                  <a:pt x="126" y="49"/>
                  <a:pt x="111" y="58"/>
                  <a:pt x="96" y="75"/>
                </a:cubicBezTo>
                <a:cubicBezTo>
                  <a:pt x="81" y="92"/>
                  <a:pt x="70" y="113"/>
                  <a:pt x="62" y="139"/>
                </a:cubicBezTo>
                <a:cubicBezTo>
                  <a:pt x="58" y="149"/>
                  <a:pt x="56" y="155"/>
                  <a:pt x="54" y="157"/>
                </a:cubicBezTo>
                <a:cubicBezTo>
                  <a:pt x="52" y="159"/>
                  <a:pt x="46" y="160"/>
                  <a:pt x="36" y="160"/>
                </a:cubicBezTo>
                <a:lnTo>
                  <a:pt x="30" y="160"/>
                </a:lnTo>
                <a:lnTo>
                  <a:pt x="20" y="160"/>
                </a:lnTo>
                <a:cubicBezTo>
                  <a:pt x="6" y="160"/>
                  <a:pt x="0" y="155"/>
                  <a:pt x="0" y="147"/>
                </a:cubicBezTo>
                <a:cubicBezTo>
                  <a:pt x="0" y="140"/>
                  <a:pt x="4" y="129"/>
                  <a:pt x="10" y="113"/>
                </a:cubicBezTo>
                <a:cubicBezTo>
                  <a:pt x="17" y="98"/>
                  <a:pt x="27" y="82"/>
                  <a:pt x="39" y="65"/>
                </a:cubicBezTo>
                <a:cubicBezTo>
                  <a:pt x="51" y="47"/>
                  <a:pt x="67" y="32"/>
                  <a:pt x="88" y="20"/>
                </a:cubicBezTo>
                <a:cubicBezTo>
                  <a:pt x="108" y="8"/>
                  <a:pt x="130" y="1"/>
                  <a:pt x="153" y="0"/>
                </a:cubicBezTo>
                <a:cubicBezTo>
                  <a:pt x="184" y="0"/>
                  <a:pt x="210" y="8"/>
                  <a:pt x="232" y="24"/>
                </a:cubicBezTo>
                <a:cubicBezTo>
                  <a:pt x="254" y="39"/>
                  <a:pt x="265" y="59"/>
                  <a:pt x="265" y="84"/>
                </a:cubicBezTo>
                <a:cubicBezTo>
                  <a:pt x="265" y="94"/>
                  <a:pt x="255" y="128"/>
                  <a:pt x="233" y="186"/>
                </a:cubicBezTo>
                <a:cubicBezTo>
                  <a:pt x="211" y="243"/>
                  <a:pt x="200" y="288"/>
                  <a:pt x="200" y="319"/>
                </a:cubicBezTo>
                <a:cubicBezTo>
                  <a:pt x="200" y="361"/>
                  <a:pt x="217" y="382"/>
                  <a:pt x="250" y="382"/>
                </a:cubicBezTo>
                <a:cubicBezTo>
                  <a:pt x="267" y="382"/>
                  <a:pt x="283" y="377"/>
                  <a:pt x="299" y="368"/>
                </a:cubicBezTo>
                <a:cubicBezTo>
                  <a:pt x="314" y="359"/>
                  <a:pt x="326" y="350"/>
                  <a:pt x="332" y="342"/>
                </a:cubicBezTo>
                <a:cubicBezTo>
                  <a:pt x="339" y="334"/>
                  <a:pt x="343" y="329"/>
                  <a:pt x="343" y="326"/>
                </a:cubicBezTo>
                <a:cubicBezTo>
                  <a:pt x="343" y="324"/>
                  <a:pt x="353" y="279"/>
                  <a:pt x="375" y="192"/>
                </a:cubicBezTo>
                <a:cubicBezTo>
                  <a:pt x="397" y="104"/>
                  <a:pt x="409" y="58"/>
                  <a:pt x="411" y="53"/>
                </a:cubicBezTo>
                <a:cubicBezTo>
                  <a:pt x="415" y="41"/>
                  <a:pt x="424" y="31"/>
                  <a:pt x="436" y="22"/>
                </a:cubicBezTo>
                <a:cubicBezTo>
                  <a:pt x="447" y="13"/>
                  <a:pt x="461" y="8"/>
                  <a:pt x="477" y="8"/>
                </a:cubicBezTo>
                <a:cubicBezTo>
                  <a:pt x="492" y="8"/>
                  <a:pt x="504" y="13"/>
                  <a:pt x="513" y="22"/>
                </a:cubicBezTo>
                <a:cubicBezTo>
                  <a:pt x="522" y="31"/>
                  <a:pt x="526" y="41"/>
                  <a:pt x="526" y="52"/>
                </a:cubicBezTo>
                <a:cubicBezTo>
                  <a:pt x="526" y="56"/>
                  <a:pt x="520" y="81"/>
                  <a:pt x="509" y="129"/>
                </a:cubicBezTo>
                <a:cubicBezTo>
                  <a:pt x="498" y="175"/>
                  <a:pt x="487" y="221"/>
                  <a:pt x="476" y="266"/>
                </a:cubicBezTo>
                <a:lnTo>
                  <a:pt x="459" y="332"/>
                </a:lnTo>
                <a:cubicBezTo>
                  <a:pt x="458" y="337"/>
                  <a:pt x="457" y="344"/>
                  <a:pt x="457" y="355"/>
                </a:cubicBezTo>
                <a:cubicBezTo>
                  <a:pt x="457" y="374"/>
                  <a:pt x="462" y="383"/>
                  <a:pt x="473" y="383"/>
                </a:cubicBezTo>
                <a:cubicBezTo>
                  <a:pt x="481" y="383"/>
                  <a:pt x="489" y="379"/>
                  <a:pt x="496" y="370"/>
                </a:cubicBezTo>
                <a:cubicBezTo>
                  <a:pt x="507" y="358"/>
                  <a:pt x="518" y="333"/>
                  <a:pt x="527" y="297"/>
                </a:cubicBezTo>
                <a:cubicBezTo>
                  <a:pt x="530" y="284"/>
                  <a:pt x="533" y="277"/>
                  <a:pt x="535" y="275"/>
                </a:cubicBezTo>
                <a:cubicBezTo>
                  <a:pt x="538" y="273"/>
                  <a:pt x="544" y="272"/>
                  <a:pt x="555" y="271"/>
                </a:cubicBezTo>
                <a:lnTo>
                  <a:pt x="559" y="271"/>
                </a:lnTo>
                <a:lnTo>
                  <a:pt x="570" y="271"/>
                </a:lnTo>
                <a:cubicBezTo>
                  <a:pt x="582" y="271"/>
                  <a:pt x="588" y="276"/>
                  <a:pt x="588" y="284"/>
                </a:cubicBezTo>
                <a:cubicBezTo>
                  <a:pt x="588" y="288"/>
                  <a:pt x="587" y="293"/>
                  <a:pt x="585" y="299"/>
                </a:cubicBezTo>
                <a:cubicBezTo>
                  <a:pt x="584" y="305"/>
                  <a:pt x="580" y="317"/>
                  <a:pt x="572" y="335"/>
                </a:cubicBezTo>
                <a:cubicBezTo>
                  <a:pt x="565" y="352"/>
                  <a:pt x="558" y="367"/>
                  <a:pt x="550" y="378"/>
                </a:cubicBezTo>
                <a:cubicBezTo>
                  <a:pt x="543" y="390"/>
                  <a:pt x="531" y="402"/>
                  <a:pt x="514" y="414"/>
                </a:cubicBezTo>
                <a:cubicBezTo>
                  <a:pt x="497" y="425"/>
                  <a:pt x="480" y="431"/>
                  <a:pt x="463" y="429"/>
                </a:cubicBezTo>
                <a:cubicBezTo>
                  <a:pt x="456" y="429"/>
                  <a:pt x="449" y="429"/>
                  <a:pt x="442" y="429"/>
                </a:cubicBezTo>
                <a:cubicBezTo>
                  <a:pt x="435" y="428"/>
                  <a:pt x="429" y="427"/>
                  <a:pt x="424" y="425"/>
                </a:cubicBezTo>
                <a:cubicBezTo>
                  <a:pt x="418" y="423"/>
                  <a:pt x="413" y="421"/>
                  <a:pt x="408" y="420"/>
                </a:cubicBezTo>
                <a:cubicBezTo>
                  <a:pt x="403" y="419"/>
                  <a:pt x="398" y="417"/>
                  <a:pt x="394" y="415"/>
                </a:cubicBezTo>
                <a:cubicBezTo>
                  <a:pt x="389" y="412"/>
                  <a:pt x="386" y="410"/>
                  <a:pt x="383" y="407"/>
                </a:cubicBezTo>
                <a:cubicBezTo>
                  <a:pt x="380" y="405"/>
                  <a:pt x="376" y="402"/>
                  <a:pt x="373" y="401"/>
                </a:cubicBezTo>
                <a:cubicBezTo>
                  <a:pt x="370" y="399"/>
                  <a:pt x="368" y="397"/>
                  <a:pt x="366" y="395"/>
                </a:cubicBezTo>
                <a:cubicBezTo>
                  <a:pt x="364" y="393"/>
                  <a:pt x="362" y="391"/>
                  <a:pt x="360" y="389"/>
                </a:cubicBezTo>
                <a:cubicBezTo>
                  <a:pt x="358" y="388"/>
                  <a:pt x="357" y="386"/>
                  <a:pt x="357" y="386"/>
                </a:cubicBezTo>
                <a:lnTo>
                  <a:pt x="356" y="384"/>
                </a:lnTo>
                <a:lnTo>
                  <a:pt x="348" y="390"/>
                </a:lnTo>
                <a:cubicBezTo>
                  <a:pt x="317" y="416"/>
                  <a:pt x="283" y="429"/>
                  <a:pt x="247" y="429"/>
                </a:cubicBezTo>
                <a:lnTo>
                  <a:pt x="240" y="429"/>
                </a:lnTo>
                <a:cubicBezTo>
                  <a:pt x="158" y="429"/>
                  <a:pt x="108" y="402"/>
                  <a:pt x="92" y="349"/>
                </a:cubicBezTo>
                <a:cubicBezTo>
                  <a:pt x="89" y="339"/>
                  <a:pt x="87" y="324"/>
                  <a:pt x="87" y="306"/>
                </a:cubicBezTo>
                <a:lnTo>
                  <a:pt x="87" y="295"/>
                </a:lnTo>
                <a:cubicBezTo>
                  <a:pt x="87" y="272"/>
                  <a:pt x="98" y="229"/>
                  <a:pt x="120" y="168"/>
                </a:cubicBezTo>
                <a:cubicBezTo>
                  <a:pt x="143" y="106"/>
                  <a:pt x="154" y="70"/>
                  <a:pt x="155"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3" name="フリーフォーム: 図形 3252"/>
          <p:cNvSpPr/>
          <p:nvPr/>
        </p:nvSpPr>
        <p:spPr>
          <a:xfrm>
            <a:off x="7530120" y="3690000"/>
            <a:ext cx="44640" cy="106200"/>
          </a:xfrm>
          <a:custGeom>
            <a:avLst/>
            <a:gdLst/>
            <a:ahLst/>
            <a:cxnLst/>
            <a:rect l="0" t="0" r="r" b="b"/>
            <a:pathLst>
              <a:path w="124" h="295">
                <a:moveTo>
                  <a:pt x="0" y="80"/>
                </a:moveTo>
                <a:cubicBezTo>
                  <a:pt x="0" y="80"/>
                  <a:pt x="0" y="73"/>
                  <a:pt x="0" y="57"/>
                </a:cubicBezTo>
                <a:cubicBezTo>
                  <a:pt x="0" y="42"/>
                  <a:pt x="5" y="28"/>
                  <a:pt x="16" y="17"/>
                </a:cubicBezTo>
                <a:cubicBezTo>
                  <a:pt x="26" y="6"/>
                  <a:pt x="39" y="0"/>
                  <a:pt x="56" y="0"/>
                </a:cubicBezTo>
                <a:cubicBezTo>
                  <a:pt x="73" y="0"/>
                  <a:pt x="89" y="8"/>
                  <a:pt x="102" y="24"/>
                </a:cubicBezTo>
                <a:cubicBezTo>
                  <a:pt x="116" y="39"/>
                  <a:pt x="123" y="66"/>
                  <a:pt x="124" y="106"/>
                </a:cubicBezTo>
                <a:cubicBezTo>
                  <a:pt x="124" y="127"/>
                  <a:pt x="121" y="148"/>
                  <a:pt x="115" y="170"/>
                </a:cubicBezTo>
                <a:cubicBezTo>
                  <a:pt x="110" y="190"/>
                  <a:pt x="103" y="208"/>
                  <a:pt x="96" y="223"/>
                </a:cubicBezTo>
                <a:cubicBezTo>
                  <a:pt x="88" y="238"/>
                  <a:pt x="80" y="250"/>
                  <a:pt x="72" y="261"/>
                </a:cubicBezTo>
                <a:cubicBezTo>
                  <a:pt x="63" y="272"/>
                  <a:pt x="56" y="280"/>
                  <a:pt x="49" y="286"/>
                </a:cubicBezTo>
                <a:cubicBezTo>
                  <a:pt x="43" y="292"/>
                  <a:pt x="39" y="295"/>
                  <a:pt x="37" y="295"/>
                </a:cubicBezTo>
                <a:cubicBezTo>
                  <a:pt x="35" y="295"/>
                  <a:pt x="31" y="292"/>
                  <a:pt x="25" y="286"/>
                </a:cubicBezTo>
                <a:cubicBezTo>
                  <a:pt x="20" y="281"/>
                  <a:pt x="17" y="277"/>
                  <a:pt x="17" y="274"/>
                </a:cubicBezTo>
                <a:cubicBezTo>
                  <a:pt x="17" y="272"/>
                  <a:pt x="20" y="267"/>
                  <a:pt x="27" y="259"/>
                </a:cubicBezTo>
                <a:cubicBezTo>
                  <a:pt x="34" y="252"/>
                  <a:pt x="42" y="242"/>
                  <a:pt x="50" y="231"/>
                </a:cubicBezTo>
                <a:cubicBezTo>
                  <a:pt x="59" y="220"/>
                  <a:pt x="67" y="205"/>
                  <a:pt x="75" y="185"/>
                </a:cubicBezTo>
                <a:cubicBezTo>
                  <a:pt x="82" y="165"/>
                  <a:pt x="87" y="141"/>
                  <a:pt x="89" y="116"/>
                </a:cubicBezTo>
                <a:lnTo>
                  <a:pt x="89" y="105"/>
                </a:lnTo>
                <a:lnTo>
                  <a:pt x="88" y="106"/>
                </a:lnTo>
                <a:cubicBezTo>
                  <a:pt x="87" y="106"/>
                  <a:pt x="86" y="107"/>
                  <a:pt x="84" y="107"/>
                </a:cubicBezTo>
                <a:cubicBezTo>
                  <a:pt x="82" y="108"/>
                  <a:pt x="80" y="109"/>
                  <a:pt x="78" y="110"/>
                </a:cubicBezTo>
                <a:cubicBezTo>
                  <a:pt x="76" y="111"/>
                  <a:pt x="74" y="112"/>
                  <a:pt x="70" y="112"/>
                </a:cubicBezTo>
                <a:cubicBezTo>
                  <a:pt x="66" y="112"/>
                  <a:pt x="62" y="112"/>
                  <a:pt x="59" y="113"/>
                </a:cubicBezTo>
                <a:cubicBezTo>
                  <a:pt x="42" y="113"/>
                  <a:pt x="28" y="108"/>
                  <a:pt x="18"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4" name="フリーフォーム: 図形 3253"/>
          <p:cNvSpPr/>
          <p:nvPr/>
        </p:nvSpPr>
        <p:spPr>
          <a:xfrm>
            <a:off x="7667280" y="3579120"/>
            <a:ext cx="186480" cy="154440"/>
          </a:xfrm>
          <a:custGeom>
            <a:avLst/>
            <a:gdLst/>
            <a:ahLst/>
            <a:cxnLst/>
            <a:rect l="0" t="0" r="r" b="b"/>
            <a:pathLst>
              <a:path w="518" h="429">
                <a:moveTo>
                  <a:pt x="29" y="160"/>
                </a:moveTo>
                <a:lnTo>
                  <a:pt x="19" y="160"/>
                </a:lnTo>
                <a:cubicBezTo>
                  <a:pt x="6" y="160"/>
                  <a:pt x="0" y="155"/>
                  <a:pt x="0" y="147"/>
                </a:cubicBezTo>
                <a:cubicBezTo>
                  <a:pt x="0" y="145"/>
                  <a:pt x="1" y="142"/>
                  <a:pt x="2" y="136"/>
                </a:cubicBezTo>
                <a:cubicBezTo>
                  <a:pt x="3" y="131"/>
                  <a:pt x="7" y="123"/>
                  <a:pt x="12" y="112"/>
                </a:cubicBezTo>
                <a:cubicBezTo>
                  <a:pt x="18" y="102"/>
                  <a:pt x="24" y="92"/>
                  <a:pt x="31" y="81"/>
                </a:cubicBezTo>
                <a:cubicBezTo>
                  <a:pt x="38" y="71"/>
                  <a:pt x="48" y="60"/>
                  <a:pt x="62" y="48"/>
                </a:cubicBezTo>
                <a:cubicBezTo>
                  <a:pt x="77" y="36"/>
                  <a:pt x="92" y="26"/>
                  <a:pt x="108" y="18"/>
                </a:cubicBezTo>
                <a:cubicBezTo>
                  <a:pt x="133" y="7"/>
                  <a:pt x="156" y="1"/>
                  <a:pt x="178" y="1"/>
                </a:cubicBezTo>
                <a:lnTo>
                  <a:pt x="181" y="1"/>
                </a:lnTo>
                <a:cubicBezTo>
                  <a:pt x="204" y="1"/>
                  <a:pt x="218" y="2"/>
                  <a:pt x="223" y="2"/>
                </a:cubicBezTo>
                <a:cubicBezTo>
                  <a:pt x="271" y="10"/>
                  <a:pt x="302" y="26"/>
                  <a:pt x="317" y="49"/>
                </a:cubicBezTo>
                <a:lnTo>
                  <a:pt x="326" y="40"/>
                </a:lnTo>
                <a:cubicBezTo>
                  <a:pt x="352" y="13"/>
                  <a:pt x="380" y="0"/>
                  <a:pt x="411" y="0"/>
                </a:cubicBezTo>
                <a:cubicBezTo>
                  <a:pt x="445" y="0"/>
                  <a:pt x="471" y="10"/>
                  <a:pt x="490" y="29"/>
                </a:cubicBezTo>
                <a:cubicBezTo>
                  <a:pt x="508" y="49"/>
                  <a:pt x="518" y="72"/>
                  <a:pt x="518" y="99"/>
                </a:cubicBezTo>
                <a:cubicBezTo>
                  <a:pt x="518" y="127"/>
                  <a:pt x="510" y="147"/>
                  <a:pt x="494" y="161"/>
                </a:cubicBezTo>
                <a:cubicBezTo>
                  <a:pt x="478" y="176"/>
                  <a:pt x="461" y="183"/>
                  <a:pt x="442" y="184"/>
                </a:cubicBezTo>
                <a:cubicBezTo>
                  <a:pt x="428" y="184"/>
                  <a:pt x="416" y="179"/>
                  <a:pt x="406" y="171"/>
                </a:cubicBezTo>
                <a:cubicBezTo>
                  <a:pt x="396" y="162"/>
                  <a:pt x="391" y="150"/>
                  <a:pt x="391" y="135"/>
                </a:cubicBezTo>
                <a:cubicBezTo>
                  <a:pt x="391" y="113"/>
                  <a:pt x="399" y="94"/>
                  <a:pt x="415" y="80"/>
                </a:cubicBezTo>
                <a:cubicBezTo>
                  <a:pt x="423" y="73"/>
                  <a:pt x="433" y="68"/>
                  <a:pt x="445" y="63"/>
                </a:cubicBezTo>
                <a:cubicBezTo>
                  <a:pt x="445" y="62"/>
                  <a:pt x="444" y="61"/>
                  <a:pt x="441" y="59"/>
                </a:cubicBezTo>
                <a:cubicBezTo>
                  <a:pt x="439" y="57"/>
                  <a:pt x="434" y="55"/>
                  <a:pt x="428" y="53"/>
                </a:cubicBezTo>
                <a:cubicBezTo>
                  <a:pt x="422" y="50"/>
                  <a:pt x="415" y="49"/>
                  <a:pt x="408" y="49"/>
                </a:cubicBezTo>
                <a:cubicBezTo>
                  <a:pt x="400" y="49"/>
                  <a:pt x="395" y="49"/>
                  <a:pt x="391" y="51"/>
                </a:cubicBezTo>
                <a:cubicBezTo>
                  <a:pt x="371" y="60"/>
                  <a:pt x="356" y="78"/>
                  <a:pt x="347" y="104"/>
                </a:cubicBezTo>
                <a:cubicBezTo>
                  <a:pt x="309" y="244"/>
                  <a:pt x="290" y="325"/>
                  <a:pt x="290" y="348"/>
                </a:cubicBezTo>
                <a:cubicBezTo>
                  <a:pt x="290" y="370"/>
                  <a:pt x="306" y="381"/>
                  <a:pt x="338" y="381"/>
                </a:cubicBezTo>
                <a:cubicBezTo>
                  <a:pt x="365" y="381"/>
                  <a:pt x="390" y="372"/>
                  <a:pt x="412" y="353"/>
                </a:cubicBezTo>
                <a:cubicBezTo>
                  <a:pt x="435" y="335"/>
                  <a:pt x="450" y="313"/>
                  <a:pt x="459" y="290"/>
                </a:cubicBezTo>
                <a:cubicBezTo>
                  <a:pt x="461" y="281"/>
                  <a:pt x="464" y="276"/>
                  <a:pt x="465" y="274"/>
                </a:cubicBezTo>
                <a:cubicBezTo>
                  <a:pt x="467" y="272"/>
                  <a:pt x="473" y="271"/>
                  <a:pt x="484" y="271"/>
                </a:cubicBezTo>
                <a:lnTo>
                  <a:pt x="490" y="271"/>
                </a:lnTo>
                <a:lnTo>
                  <a:pt x="500" y="271"/>
                </a:lnTo>
                <a:cubicBezTo>
                  <a:pt x="512" y="271"/>
                  <a:pt x="518" y="276"/>
                  <a:pt x="518" y="284"/>
                </a:cubicBezTo>
                <a:cubicBezTo>
                  <a:pt x="518" y="292"/>
                  <a:pt x="514" y="304"/>
                  <a:pt x="506" y="319"/>
                </a:cubicBezTo>
                <a:cubicBezTo>
                  <a:pt x="498" y="334"/>
                  <a:pt x="487" y="349"/>
                  <a:pt x="473" y="366"/>
                </a:cubicBezTo>
                <a:cubicBezTo>
                  <a:pt x="459" y="383"/>
                  <a:pt x="438" y="398"/>
                  <a:pt x="412" y="411"/>
                </a:cubicBezTo>
                <a:cubicBezTo>
                  <a:pt x="386" y="424"/>
                  <a:pt x="359" y="430"/>
                  <a:pt x="330" y="429"/>
                </a:cubicBezTo>
                <a:cubicBezTo>
                  <a:pt x="278" y="429"/>
                  <a:pt x="238" y="416"/>
                  <a:pt x="209" y="389"/>
                </a:cubicBezTo>
                <a:lnTo>
                  <a:pt x="201" y="381"/>
                </a:lnTo>
                <a:cubicBezTo>
                  <a:pt x="174" y="413"/>
                  <a:pt x="143" y="429"/>
                  <a:pt x="110" y="429"/>
                </a:cubicBezTo>
                <a:lnTo>
                  <a:pt x="105" y="429"/>
                </a:lnTo>
                <a:cubicBezTo>
                  <a:pt x="70" y="429"/>
                  <a:pt x="44" y="419"/>
                  <a:pt x="26" y="399"/>
                </a:cubicBezTo>
                <a:cubicBezTo>
                  <a:pt x="9" y="379"/>
                  <a:pt x="0" y="357"/>
                  <a:pt x="0" y="334"/>
                </a:cubicBezTo>
                <a:cubicBezTo>
                  <a:pt x="0" y="304"/>
                  <a:pt x="8" y="282"/>
                  <a:pt x="25" y="268"/>
                </a:cubicBezTo>
                <a:cubicBezTo>
                  <a:pt x="42" y="255"/>
                  <a:pt x="59" y="248"/>
                  <a:pt x="76" y="247"/>
                </a:cubicBezTo>
                <a:cubicBezTo>
                  <a:pt x="91" y="247"/>
                  <a:pt x="103" y="251"/>
                  <a:pt x="113" y="260"/>
                </a:cubicBezTo>
                <a:cubicBezTo>
                  <a:pt x="123" y="269"/>
                  <a:pt x="128" y="281"/>
                  <a:pt x="128" y="295"/>
                </a:cubicBezTo>
                <a:cubicBezTo>
                  <a:pt x="128" y="317"/>
                  <a:pt x="120" y="335"/>
                  <a:pt x="103" y="350"/>
                </a:cubicBezTo>
                <a:cubicBezTo>
                  <a:pt x="95" y="357"/>
                  <a:pt x="85" y="362"/>
                  <a:pt x="74" y="367"/>
                </a:cubicBezTo>
                <a:cubicBezTo>
                  <a:pt x="75" y="370"/>
                  <a:pt x="79" y="373"/>
                  <a:pt x="87" y="376"/>
                </a:cubicBezTo>
                <a:cubicBezTo>
                  <a:pt x="94" y="380"/>
                  <a:pt x="102" y="381"/>
                  <a:pt x="110" y="382"/>
                </a:cubicBezTo>
                <a:cubicBezTo>
                  <a:pt x="124" y="382"/>
                  <a:pt x="136" y="376"/>
                  <a:pt x="146" y="365"/>
                </a:cubicBezTo>
                <a:cubicBezTo>
                  <a:pt x="157" y="354"/>
                  <a:pt x="166" y="341"/>
                  <a:pt x="171" y="326"/>
                </a:cubicBezTo>
                <a:cubicBezTo>
                  <a:pt x="209" y="187"/>
                  <a:pt x="228" y="105"/>
                  <a:pt x="228" y="82"/>
                </a:cubicBezTo>
                <a:cubicBezTo>
                  <a:pt x="228" y="60"/>
                  <a:pt x="212" y="49"/>
                  <a:pt x="181" y="49"/>
                </a:cubicBezTo>
                <a:cubicBezTo>
                  <a:pt x="157" y="49"/>
                  <a:pt x="135" y="56"/>
                  <a:pt x="113" y="70"/>
                </a:cubicBezTo>
                <a:cubicBezTo>
                  <a:pt x="90" y="85"/>
                  <a:pt x="73" y="108"/>
                  <a:pt x="60" y="141"/>
                </a:cubicBezTo>
                <a:cubicBezTo>
                  <a:pt x="57" y="150"/>
                  <a:pt x="55" y="155"/>
                  <a:pt x="53" y="157"/>
                </a:cubicBezTo>
                <a:cubicBezTo>
                  <a:pt x="51" y="159"/>
                  <a:pt x="45" y="160"/>
                  <a:pt x="35" y="160"/>
                </a:cubicBezTo>
                <a:lnTo>
                  <a:pt x="29" y="16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5" name="フリーフォーム: 図形 3254"/>
          <p:cNvSpPr/>
          <p:nvPr/>
        </p:nvSpPr>
        <p:spPr>
          <a:xfrm>
            <a:off x="7891920" y="3476520"/>
            <a:ext cx="55080" cy="122760"/>
          </a:xfrm>
          <a:custGeom>
            <a:avLst/>
            <a:gdLst/>
            <a:ahLst/>
            <a:cxnLst/>
            <a:rect l="0" t="0" r="r" b="b"/>
            <a:pathLst>
              <a:path w="153" h="341">
                <a:moveTo>
                  <a:pt x="32" y="341"/>
                </a:moveTo>
                <a:cubicBezTo>
                  <a:pt x="29" y="341"/>
                  <a:pt x="23" y="340"/>
                  <a:pt x="14" y="337"/>
                </a:cubicBezTo>
                <a:cubicBezTo>
                  <a:pt x="5" y="334"/>
                  <a:pt x="0" y="332"/>
                  <a:pt x="0" y="329"/>
                </a:cubicBezTo>
                <a:cubicBezTo>
                  <a:pt x="0" y="326"/>
                  <a:pt x="12" y="275"/>
                  <a:pt x="36" y="177"/>
                </a:cubicBezTo>
                <a:cubicBezTo>
                  <a:pt x="61" y="78"/>
                  <a:pt x="74" y="25"/>
                  <a:pt x="77" y="21"/>
                </a:cubicBezTo>
                <a:cubicBezTo>
                  <a:pt x="84" y="7"/>
                  <a:pt x="95" y="0"/>
                  <a:pt x="111" y="0"/>
                </a:cubicBezTo>
                <a:cubicBezTo>
                  <a:pt x="120" y="0"/>
                  <a:pt x="129" y="3"/>
                  <a:pt x="139" y="10"/>
                </a:cubicBezTo>
                <a:cubicBezTo>
                  <a:pt x="149" y="16"/>
                  <a:pt x="153" y="26"/>
                  <a:pt x="153" y="40"/>
                </a:cubicBezTo>
                <a:cubicBezTo>
                  <a:pt x="153" y="42"/>
                  <a:pt x="153" y="45"/>
                  <a:pt x="152" y="50"/>
                </a:cubicBezTo>
                <a:cubicBezTo>
                  <a:pt x="152" y="53"/>
                  <a:pt x="133" y="102"/>
                  <a:pt x="95" y="196"/>
                </a:cubicBezTo>
                <a:cubicBezTo>
                  <a:pt x="57" y="291"/>
                  <a:pt x="37" y="339"/>
                  <a:pt x="35"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6" name="フリーフォーム: 図形 3255"/>
          <p:cNvSpPr/>
          <p:nvPr/>
        </p:nvSpPr>
        <p:spPr>
          <a:xfrm>
            <a:off x="7985160" y="3479400"/>
            <a:ext cx="80280" cy="335520"/>
          </a:xfrm>
          <a:custGeom>
            <a:avLst/>
            <a:gdLst/>
            <a:ahLst/>
            <a:cxnLst/>
            <a:rect l="0" t="0" r="r" b="b"/>
            <a:pathLst>
              <a:path w="223" h="932">
                <a:moveTo>
                  <a:pt x="4" y="1"/>
                </a:moveTo>
                <a:lnTo>
                  <a:pt x="8" y="0"/>
                </a:lnTo>
                <a:cubicBezTo>
                  <a:pt x="11" y="0"/>
                  <a:pt x="14" y="0"/>
                  <a:pt x="17" y="0"/>
                </a:cubicBezTo>
                <a:lnTo>
                  <a:pt x="28" y="0"/>
                </a:lnTo>
                <a:lnTo>
                  <a:pt x="55" y="23"/>
                </a:lnTo>
                <a:cubicBezTo>
                  <a:pt x="113" y="75"/>
                  <a:pt x="156" y="142"/>
                  <a:pt x="183" y="221"/>
                </a:cubicBezTo>
                <a:cubicBezTo>
                  <a:pt x="210" y="300"/>
                  <a:pt x="223" y="381"/>
                  <a:pt x="223" y="466"/>
                </a:cubicBezTo>
                <a:cubicBezTo>
                  <a:pt x="223" y="509"/>
                  <a:pt x="220" y="549"/>
                  <a:pt x="214" y="588"/>
                </a:cubicBezTo>
                <a:cubicBezTo>
                  <a:pt x="208" y="627"/>
                  <a:pt x="200" y="661"/>
                  <a:pt x="192" y="688"/>
                </a:cubicBezTo>
                <a:cubicBezTo>
                  <a:pt x="184" y="715"/>
                  <a:pt x="173" y="742"/>
                  <a:pt x="158" y="770"/>
                </a:cubicBezTo>
                <a:cubicBezTo>
                  <a:pt x="143" y="797"/>
                  <a:pt x="131" y="818"/>
                  <a:pt x="122" y="832"/>
                </a:cubicBezTo>
                <a:cubicBezTo>
                  <a:pt x="113" y="846"/>
                  <a:pt x="100" y="862"/>
                  <a:pt x="83" y="880"/>
                </a:cubicBezTo>
                <a:cubicBezTo>
                  <a:pt x="67" y="897"/>
                  <a:pt x="57" y="907"/>
                  <a:pt x="54" y="910"/>
                </a:cubicBezTo>
                <a:cubicBezTo>
                  <a:pt x="51" y="913"/>
                  <a:pt x="43" y="919"/>
                  <a:pt x="32" y="928"/>
                </a:cubicBezTo>
                <a:cubicBezTo>
                  <a:pt x="30" y="930"/>
                  <a:pt x="29" y="931"/>
                  <a:pt x="28" y="932"/>
                </a:cubicBezTo>
                <a:lnTo>
                  <a:pt x="17" y="932"/>
                </a:lnTo>
                <a:cubicBezTo>
                  <a:pt x="12" y="932"/>
                  <a:pt x="9" y="932"/>
                  <a:pt x="7" y="932"/>
                </a:cubicBezTo>
                <a:cubicBezTo>
                  <a:pt x="5" y="932"/>
                  <a:pt x="4" y="931"/>
                  <a:pt x="2" y="929"/>
                </a:cubicBezTo>
                <a:cubicBezTo>
                  <a:pt x="1" y="927"/>
                  <a:pt x="0" y="924"/>
                  <a:pt x="0" y="920"/>
                </a:cubicBezTo>
                <a:cubicBezTo>
                  <a:pt x="0" y="920"/>
                  <a:pt x="4" y="916"/>
                  <a:pt x="10" y="908"/>
                </a:cubicBezTo>
                <a:cubicBezTo>
                  <a:pt x="106" y="809"/>
                  <a:pt x="155" y="661"/>
                  <a:pt x="155" y="466"/>
                </a:cubicBezTo>
                <a:cubicBezTo>
                  <a:pt x="155" y="272"/>
                  <a:pt x="106" y="124"/>
                  <a:pt x="10" y="23"/>
                </a:cubicBezTo>
                <a:cubicBezTo>
                  <a:pt x="4" y="16"/>
                  <a:pt x="0" y="12"/>
                  <a:pt x="0" y="11"/>
                </a:cubicBezTo>
                <a:cubicBezTo>
                  <a:pt x="0" y="6"/>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7" name="フリーフォーム: 図形 3256"/>
          <p:cNvSpPr/>
          <p:nvPr/>
        </p:nvSpPr>
        <p:spPr>
          <a:xfrm>
            <a:off x="8118720" y="3479400"/>
            <a:ext cx="123840" cy="335520"/>
          </a:xfrm>
          <a:custGeom>
            <a:avLst/>
            <a:gdLst/>
            <a:ahLst/>
            <a:cxnLst/>
            <a:rect l="0" t="0" r="r" b="b"/>
            <a:pathLst>
              <a:path w="344" h="932">
                <a:moveTo>
                  <a:pt x="0" y="18"/>
                </a:moveTo>
                <a:cubicBezTo>
                  <a:pt x="0" y="9"/>
                  <a:pt x="1" y="4"/>
                  <a:pt x="3" y="3"/>
                </a:cubicBezTo>
                <a:cubicBezTo>
                  <a:pt x="5" y="2"/>
                  <a:pt x="11" y="1"/>
                  <a:pt x="21" y="0"/>
                </a:cubicBezTo>
                <a:cubicBezTo>
                  <a:pt x="73" y="0"/>
                  <a:pt x="112" y="8"/>
                  <a:pt x="140" y="23"/>
                </a:cubicBezTo>
                <a:cubicBezTo>
                  <a:pt x="168" y="39"/>
                  <a:pt x="188" y="56"/>
                  <a:pt x="199" y="75"/>
                </a:cubicBezTo>
                <a:cubicBezTo>
                  <a:pt x="205" y="88"/>
                  <a:pt x="208" y="98"/>
                  <a:pt x="208" y="108"/>
                </a:cubicBezTo>
                <a:cubicBezTo>
                  <a:pt x="209" y="117"/>
                  <a:pt x="210" y="158"/>
                  <a:pt x="210" y="233"/>
                </a:cubicBezTo>
                <a:cubicBezTo>
                  <a:pt x="211" y="319"/>
                  <a:pt x="211" y="364"/>
                  <a:pt x="212" y="367"/>
                </a:cubicBezTo>
                <a:cubicBezTo>
                  <a:pt x="220" y="395"/>
                  <a:pt x="236" y="415"/>
                  <a:pt x="261" y="428"/>
                </a:cubicBezTo>
                <a:cubicBezTo>
                  <a:pt x="286" y="441"/>
                  <a:pt x="308" y="448"/>
                  <a:pt x="328" y="449"/>
                </a:cubicBezTo>
                <a:cubicBezTo>
                  <a:pt x="335" y="449"/>
                  <a:pt x="340" y="450"/>
                  <a:pt x="341" y="452"/>
                </a:cubicBezTo>
                <a:cubicBezTo>
                  <a:pt x="343" y="453"/>
                  <a:pt x="344" y="458"/>
                  <a:pt x="344" y="466"/>
                </a:cubicBezTo>
                <a:cubicBezTo>
                  <a:pt x="344" y="474"/>
                  <a:pt x="343" y="479"/>
                  <a:pt x="341" y="481"/>
                </a:cubicBezTo>
                <a:cubicBezTo>
                  <a:pt x="340" y="483"/>
                  <a:pt x="335" y="484"/>
                  <a:pt x="328" y="484"/>
                </a:cubicBezTo>
                <a:cubicBezTo>
                  <a:pt x="305" y="484"/>
                  <a:pt x="283" y="491"/>
                  <a:pt x="261" y="504"/>
                </a:cubicBezTo>
                <a:cubicBezTo>
                  <a:pt x="239" y="517"/>
                  <a:pt x="224" y="533"/>
                  <a:pt x="217" y="553"/>
                </a:cubicBezTo>
                <a:cubicBezTo>
                  <a:pt x="214" y="562"/>
                  <a:pt x="212" y="573"/>
                  <a:pt x="211" y="586"/>
                </a:cubicBezTo>
                <a:cubicBezTo>
                  <a:pt x="210" y="600"/>
                  <a:pt x="210" y="646"/>
                  <a:pt x="210" y="725"/>
                </a:cubicBezTo>
                <a:lnTo>
                  <a:pt x="210" y="773"/>
                </a:lnTo>
                <a:cubicBezTo>
                  <a:pt x="210" y="807"/>
                  <a:pt x="208" y="831"/>
                  <a:pt x="205" y="844"/>
                </a:cubicBezTo>
                <a:cubicBezTo>
                  <a:pt x="201" y="858"/>
                  <a:pt x="192" y="871"/>
                  <a:pt x="178" y="883"/>
                </a:cubicBezTo>
                <a:cubicBezTo>
                  <a:pt x="144" y="916"/>
                  <a:pt x="92" y="932"/>
                  <a:pt x="22" y="932"/>
                </a:cubicBezTo>
                <a:cubicBezTo>
                  <a:pt x="11" y="932"/>
                  <a:pt x="5" y="931"/>
                  <a:pt x="3" y="929"/>
                </a:cubicBezTo>
                <a:cubicBezTo>
                  <a:pt x="1" y="927"/>
                  <a:pt x="0" y="922"/>
                  <a:pt x="0" y="913"/>
                </a:cubicBezTo>
                <a:cubicBezTo>
                  <a:pt x="0" y="909"/>
                  <a:pt x="0" y="907"/>
                  <a:pt x="0" y="907"/>
                </a:cubicBezTo>
                <a:cubicBezTo>
                  <a:pt x="0" y="906"/>
                  <a:pt x="0" y="904"/>
                  <a:pt x="1" y="902"/>
                </a:cubicBezTo>
                <a:cubicBezTo>
                  <a:pt x="1" y="899"/>
                  <a:pt x="2" y="898"/>
                  <a:pt x="4" y="898"/>
                </a:cubicBezTo>
                <a:cubicBezTo>
                  <a:pt x="5" y="898"/>
                  <a:pt x="7" y="898"/>
                  <a:pt x="11" y="897"/>
                </a:cubicBezTo>
                <a:cubicBezTo>
                  <a:pt x="20" y="897"/>
                  <a:pt x="29" y="896"/>
                  <a:pt x="40" y="894"/>
                </a:cubicBezTo>
                <a:cubicBezTo>
                  <a:pt x="50" y="893"/>
                  <a:pt x="62" y="889"/>
                  <a:pt x="75" y="885"/>
                </a:cubicBezTo>
                <a:cubicBezTo>
                  <a:pt x="88" y="881"/>
                  <a:pt x="100" y="874"/>
                  <a:pt x="110" y="864"/>
                </a:cubicBezTo>
                <a:cubicBezTo>
                  <a:pt x="120" y="854"/>
                  <a:pt x="127" y="842"/>
                  <a:pt x="132" y="828"/>
                </a:cubicBezTo>
                <a:cubicBezTo>
                  <a:pt x="133" y="825"/>
                  <a:pt x="133" y="781"/>
                  <a:pt x="134" y="696"/>
                </a:cubicBezTo>
                <a:lnTo>
                  <a:pt x="135" y="570"/>
                </a:lnTo>
                <a:cubicBezTo>
                  <a:pt x="143" y="534"/>
                  <a:pt x="165" y="506"/>
                  <a:pt x="200" y="485"/>
                </a:cubicBezTo>
                <a:cubicBezTo>
                  <a:pt x="222" y="474"/>
                  <a:pt x="237" y="468"/>
                  <a:pt x="246" y="466"/>
                </a:cubicBezTo>
                <a:cubicBezTo>
                  <a:pt x="231" y="462"/>
                  <a:pt x="215" y="456"/>
                  <a:pt x="200" y="448"/>
                </a:cubicBezTo>
                <a:cubicBezTo>
                  <a:pt x="166" y="427"/>
                  <a:pt x="145" y="401"/>
                  <a:pt x="137" y="372"/>
                </a:cubicBezTo>
                <a:lnTo>
                  <a:pt x="135" y="362"/>
                </a:lnTo>
                <a:lnTo>
                  <a:pt x="134" y="236"/>
                </a:lnTo>
                <a:cubicBezTo>
                  <a:pt x="133" y="151"/>
                  <a:pt x="133" y="107"/>
                  <a:pt x="132" y="104"/>
                </a:cubicBezTo>
                <a:cubicBezTo>
                  <a:pt x="125" y="78"/>
                  <a:pt x="108" y="60"/>
                  <a:pt x="83" y="50"/>
                </a:cubicBezTo>
                <a:cubicBezTo>
                  <a:pt x="57" y="40"/>
                  <a:pt x="33" y="35"/>
                  <a:pt x="11" y="35"/>
                </a:cubicBezTo>
                <a:cubicBezTo>
                  <a:pt x="5" y="35"/>
                  <a:pt x="2" y="34"/>
                  <a:pt x="2" y="32"/>
                </a:cubicBezTo>
                <a:cubicBezTo>
                  <a:pt x="1" y="30"/>
                  <a:pt x="1" y="25"/>
                  <a:pt x="0" y="1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8" name="フリーフォーム: 図形 3257"/>
          <p:cNvSpPr/>
          <p:nvPr/>
        </p:nvSpPr>
        <p:spPr>
          <a:xfrm>
            <a:off x="2705040" y="4076640"/>
            <a:ext cx="95400" cy="95400"/>
          </a:xfrm>
          <a:custGeom>
            <a:avLst/>
            <a:gdLst/>
            <a:ahLst/>
            <a:cxnLst/>
            <a:rect l="0" t="0" r="r" b="b"/>
            <a:pathLst>
              <a:path w="265" h="265">
                <a:moveTo>
                  <a:pt x="0" y="0"/>
                </a:moveTo>
                <a:lnTo>
                  <a:pt x="265" y="0"/>
                </a:lnTo>
                <a:lnTo>
                  <a:pt x="265"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59" name="テキスト ボックス 3258"/>
          <p:cNvSpPr txBox="1"/>
          <p:nvPr/>
        </p:nvSpPr>
        <p:spPr>
          <a:xfrm>
            <a:off x="3913200" y="302652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最適状態価値関数</a:t>
            </a:r>
            <a:endParaRPr lang="en-US" sz="2170" b="0" strike="noStrike" spc="-1">
              <a:solidFill>
                <a:srgbClr val="000000"/>
              </a:solidFill>
              <a:latin typeface="Times New Roman"/>
            </a:endParaRPr>
          </a:p>
        </p:txBody>
      </p:sp>
      <p:sp>
        <p:nvSpPr>
          <p:cNvPr id="3260" name="フリーフォーム: 図形 3259"/>
          <p:cNvSpPr/>
          <p:nvPr/>
        </p:nvSpPr>
        <p:spPr>
          <a:xfrm>
            <a:off x="2152440" y="455292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61" name="フリーフォーム: 図形 3260"/>
          <p:cNvSpPr/>
          <p:nvPr/>
        </p:nvSpPr>
        <p:spPr>
          <a:xfrm>
            <a:off x="2427120" y="4470120"/>
            <a:ext cx="240480" cy="236160"/>
          </a:xfrm>
          <a:custGeom>
            <a:avLst/>
            <a:gdLst/>
            <a:ahLst/>
            <a:cxnLst/>
            <a:rect l="0" t="0" r="r" b="b"/>
            <a:pathLst>
              <a:path w="668" h="656">
                <a:moveTo>
                  <a:pt x="0" y="32"/>
                </a:moveTo>
                <a:cubicBezTo>
                  <a:pt x="0" y="19"/>
                  <a:pt x="4" y="8"/>
                  <a:pt x="12" y="0"/>
                </a:cubicBezTo>
                <a:lnTo>
                  <a:pt x="22" y="0"/>
                </a:lnTo>
                <a:cubicBezTo>
                  <a:pt x="48" y="2"/>
                  <a:pt x="81" y="2"/>
                  <a:pt x="120" y="2"/>
                </a:cubicBezTo>
                <a:cubicBezTo>
                  <a:pt x="193" y="2"/>
                  <a:pt x="236" y="2"/>
                  <a:pt x="249" y="0"/>
                </a:cubicBezTo>
                <a:lnTo>
                  <a:pt x="260" y="0"/>
                </a:lnTo>
                <a:cubicBezTo>
                  <a:pt x="263" y="3"/>
                  <a:pt x="265" y="6"/>
                  <a:pt x="265" y="8"/>
                </a:cubicBezTo>
                <a:cubicBezTo>
                  <a:pt x="265" y="10"/>
                  <a:pt x="265" y="15"/>
                  <a:pt x="263" y="25"/>
                </a:cubicBezTo>
                <a:cubicBezTo>
                  <a:pt x="260" y="34"/>
                  <a:pt x="257" y="40"/>
                  <a:pt x="255" y="42"/>
                </a:cubicBezTo>
                <a:lnTo>
                  <a:pt x="234" y="42"/>
                </a:lnTo>
                <a:cubicBezTo>
                  <a:pt x="221" y="44"/>
                  <a:pt x="211" y="44"/>
                  <a:pt x="207" y="44"/>
                </a:cubicBezTo>
                <a:cubicBezTo>
                  <a:pt x="189" y="47"/>
                  <a:pt x="179" y="52"/>
                  <a:pt x="177" y="58"/>
                </a:cubicBezTo>
                <a:cubicBezTo>
                  <a:pt x="177" y="59"/>
                  <a:pt x="186" y="137"/>
                  <a:pt x="204" y="292"/>
                </a:cubicBezTo>
                <a:cubicBezTo>
                  <a:pt x="222" y="447"/>
                  <a:pt x="231" y="525"/>
                  <a:pt x="232" y="526"/>
                </a:cubicBezTo>
                <a:lnTo>
                  <a:pt x="301" y="417"/>
                </a:lnTo>
                <a:cubicBezTo>
                  <a:pt x="346" y="344"/>
                  <a:pt x="391" y="271"/>
                  <a:pt x="436" y="197"/>
                </a:cubicBezTo>
                <a:cubicBezTo>
                  <a:pt x="482" y="123"/>
                  <a:pt x="505" y="85"/>
                  <a:pt x="506" y="82"/>
                </a:cubicBezTo>
                <a:cubicBezTo>
                  <a:pt x="509" y="78"/>
                  <a:pt x="510" y="73"/>
                  <a:pt x="510" y="68"/>
                </a:cubicBezTo>
                <a:cubicBezTo>
                  <a:pt x="510" y="54"/>
                  <a:pt x="496" y="45"/>
                  <a:pt x="469" y="42"/>
                </a:cubicBezTo>
                <a:cubicBezTo>
                  <a:pt x="458" y="42"/>
                  <a:pt x="452" y="39"/>
                  <a:pt x="452" y="32"/>
                </a:cubicBezTo>
                <a:cubicBezTo>
                  <a:pt x="452" y="32"/>
                  <a:pt x="453" y="28"/>
                  <a:pt x="454" y="20"/>
                </a:cubicBezTo>
                <a:cubicBezTo>
                  <a:pt x="456" y="11"/>
                  <a:pt x="458" y="6"/>
                  <a:pt x="460" y="3"/>
                </a:cubicBezTo>
                <a:cubicBezTo>
                  <a:pt x="461" y="1"/>
                  <a:pt x="465" y="0"/>
                  <a:pt x="472" y="0"/>
                </a:cubicBezTo>
                <a:cubicBezTo>
                  <a:pt x="473" y="0"/>
                  <a:pt x="477" y="0"/>
                  <a:pt x="483" y="0"/>
                </a:cubicBezTo>
                <a:cubicBezTo>
                  <a:pt x="489" y="0"/>
                  <a:pt x="500" y="0"/>
                  <a:pt x="514" y="1"/>
                </a:cubicBezTo>
                <a:cubicBezTo>
                  <a:pt x="529" y="1"/>
                  <a:pt x="549" y="2"/>
                  <a:pt x="574" y="2"/>
                </a:cubicBezTo>
                <a:cubicBezTo>
                  <a:pt x="617" y="2"/>
                  <a:pt x="644" y="1"/>
                  <a:pt x="655" y="0"/>
                </a:cubicBezTo>
                <a:lnTo>
                  <a:pt x="661" y="0"/>
                </a:lnTo>
                <a:cubicBezTo>
                  <a:pt x="666" y="4"/>
                  <a:pt x="668" y="7"/>
                  <a:pt x="668" y="10"/>
                </a:cubicBezTo>
                <a:cubicBezTo>
                  <a:pt x="668" y="20"/>
                  <a:pt x="665" y="30"/>
                  <a:pt x="660" y="40"/>
                </a:cubicBezTo>
                <a:cubicBezTo>
                  <a:pt x="658" y="42"/>
                  <a:pt x="652" y="42"/>
                  <a:pt x="644" y="42"/>
                </a:cubicBezTo>
                <a:cubicBezTo>
                  <a:pt x="636" y="43"/>
                  <a:pt x="628" y="44"/>
                  <a:pt x="621" y="44"/>
                </a:cubicBezTo>
                <a:cubicBezTo>
                  <a:pt x="615" y="45"/>
                  <a:pt x="608" y="46"/>
                  <a:pt x="602" y="49"/>
                </a:cubicBezTo>
                <a:cubicBezTo>
                  <a:pt x="596" y="51"/>
                  <a:pt x="591" y="54"/>
                  <a:pt x="587" y="55"/>
                </a:cubicBezTo>
                <a:cubicBezTo>
                  <a:pt x="583" y="57"/>
                  <a:pt x="580" y="60"/>
                  <a:pt x="576" y="63"/>
                </a:cubicBezTo>
                <a:cubicBezTo>
                  <a:pt x="572" y="66"/>
                  <a:pt x="569" y="68"/>
                  <a:pt x="567" y="69"/>
                </a:cubicBezTo>
                <a:cubicBezTo>
                  <a:pt x="564" y="71"/>
                  <a:pt x="562" y="73"/>
                  <a:pt x="559" y="78"/>
                </a:cubicBezTo>
                <a:cubicBezTo>
                  <a:pt x="557" y="82"/>
                  <a:pt x="554" y="84"/>
                  <a:pt x="553" y="84"/>
                </a:cubicBezTo>
                <a:lnTo>
                  <a:pt x="373" y="374"/>
                </a:lnTo>
                <a:cubicBezTo>
                  <a:pt x="261" y="554"/>
                  <a:pt x="203" y="646"/>
                  <a:pt x="199" y="651"/>
                </a:cubicBezTo>
                <a:cubicBezTo>
                  <a:pt x="197" y="652"/>
                  <a:pt x="195" y="654"/>
                  <a:pt x="193" y="655"/>
                </a:cubicBezTo>
                <a:lnTo>
                  <a:pt x="176" y="656"/>
                </a:lnTo>
                <a:lnTo>
                  <a:pt x="169" y="656"/>
                </a:lnTo>
                <a:cubicBezTo>
                  <a:pt x="158" y="656"/>
                  <a:pt x="153" y="654"/>
                  <a:pt x="153" y="650"/>
                </a:cubicBezTo>
                <a:cubicBezTo>
                  <a:pt x="151" y="646"/>
                  <a:pt x="139" y="547"/>
                  <a:pt x="116" y="351"/>
                </a:cubicBezTo>
                <a:cubicBezTo>
                  <a:pt x="93" y="154"/>
                  <a:pt x="81" y="55"/>
                  <a:pt x="80" y="53"/>
                </a:cubicBezTo>
                <a:cubicBezTo>
                  <a:pt x="77" y="46"/>
                  <a:pt x="58" y="42"/>
                  <a:pt x="22" y="42"/>
                </a:cubicBezTo>
                <a:lnTo>
                  <a:pt x="7"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62" name="フリーフォーム: 図形 3261"/>
          <p:cNvSpPr/>
          <p:nvPr/>
        </p:nvSpPr>
        <p:spPr>
          <a:xfrm>
            <a:off x="2713320" y="4466880"/>
            <a:ext cx="88200" cy="102240"/>
          </a:xfrm>
          <a:custGeom>
            <a:avLst/>
            <a:gdLst/>
            <a:ahLst/>
            <a:cxnLst/>
            <a:rect l="0" t="0" r="r" b="b"/>
            <a:pathLst>
              <a:path w="245" h="284">
                <a:moveTo>
                  <a:pt x="108" y="118"/>
                </a:moveTo>
                <a:cubicBezTo>
                  <a:pt x="103" y="59"/>
                  <a:pt x="100" y="27"/>
                  <a:pt x="100" y="20"/>
                </a:cubicBezTo>
                <a:cubicBezTo>
                  <a:pt x="100" y="12"/>
                  <a:pt x="105" y="6"/>
                  <a:pt x="116" y="1"/>
                </a:cubicBezTo>
                <a:cubicBezTo>
                  <a:pt x="116" y="1"/>
                  <a:pt x="117" y="1"/>
                  <a:pt x="120" y="1"/>
                </a:cubicBezTo>
                <a:cubicBezTo>
                  <a:pt x="122" y="1"/>
                  <a:pt x="123" y="1"/>
                  <a:pt x="124" y="0"/>
                </a:cubicBezTo>
                <a:cubicBezTo>
                  <a:pt x="129" y="1"/>
                  <a:pt x="134" y="3"/>
                  <a:pt x="138" y="6"/>
                </a:cubicBezTo>
                <a:cubicBezTo>
                  <a:pt x="143" y="10"/>
                  <a:pt x="145" y="14"/>
                  <a:pt x="145" y="20"/>
                </a:cubicBezTo>
                <a:cubicBezTo>
                  <a:pt x="145" y="27"/>
                  <a:pt x="144" y="45"/>
                  <a:pt x="141" y="72"/>
                </a:cubicBezTo>
                <a:cubicBezTo>
                  <a:pt x="138" y="100"/>
                  <a:pt x="137" y="115"/>
                  <a:pt x="136" y="118"/>
                </a:cubicBezTo>
                <a:lnTo>
                  <a:pt x="175" y="91"/>
                </a:lnTo>
                <a:cubicBezTo>
                  <a:pt x="199" y="73"/>
                  <a:pt x="212" y="63"/>
                  <a:pt x="215" y="62"/>
                </a:cubicBezTo>
                <a:cubicBezTo>
                  <a:pt x="217" y="60"/>
                  <a:pt x="219" y="60"/>
                  <a:pt x="221" y="60"/>
                </a:cubicBezTo>
                <a:cubicBezTo>
                  <a:pt x="227" y="60"/>
                  <a:pt x="232" y="62"/>
                  <a:pt x="237" y="66"/>
                </a:cubicBezTo>
                <a:cubicBezTo>
                  <a:pt x="242" y="71"/>
                  <a:pt x="244" y="77"/>
                  <a:pt x="245" y="84"/>
                </a:cubicBezTo>
                <a:cubicBezTo>
                  <a:pt x="245" y="90"/>
                  <a:pt x="243" y="95"/>
                  <a:pt x="238" y="99"/>
                </a:cubicBezTo>
                <a:cubicBezTo>
                  <a:pt x="236" y="100"/>
                  <a:pt x="221" y="108"/>
                  <a:pt x="194" y="121"/>
                </a:cubicBezTo>
                <a:cubicBezTo>
                  <a:pt x="166" y="134"/>
                  <a:pt x="151" y="141"/>
                  <a:pt x="149" y="143"/>
                </a:cubicBezTo>
                <a:lnTo>
                  <a:pt x="192" y="163"/>
                </a:lnTo>
                <a:lnTo>
                  <a:pt x="238" y="186"/>
                </a:lnTo>
                <a:cubicBezTo>
                  <a:pt x="242" y="190"/>
                  <a:pt x="244" y="195"/>
                  <a:pt x="244" y="201"/>
                </a:cubicBezTo>
                <a:cubicBezTo>
                  <a:pt x="244" y="208"/>
                  <a:pt x="242" y="213"/>
                  <a:pt x="238" y="218"/>
                </a:cubicBezTo>
                <a:cubicBezTo>
                  <a:pt x="234" y="222"/>
                  <a:pt x="229" y="225"/>
                  <a:pt x="223" y="225"/>
                </a:cubicBezTo>
                <a:cubicBezTo>
                  <a:pt x="219" y="225"/>
                  <a:pt x="215" y="224"/>
                  <a:pt x="211" y="221"/>
                </a:cubicBezTo>
                <a:cubicBezTo>
                  <a:pt x="206" y="219"/>
                  <a:pt x="194" y="210"/>
                  <a:pt x="175" y="195"/>
                </a:cubicBezTo>
                <a:lnTo>
                  <a:pt x="136" y="167"/>
                </a:lnTo>
                <a:cubicBezTo>
                  <a:pt x="142" y="226"/>
                  <a:pt x="145" y="259"/>
                  <a:pt x="145" y="266"/>
                </a:cubicBezTo>
                <a:cubicBezTo>
                  <a:pt x="145" y="270"/>
                  <a:pt x="143" y="274"/>
                  <a:pt x="140" y="278"/>
                </a:cubicBezTo>
                <a:cubicBezTo>
                  <a:pt x="137" y="282"/>
                  <a:pt x="132" y="284"/>
                  <a:pt x="123" y="284"/>
                </a:cubicBezTo>
                <a:cubicBezTo>
                  <a:pt x="114" y="284"/>
                  <a:pt x="108" y="282"/>
                  <a:pt x="105" y="278"/>
                </a:cubicBezTo>
                <a:cubicBezTo>
                  <a:pt x="102" y="274"/>
                  <a:pt x="100" y="270"/>
                  <a:pt x="100" y="266"/>
                </a:cubicBezTo>
                <a:cubicBezTo>
                  <a:pt x="100" y="258"/>
                  <a:pt x="101" y="241"/>
                  <a:pt x="104" y="213"/>
                </a:cubicBezTo>
                <a:cubicBezTo>
                  <a:pt x="106" y="186"/>
                  <a:pt x="108" y="170"/>
                  <a:pt x="108" y="167"/>
                </a:cubicBezTo>
                <a:lnTo>
                  <a:pt x="70" y="195"/>
                </a:lnTo>
                <a:cubicBezTo>
                  <a:pt x="46" y="213"/>
                  <a:pt x="32" y="222"/>
                  <a:pt x="30" y="224"/>
                </a:cubicBezTo>
                <a:cubicBezTo>
                  <a:pt x="28" y="225"/>
                  <a:pt x="26" y="226"/>
                  <a:pt x="24" y="226"/>
                </a:cubicBezTo>
                <a:cubicBezTo>
                  <a:pt x="18" y="226"/>
                  <a:pt x="13" y="224"/>
                  <a:pt x="8" y="219"/>
                </a:cubicBezTo>
                <a:cubicBezTo>
                  <a:pt x="3" y="215"/>
                  <a:pt x="0" y="209"/>
                  <a:pt x="0" y="201"/>
                </a:cubicBezTo>
                <a:cubicBezTo>
                  <a:pt x="0" y="199"/>
                  <a:pt x="0" y="197"/>
                  <a:pt x="0" y="196"/>
                </a:cubicBezTo>
                <a:cubicBezTo>
                  <a:pt x="0" y="195"/>
                  <a:pt x="1" y="194"/>
                  <a:pt x="2" y="192"/>
                </a:cubicBezTo>
                <a:cubicBezTo>
                  <a:pt x="3" y="191"/>
                  <a:pt x="4" y="190"/>
                  <a:pt x="5" y="188"/>
                </a:cubicBezTo>
                <a:cubicBezTo>
                  <a:pt x="6" y="187"/>
                  <a:pt x="8" y="185"/>
                  <a:pt x="11" y="184"/>
                </a:cubicBezTo>
                <a:cubicBezTo>
                  <a:pt x="14" y="182"/>
                  <a:pt x="17" y="180"/>
                  <a:pt x="20" y="179"/>
                </a:cubicBezTo>
                <a:cubicBezTo>
                  <a:pt x="22" y="178"/>
                  <a:pt x="26" y="176"/>
                  <a:pt x="32" y="173"/>
                </a:cubicBezTo>
                <a:cubicBezTo>
                  <a:pt x="38" y="171"/>
                  <a:pt x="43" y="168"/>
                  <a:pt x="49" y="166"/>
                </a:cubicBezTo>
                <a:cubicBezTo>
                  <a:pt x="54" y="164"/>
                  <a:pt x="61" y="160"/>
                  <a:pt x="70" y="156"/>
                </a:cubicBezTo>
                <a:cubicBezTo>
                  <a:pt x="78" y="152"/>
                  <a:pt x="87" y="147"/>
                  <a:pt x="96" y="143"/>
                </a:cubicBezTo>
                <a:lnTo>
                  <a:pt x="6" y="99"/>
                </a:lnTo>
                <a:cubicBezTo>
                  <a:pt x="3" y="95"/>
                  <a:pt x="1" y="90"/>
                  <a:pt x="1" y="84"/>
                </a:cubicBezTo>
                <a:cubicBezTo>
                  <a:pt x="1" y="77"/>
                  <a:pt x="3" y="72"/>
                  <a:pt x="6" y="68"/>
                </a:cubicBezTo>
                <a:cubicBezTo>
                  <a:pt x="10" y="63"/>
                  <a:pt x="16" y="61"/>
                  <a:pt x="22" y="60"/>
                </a:cubicBezTo>
                <a:cubicBezTo>
                  <a:pt x="26" y="60"/>
                  <a:pt x="30" y="62"/>
                  <a:pt x="34" y="64"/>
                </a:cubicBezTo>
                <a:cubicBezTo>
                  <a:pt x="38" y="67"/>
                  <a:pt x="51" y="76"/>
                  <a:pt x="70" y="91"/>
                </a:cubicBezTo>
                <a:lnTo>
                  <a:pt x="108"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63" name="テキスト ボックス 3262"/>
          <p:cNvSpPr txBox="1"/>
          <p:nvPr/>
        </p:nvSpPr>
        <p:spPr>
          <a:xfrm>
            <a:off x="2957400" y="393156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まったく停留点のないポテンシャル関数に</a:t>
            </a:r>
            <a:endParaRPr lang="en-US" sz="2170" b="0" strike="noStrike" spc="-1">
              <a:solidFill>
                <a:srgbClr val="000000"/>
              </a:solidFill>
              <a:latin typeface="Times New Roman"/>
            </a:endParaRPr>
          </a:p>
        </p:txBody>
      </p:sp>
      <p:sp>
        <p:nvSpPr>
          <p:cNvPr id="3264" name="テキスト ボックス 3263"/>
          <p:cNvSpPr txBox="1"/>
          <p:nvPr/>
        </p:nvSpPr>
        <p:spPr>
          <a:xfrm>
            <a:off x="2828880" y="440784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を与える方策</a:t>
            </a:r>
            <a:endParaRPr lang="en-US" sz="2170" b="0" strike="noStrike" spc="-1">
              <a:solidFill>
                <a:srgbClr val="000000"/>
              </a:solidFill>
              <a:latin typeface="Times New Roman"/>
            </a:endParaRPr>
          </a:p>
        </p:txBody>
      </p:sp>
      <p:sp>
        <p:nvSpPr>
          <p:cNvPr id="3265" name="テキスト ボックス 3264"/>
          <p:cNvSpPr txBox="1"/>
          <p:nvPr/>
        </p:nvSpPr>
        <p:spPr>
          <a:xfrm>
            <a:off x="4485960" y="44006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3266" name="フリーフォーム: 図形 3265"/>
          <p:cNvSpPr/>
          <p:nvPr/>
        </p:nvSpPr>
        <p:spPr>
          <a:xfrm>
            <a:off x="5741640" y="4550040"/>
            <a:ext cx="218160" cy="151560"/>
          </a:xfrm>
          <a:custGeom>
            <a:avLst/>
            <a:gdLst/>
            <a:ahLst/>
            <a:cxnLst/>
            <a:rect l="0" t="0" r="r" b="b"/>
            <a:pathLst>
              <a:path w="606" h="421">
                <a:moveTo>
                  <a:pt x="30" y="144"/>
                </a:moveTo>
                <a:lnTo>
                  <a:pt x="19" y="144"/>
                </a:lnTo>
                <a:cubicBezTo>
                  <a:pt x="6" y="144"/>
                  <a:pt x="0" y="140"/>
                  <a:pt x="0" y="131"/>
                </a:cubicBezTo>
                <a:cubicBezTo>
                  <a:pt x="0" y="128"/>
                  <a:pt x="3" y="122"/>
                  <a:pt x="9" y="113"/>
                </a:cubicBezTo>
                <a:cubicBezTo>
                  <a:pt x="61" y="44"/>
                  <a:pt x="113" y="6"/>
                  <a:pt x="165" y="1"/>
                </a:cubicBezTo>
                <a:cubicBezTo>
                  <a:pt x="165" y="0"/>
                  <a:pt x="233" y="0"/>
                  <a:pt x="368" y="0"/>
                </a:cubicBezTo>
                <a:cubicBezTo>
                  <a:pt x="476" y="0"/>
                  <a:pt x="537" y="0"/>
                  <a:pt x="553" y="0"/>
                </a:cubicBezTo>
                <a:cubicBezTo>
                  <a:pt x="569" y="0"/>
                  <a:pt x="580" y="1"/>
                  <a:pt x="586" y="5"/>
                </a:cubicBezTo>
                <a:cubicBezTo>
                  <a:pt x="600" y="13"/>
                  <a:pt x="606" y="25"/>
                  <a:pt x="606" y="41"/>
                </a:cubicBezTo>
                <a:cubicBezTo>
                  <a:pt x="606" y="54"/>
                  <a:pt x="602" y="67"/>
                  <a:pt x="594" y="78"/>
                </a:cubicBezTo>
                <a:cubicBezTo>
                  <a:pt x="586" y="89"/>
                  <a:pt x="575" y="97"/>
                  <a:pt x="561" y="101"/>
                </a:cubicBezTo>
                <a:cubicBezTo>
                  <a:pt x="558" y="102"/>
                  <a:pt x="535" y="102"/>
                  <a:pt x="490" y="103"/>
                </a:cubicBezTo>
                <a:lnTo>
                  <a:pt x="425" y="103"/>
                </a:lnTo>
                <a:lnTo>
                  <a:pt x="423" y="114"/>
                </a:lnTo>
                <a:cubicBezTo>
                  <a:pt x="423" y="120"/>
                  <a:pt x="422" y="133"/>
                  <a:pt x="422" y="153"/>
                </a:cubicBezTo>
                <a:cubicBezTo>
                  <a:pt x="422" y="191"/>
                  <a:pt x="427" y="224"/>
                  <a:pt x="436" y="252"/>
                </a:cubicBezTo>
                <a:cubicBezTo>
                  <a:pt x="445" y="280"/>
                  <a:pt x="455" y="302"/>
                  <a:pt x="464" y="317"/>
                </a:cubicBezTo>
                <a:cubicBezTo>
                  <a:pt x="473" y="333"/>
                  <a:pt x="478" y="345"/>
                  <a:pt x="478" y="353"/>
                </a:cubicBezTo>
                <a:cubicBezTo>
                  <a:pt x="478" y="370"/>
                  <a:pt x="470" y="386"/>
                  <a:pt x="455" y="400"/>
                </a:cubicBezTo>
                <a:cubicBezTo>
                  <a:pt x="439" y="414"/>
                  <a:pt x="423" y="421"/>
                  <a:pt x="405" y="421"/>
                </a:cubicBezTo>
                <a:cubicBezTo>
                  <a:pt x="371" y="421"/>
                  <a:pt x="349" y="390"/>
                  <a:pt x="339" y="326"/>
                </a:cubicBezTo>
                <a:cubicBezTo>
                  <a:pt x="337" y="316"/>
                  <a:pt x="337" y="302"/>
                  <a:pt x="337" y="284"/>
                </a:cubicBezTo>
                <a:cubicBezTo>
                  <a:pt x="337" y="258"/>
                  <a:pt x="339" y="231"/>
                  <a:pt x="343" y="201"/>
                </a:cubicBezTo>
                <a:cubicBezTo>
                  <a:pt x="348" y="170"/>
                  <a:pt x="352" y="147"/>
                  <a:pt x="357" y="130"/>
                </a:cubicBezTo>
                <a:lnTo>
                  <a:pt x="364" y="105"/>
                </a:lnTo>
                <a:cubicBezTo>
                  <a:pt x="364" y="104"/>
                  <a:pt x="349" y="103"/>
                  <a:pt x="319" y="103"/>
                </a:cubicBezTo>
                <a:lnTo>
                  <a:pt x="273" y="103"/>
                </a:lnTo>
                <a:lnTo>
                  <a:pt x="273" y="107"/>
                </a:lnTo>
                <a:cubicBezTo>
                  <a:pt x="273" y="107"/>
                  <a:pt x="272" y="112"/>
                  <a:pt x="270" y="121"/>
                </a:cubicBezTo>
                <a:cubicBezTo>
                  <a:pt x="268" y="129"/>
                  <a:pt x="264" y="142"/>
                  <a:pt x="260" y="160"/>
                </a:cubicBezTo>
                <a:cubicBezTo>
                  <a:pt x="255" y="178"/>
                  <a:pt x="251" y="194"/>
                  <a:pt x="247" y="209"/>
                </a:cubicBezTo>
                <a:cubicBezTo>
                  <a:pt x="239" y="242"/>
                  <a:pt x="229" y="278"/>
                  <a:pt x="220" y="318"/>
                </a:cubicBezTo>
                <a:cubicBezTo>
                  <a:pt x="211" y="351"/>
                  <a:pt x="205" y="372"/>
                  <a:pt x="203" y="378"/>
                </a:cubicBezTo>
                <a:cubicBezTo>
                  <a:pt x="200" y="385"/>
                  <a:pt x="197" y="391"/>
                  <a:pt x="192" y="397"/>
                </a:cubicBezTo>
                <a:cubicBezTo>
                  <a:pt x="190" y="398"/>
                  <a:pt x="189" y="399"/>
                  <a:pt x="188" y="401"/>
                </a:cubicBezTo>
                <a:cubicBezTo>
                  <a:pt x="173" y="414"/>
                  <a:pt x="157" y="421"/>
                  <a:pt x="140" y="421"/>
                </a:cubicBezTo>
                <a:cubicBezTo>
                  <a:pt x="123" y="421"/>
                  <a:pt x="111" y="417"/>
                  <a:pt x="102" y="407"/>
                </a:cubicBezTo>
                <a:cubicBezTo>
                  <a:pt x="94" y="398"/>
                  <a:pt x="89" y="386"/>
                  <a:pt x="89" y="373"/>
                </a:cubicBezTo>
                <a:cubicBezTo>
                  <a:pt x="89" y="367"/>
                  <a:pt x="90" y="361"/>
                  <a:pt x="92" y="357"/>
                </a:cubicBezTo>
                <a:cubicBezTo>
                  <a:pt x="93" y="355"/>
                  <a:pt x="99" y="342"/>
                  <a:pt x="112" y="319"/>
                </a:cubicBezTo>
                <a:cubicBezTo>
                  <a:pt x="124" y="296"/>
                  <a:pt x="139" y="267"/>
                  <a:pt x="156" y="232"/>
                </a:cubicBezTo>
                <a:cubicBezTo>
                  <a:pt x="174" y="198"/>
                  <a:pt x="188" y="166"/>
                  <a:pt x="198" y="140"/>
                </a:cubicBezTo>
                <a:cubicBezTo>
                  <a:pt x="207" y="118"/>
                  <a:pt x="212" y="106"/>
                  <a:pt x="212" y="103"/>
                </a:cubicBezTo>
                <a:cubicBezTo>
                  <a:pt x="167" y="103"/>
                  <a:pt x="141" y="103"/>
                  <a:pt x="134" y="104"/>
                </a:cubicBezTo>
                <a:cubicBezTo>
                  <a:pt x="102" y="106"/>
                  <a:pt x="77" y="116"/>
                  <a:pt x="60" y="133"/>
                </a:cubicBezTo>
                <a:lnTo>
                  <a:pt x="50"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67" name="フリーフォーム: 図形 3266"/>
          <p:cNvSpPr/>
          <p:nvPr/>
        </p:nvSpPr>
        <p:spPr>
          <a:xfrm>
            <a:off x="5988600" y="4466880"/>
            <a:ext cx="87840" cy="102240"/>
          </a:xfrm>
          <a:custGeom>
            <a:avLst/>
            <a:gdLst/>
            <a:ahLst/>
            <a:cxnLst/>
            <a:rect l="0" t="0" r="r" b="b"/>
            <a:pathLst>
              <a:path w="244" h="284">
                <a:moveTo>
                  <a:pt x="109" y="118"/>
                </a:moveTo>
                <a:cubicBezTo>
                  <a:pt x="103" y="59"/>
                  <a:pt x="100" y="27"/>
                  <a:pt x="100" y="20"/>
                </a:cubicBezTo>
                <a:cubicBezTo>
                  <a:pt x="100" y="12"/>
                  <a:pt x="106" y="6"/>
                  <a:pt x="116" y="1"/>
                </a:cubicBezTo>
                <a:cubicBezTo>
                  <a:pt x="117" y="1"/>
                  <a:pt x="118" y="1"/>
                  <a:pt x="120" y="1"/>
                </a:cubicBezTo>
                <a:cubicBezTo>
                  <a:pt x="121" y="1"/>
                  <a:pt x="123" y="1"/>
                  <a:pt x="123" y="0"/>
                </a:cubicBezTo>
                <a:cubicBezTo>
                  <a:pt x="129" y="1"/>
                  <a:pt x="134" y="3"/>
                  <a:pt x="138" y="6"/>
                </a:cubicBezTo>
                <a:cubicBezTo>
                  <a:pt x="142" y="10"/>
                  <a:pt x="145" y="14"/>
                  <a:pt x="145" y="20"/>
                </a:cubicBezTo>
                <a:cubicBezTo>
                  <a:pt x="145" y="27"/>
                  <a:pt x="143" y="45"/>
                  <a:pt x="141" y="72"/>
                </a:cubicBezTo>
                <a:cubicBezTo>
                  <a:pt x="138" y="100"/>
                  <a:pt x="136" y="115"/>
                  <a:pt x="136" y="118"/>
                </a:cubicBezTo>
                <a:lnTo>
                  <a:pt x="174" y="91"/>
                </a:lnTo>
                <a:cubicBezTo>
                  <a:pt x="199" y="73"/>
                  <a:pt x="212" y="63"/>
                  <a:pt x="214" y="62"/>
                </a:cubicBezTo>
                <a:cubicBezTo>
                  <a:pt x="216" y="60"/>
                  <a:pt x="219" y="60"/>
                  <a:pt x="221" y="60"/>
                </a:cubicBezTo>
                <a:cubicBezTo>
                  <a:pt x="226" y="60"/>
                  <a:pt x="232" y="62"/>
                  <a:pt x="237" y="66"/>
                </a:cubicBezTo>
                <a:cubicBezTo>
                  <a:pt x="241" y="71"/>
                  <a:pt x="244" y="77"/>
                  <a:pt x="244" y="84"/>
                </a:cubicBezTo>
                <a:cubicBezTo>
                  <a:pt x="244" y="90"/>
                  <a:pt x="242" y="95"/>
                  <a:pt x="238" y="99"/>
                </a:cubicBezTo>
                <a:cubicBezTo>
                  <a:pt x="236" y="100"/>
                  <a:pt x="221" y="108"/>
                  <a:pt x="193" y="121"/>
                </a:cubicBezTo>
                <a:cubicBezTo>
                  <a:pt x="166" y="134"/>
                  <a:pt x="151" y="141"/>
                  <a:pt x="148" y="143"/>
                </a:cubicBezTo>
                <a:lnTo>
                  <a:pt x="192" y="163"/>
                </a:lnTo>
                <a:lnTo>
                  <a:pt x="238" y="186"/>
                </a:lnTo>
                <a:cubicBezTo>
                  <a:pt x="242" y="190"/>
                  <a:pt x="244" y="195"/>
                  <a:pt x="244" y="201"/>
                </a:cubicBezTo>
                <a:cubicBezTo>
                  <a:pt x="244" y="208"/>
                  <a:pt x="242" y="213"/>
                  <a:pt x="238" y="218"/>
                </a:cubicBezTo>
                <a:cubicBezTo>
                  <a:pt x="234" y="222"/>
                  <a:pt x="229" y="225"/>
                  <a:pt x="222" y="225"/>
                </a:cubicBezTo>
                <a:cubicBezTo>
                  <a:pt x="219" y="225"/>
                  <a:pt x="215" y="224"/>
                  <a:pt x="210" y="221"/>
                </a:cubicBezTo>
                <a:cubicBezTo>
                  <a:pt x="206" y="218"/>
                  <a:pt x="194" y="210"/>
                  <a:pt x="174" y="195"/>
                </a:cubicBezTo>
                <a:lnTo>
                  <a:pt x="136" y="167"/>
                </a:lnTo>
                <a:cubicBezTo>
                  <a:pt x="142" y="226"/>
                  <a:pt x="145" y="259"/>
                  <a:pt x="145" y="266"/>
                </a:cubicBezTo>
                <a:cubicBezTo>
                  <a:pt x="145" y="270"/>
                  <a:pt x="143" y="274"/>
                  <a:pt x="140" y="278"/>
                </a:cubicBezTo>
                <a:cubicBezTo>
                  <a:pt x="137" y="282"/>
                  <a:pt x="131" y="284"/>
                  <a:pt x="123" y="284"/>
                </a:cubicBezTo>
                <a:cubicBezTo>
                  <a:pt x="114" y="284"/>
                  <a:pt x="109" y="282"/>
                  <a:pt x="106" y="278"/>
                </a:cubicBezTo>
                <a:cubicBezTo>
                  <a:pt x="103" y="274"/>
                  <a:pt x="101" y="270"/>
                  <a:pt x="100" y="266"/>
                </a:cubicBezTo>
                <a:cubicBezTo>
                  <a:pt x="100" y="258"/>
                  <a:pt x="102" y="241"/>
                  <a:pt x="104" y="213"/>
                </a:cubicBezTo>
                <a:cubicBezTo>
                  <a:pt x="107" y="186"/>
                  <a:pt x="109" y="170"/>
                  <a:pt x="109" y="167"/>
                </a:cubicBezTo>
                <a:lnTo>
                  <a:pt x="71" y="195"/>
                </a:lnTo>
                <a:cubicBezTo>
                  <a:pt x="46" y="213"/>
                  <a:pt x="33" y="222"/>
                  <a:pt x="31" y="224"/>
                </a:cubicBezTo>
                <a:cubicBezTo>
                  <a:pt x="29" y="225"/>
                  <a:pt x="27" y="226"/>
                  <a:pt x="24" y="226"/>
                </a:cubicBezTo>
                <a:cubicBezTo>
                  <a:pt x="19" y="226"/>
                  <a:pt x="13" y="223"/>
                  <a:pt x="7" y="219"/>
                </a:cubicBezTo>
                <a:cubicBezTo>
                  <a:pt x="3" y="215"/>
                  <a:pt x="0" y="209"/>
                  <a:pt x="0" y="201"/>
                </a:cubicBezTo>
                <a:cubicBezTo>
                  <a:pt x="0" y="199"/>
                  <a:pt x="0" y="197"/>
                  <a:pt x="0" y="196"/>
                </a:cubicBezTo>
                <a:cubicBezTo>
                  <a:pt x="0" y="195"/>
                  <a:pt x="0" y="193"/>
                  <a:pt x="2" y="192"/>
                </a:cubicBezTo>
                <a:cubicBezTo>
                  <a:pt x="3" y="191"/>
                  <a:pt x="4" y="190"/>
                  <a:pt x="5" y="188"/>
                </a:cubicBezTo>
                <a:cubicBezTo>
                  <a:pt x="6" y="187"/>
                  <a:pt x="8" y="185"/>
                  <a:pt x="12" y="184"/>
                </a:cubicBezTo>
                <a:cubicBezTo>
                  <a:pt x="15" y="182"/>
                  <a:pt x="18" y="180"/>
                  <a:pt x="20" y="179"/>
                </a:cubicBezTo>
                <a:cubicBezTo>
                  <a:pt x="23" y="178"/>
                  <a:pt x="27" y="176"/>
                  <a:pt x="33" y="173"/>
                </a:cubicBezTo>
                <a:cubicBezTo>
                  <a:pt x="38" y="170"/>
                  <a:pt x="44" y="168"/>
                  <a:pt x="49" y="166"/>
                </a:cubicBezTo>
                <a:cubicBezTo>
                  <a:pt x="54" y="164"/>
                  <a:pt x="61" y="160"/>
                  <a:pt x="70" y="156"/>
                </a:cubicBezTo>
                <a:cubicBezTo>
                  <a:pt x="79" y="152"/>
                  <a:pt x="88" y="147"/>
                  <a:pt x="97" y="143"/>
                </a:cubicBezTo>
                <a:lnTo>
                  <a:pt x="6" y="99"/>
                </a:lnTo>
                <a:cubicBezTo>
                  <a:pt x="2" y="95"/>
                  <a:pt x="0" y="90"/>
                  <a:pt x="0" y="84"/>
                </a:cubicBezTo>
                <a:cubicBezTo>
                  <a:pt x="0" y="77"/>
                  <a:pt x="2" y="72"/>
                  <a:pt x="6" y="68"/>
                </a:cubicBezTo>
                <a:cubicBezTo>
                  <a:pt x="10" y="63"/>
                  <a:pt x="16" y="61"/>
                  <a:pt x="23" y="60"/>
                </a:cubicBezTo>
                <a:cubicBezTo>
                  <a:pt x="26" y="60"/>
                  <a:pt x="30" y="62"/>
                  <a:pt x="35" y="64"/>
                </a:cubicBezTo>
                <a:cubicBezTo>
                  <a:pt x="39" y="67"/>
                  <a:pt x="51" y="76"/>
                  <a:pt x="71" y="91"/>
                </a:cubicBezTo>
                <a:lnTo>
                  <a:pt x="109"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68" name="フリーフォーム: 図形 3267"/>
          <p:cNvSpPr/>
          <p:nvPr/>
        </p:nvSpPr>
        <p:spPr>
          <a:xfrm>
            <a:off x="2705040" y="4971960"/>
            <a:ext cx="95400" cy="95400"/>
          </a:xfrm>
          <a:custGeom>
            <a:avLst/>
            <a:gdLst/>
            <a:ahLst/>
            <a:cxnLst/>
            <a:rect l="0" t="0" r="r" b="b"/>
            <a:pathLst>
              <a:path w="265" h="265">
                <a:moveTo>
                  <a:pt x="0" y="0"/>
                </a:moveTo>
                <a:lnTo>
                  <a:pt x="265" y="0"/>
                </a:lnTo>
                <a:lnTo>
                  <a:pt x="265"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69" name="フリーフォーム: 図形 3268"/>
          <p:cNvSpPr/>
          <p:nvPr/>
        </p:nvSpPr>
        <p:spPr>
          <a:xfrm>
            <a:off x="2969640" y="4962960"/>
            <a:ext cx="218520" cy="151920"/>
          </a:xfrm>
          <a:custGeom>
            <a:avLst/>
            <a:gdLst/>
            <a:ahLst/>
            <a:cxnLst/>
            <a:rect l="0" t="0" r="r" b="b"/>
            <a:pathLst>
              <a:path w="607" h="422">
                <a:moveTo>
                  <a:pt x="30" y="145"/>
                </a:moveTo>
                <a:lnTo>
                  <a:pt x="19" y="145"/>
                </a:lnTo>
                <a:cubicBezTo>
                  <a:pt x="7" y="145"/>
                  <a:pt x="0" y="140"/>
                  <a:pt x="0" y="132"/>
                </a:cubicBezTo>
                <a:cubicBezTo>
                  <a:pt x="0" y="128"/>
                  <a:pt x="4" y="123"/>
                  <a:pt x="10" y="114"/>
                </a:cubicBezTo>
                <a:cubicBezTo>
                  <a:pt x="61" y="44"/>
                  <a:pt x="113" y="7"/>
                  <a:pt x="164" y="1"/>
                </a:cubicBezTo>
                <a:cubicBezTo>
                  <a:pt x="165" y="1"/>
                  <a:pt x="233" y="0"/>
                  <a:pt x="368" y="0"/>
                </a:cubicBezTo>
                <a:cubicBezTo>
                  <a:pt x="475" y="0"/>
                  <a:pt x="538" y="0"/>
                  <a:pt x="554" y="0"/>
                </a:cubicBezTo>
                <a:cubicBezTo>
                  <a:pt x="570" y="0"/>
                  <a:pt x="581" y="2"/>
                  <a:pt x="587" y="5"/>
                </a:cubicBezTo>
                <a:cubicBezTo>
                  <a:pt x="600" y="13"/>
                  <a:pt x="607" y="25"/>
                  <a:pt x="607" y="41"/>
                </a:cubicBezTo>
                <a:cubicBezTo>
                  <a:pt x="607" y="55"/>
                  <a:pt x="603" y="67"/>
                  <a:pt x="595" y="79"/>
                </a:cubicBezTo>
                <a:cubicBezTo>
                  <a:pt x="587" y="90"/>
                  <a:pt x="576" y="97"/>
                  <a:pt x="562" y="102"/>
                </a:cubicBezTo>
                <a:cubicBezTo>
                  <a:pt x="559" y="102"/>
                  <a:pt x="536" y="103"/>
                  <a:pt x="490" y="104"/>
                </a:cubicBezTo>
                <a:lnTo>
                  <a:pt x="425" y="104"/>
                </a:lnTo>
                <a:lnTo>
                  <a:pt x="423" y="115"/>
                </a:lnTo>
                <a:cubicBezTo>
                  <a:pt x="422" y="120"/>
                  <a:pt x="422" y="133"/>
                  <a:pt x="422" y="154"/>
                </a:cubicBezTo>
                <a:cubicBezTo>
                  <a:pt x="422" y="191"/>
                  <a:pt x="427" y="224"/>
                  <a:pt x="436" y="252"/>
                </a:cubicBezTo>
                <a:cubicBezTo>
                  <a:pt x="445" y="279"/>
                  <a:pt x="455" y="302"/>
                  <a:pt x="464" y="318"/>
                </a:cubicBezTo>
                <a:cubicBezTo>
                  <a:pt x="473" y="333"/>
                  <a:pt x="478" y="345"/>
                  <a:pt x="478" y="354"/>
                </a:cubicBezTo>
                <a:cubicBezTo>
                  <a:pt x="478" y="371"/>
                  <a:pt x="470" y="386"/>
                  <a:pt x="455" y="401"/>
                </a:cubicBezTo>
                <a:cubicBezTo>
                  <a:pt x="439" y="415"/>
                  <a:pt x="422" y="422"/>
                  <a:pt x="404" y="422"/>
                </a:cubicBezTo>
                <a:cubicBezTo>
                  <a:pt x="371" y="422"/>
                  <a:pt x="349" y="390"/>
                  <a:pt x="338" y="327"/>
                </a:cubicBezTo>
                <a:cubicBezTo>
                  <a:pt x="337" y="317"/>
                  <a:pt x="336" y="303"/>
                  <a:pt x="336" y="285"/>
                </a:cubicBezTo>
                <a:cubicBezTo>
                  <a:pt x="336" y="258"/>
                  <a:pt x="339" y="230"/>
                  <a:pt x="343" y="200"/>
                </a:cubicBezTo>
                <a:cubicBezTo>
                  <a:pt x="347" y="171"/>
                  <a:pt x="352" y="147"/>
                  <a:pt x="357" y="131"/>
                </a:cubicBezTo>
                <a:lnTo>
                  <a:pt x="363" y="105"/>
                </a:lnTo>
                <a:cubicBezTo>
                  <a:pt x="363" y="104"/>
                  <a:pt x="348" y="104"/>
                  <a:pt x="319" y="104"/>
                </a:cubicBezTo>
                <a:lnTo>
                  <a:pt x="273" y="104"/>
                </a:lnTo>
                <a:lnTo>
                  <a:pt x="272" y="107"/>
                </a:lnTo>
                <a:cubicBezTo>
                  <a:pt x="272" y="108"/>
                  <a:pt x="271" y="113"/>
                  <a:pt x="269" y="121"/>
                </a:cubicBezTo>
                <a:cubicBezTo>
                  <a:pt x="267" y="130"/>
                  <a:pt x="264" y="143"/>
                  <a:pt x="259" y="160"/>
                </a:cubicBezTo>
                <a:cubicBezTo>
                  <a:pt x="254" y="178"/>
                  <a:pt x="250" y="194"/>
                  <a:pt x="247" y="209"/>
                </a:cubicBezTo>
                <a:cubicBezTo>
                  <a:pt x="238" y="242"/>
                  <a:pt x="229" y="278"/>
                  <a:pt x="219" y="319"/>
                </a:cubicBezTo>
                <a:cubicBezTo>
                  <a:pt x="210" y="352"/>
                  <a:pt x="205" y="372"/>
                  <a:pt x="202" y="379"/>
                </a:cubicBezTo>
                <a:cubicBezTo>
                  <a:pt x="200" y="386"/>
                  <a:pt x="196" y="392"/>
                  <a:pt x="191" y="398"/>
                </a:cubicBezTo>
                <a:cubicBezTo>
                  <a:pt x="189" y="399"/>
                  <a:pt x="188" y="400"/>
                  <a:pt x="187" y="401"/>
                </a:cubicBezTo>
                <a:cubicBezTo>
                  <a:pt x="173" y="415"/>
                  <a:pt x="156" y="422"/>
                  <a:pt x="139" y="422"/>
                </a:cubicBezTo>
                <a:cubicBezTo>
                  <a:pt x="123" y="422"/>
                  <a:pt x="111" y="417"/>
                  <a:pt x="102" y="408"/>
                </a:cubicBezTo>
                <a:cubicBezTo>
                  <a:pt x="93" y="399"/>
                  <a:pt x="89" y="387"/>
                  <a:pt x="89" y="374"/>
                </a:cubicBezTo>
                <a:cubicBezTo>
                  <a:pt x="89" y="367"/>
                  <a:pt x="90" y="362"/>
                  <a:pt x="92" y="358"/>
                </a:cubicBezTo>
                <a:cubicBezTo>
                  <a:pt x="92" y="355"/>
                  <a:pt x="99" y="343"/>
                  <a:pt x="111" y="320"/>
                </a:cubicBezTo>
                <a:cubicBezTo>
                  <a:pt x="124" y="297"/>
                  <a:pt x="138" y="267"/>
                  <a:pt x="156" y="232"/>
                </a:cubicBezTo>
                <a:cubicBezTo>
                  <a:pt x="173" y="197"/>
                  <a:pt x="187" y="167"/>
                  <a:pt x="198" y="141"/>
                </a:cubicBezTo>
                <a:cubicBezTo>
                  <a:pt x="207" y="119"/>
                  <a:pt x="212" y="106"/>
                  <a:pt x="212" y="104"/>
                </a:cubicBezTo>
                <a:cubicBezTo>
                  <a:pt x="166" y="104"/>
                  <a:pt x="140" y="104"/>
                  <a:pt x="133" y="105"/>
                </a:cubicBezTo>
                <a:cubicBezTo>
                  <a:pt x="102" y="107"/>
                  <a:pt x="78" y="117"/>
                  <a:pt x="61" y="133"/>
                </a:cubicBezTo>
                <a:lnTo>
                  <a:pt x="51" y="144"/>
                </a:lnTo>
                <a:lnTo>
                  <a:pt x="30" y="14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0" name="フリーフォーム: 図形 3269"/>
          <p:cNvSpPr/>
          <p:nvPr/>
        </p:nvSpPr>
        <p:spPr>
          <a:xfrm>
            <a:off x="3216600" y="4880160"/>
            <a:ext cx="88200" cy="102240"/>
          </a:xfrm>
          <a:custGeom>
            <a:avLst/>
            <a:gdLst/>
            <a:ahLst/>
            <a:cxnLst/>
            <a:rect l="0" t="0" r="r" b="b"/>
            <a:pathLst>
              <a:path w="245" h="284">
                <a:moveTo>
                  <a:pt x="109" y="118"/>
                </a:moveTo>
                <a:cubicBezTo>
                  <a:pt x="103" y="59"/>
                  <a:pt x="100" y="26"/>
                  <a:pt x="100" y="19"/>
                </a:cubicBezTo>
                <a:cubicBezTo>
                  <a:pt x="100" y="11"/>
                  <a:pt x="106" y="5"/>
                  <a:pt x="116" y="0"/>
                </a:cubicBezTo>
                <a:cubicBezTo>
                  <a:pt x="117" y="0"/>
                  <a:pt x="118" y="0"/>
                  <a:pt x="119" y="0"/>
                </a:cubicBezTo>
                <a:cubicBezTo>
                  <a:pt x="121" y="0"/>
                  <a:pt x="123" y="0"/>
                  <a:pt x="123" y="0"/>
                </a:cubicBezTo>
                <a:cubicBezTo>
                  <a:pt x="129" y="0"/>
                  <a:pt x="134" y="2"/>
                  <a:pt x="138" y="6"/>
                </a:cubicBezTo>
                <a:cubicBezTo>
                  <a:pt x="142" y="9"/>
                  <a:pt x="144" y="14"/>
                  <a:pt x="144" y="19"/>
                </a:cubicBezTo>
                <a:cubicBezTo>
                  <a:pt x="144" y="26"/>
                  <a:pt x="143" y="44"/>
                  <a:pt x="141" y="72"/>
                </a:cubicBezTo>
                <a:cubicBezTo>
                  <a:pt x="138" y="99"/>
                  <a:pt x="136" y="115"/>
                  <a:pt x="136" y="118"/>
                </a:cubicBezTo>
                <a:lnTo>
                  <a:pt x="174" y="90"/>
                </a:lnTo>
                <a:cubicBezTo>
                  <a:pt x="199" y="72"/>
                  <a:pt x="212" y="62"/>
                  <a:pt x="214" y="61"/>
                </a:cubicBezTo>
                <a:cubicBezTo>
                  <a:pt x="217" y="60"/>
                  <a:pt x="220" y="59"/>
                  <a:pt x="222" y="59"/>
                </a:cubicBezTo>
                <a:cubicBezTo>
                  <a:pt x="227" y="59"/>
                  <a:pt x="233" y="61"/>
                  <a:pt x="238" y="66"/>
                </a:cubicBezTo>
                <a:cubicBezTo>
                  <a:pt x="242" y="70"/>
                  <a:pt x="245" y="76"/>
                  <a:pt x="245" y="83"/>
                </a:cubicBezTo>
                <a:cubicBezTo>
                  <a:pt x="245" y="89"/>
                  <a:pt x="243" y="94"/>
                  <a:pt x="239" y="99"/>
                </a:cubicBezTo>
                <a:cubicBezTo>
                  <a:pt x="237" y="100"/>
                  <a:pt x="222" y="107"/>
                  <a:pt x="193" y="120"/>
                </a:cubicBezTo>
                <a:cubicBezTo>
                  <a:pt x="166" y="134"/>
                  <a:pt x="151" y="141"/>
                  <a:pt x="148" y="142"/>
                </a:cubicBezTo>
                <a:lnTo>
                  <a:pt x="192" y="163"/>
                </a:lnTo>
                <a:lnTo>
                  <a:pt x="239" y="186"/>
                </a:lnTo>
                <a:cubicBezTo>
                  <a:pt x="243" y="190"/>
                  <a:pt x="245" y="195"/>
                  <a:pt x="245" y="201"/>
                </a:cubicBezTo>
                <a:cubicBezTo>
                  <a:pt x="245" y="207"/>
                  <a:pt x="243" y="213"/>
                  <a:pt x="239" y="217"/>
                </a:cubicBezTo>
                <a:cubicBezTo>
                  <a:pt x="235" y="222"/>
                  <a:pt x="230" y="224"/>
                  <a:pt x="223" y="224"/>
                </a:cubicBezTo>
                <a:cubicBezTo>
                  <a:pt x="220" y="224"/>
                  <a:pt x="216" y="223"/>
                  <a:pt x="210" y="221"/>
                </a:cubicBezTo>
                <a:cubicBezTo>
                  <a:pt x="206" y="218"/>
                  <a:pt x="194" y="209"/>
                  <a:pt x="174" y="194"/>
                </a:cubicBezTo>
                <a:lnTo>
                  <a:pt x="136" y="167"/>
                </a:lnTo>
                <a:cubicBezTo>
                  <a:pt x="142" y="225"/>
                  <a:pt x="144" y="258"/>
                  <a:pt x="144" y="265"/>
                </a:cubicBezTo>
                <a:cubicBezTo>
                  <a:pt x="144" y="270"/>
                  <a:pt x="143" y="274"/>
                  <a:pt x="140" y="278"/>
                </a:cubicBezTo>
                <a:cubicBezTo>
                  <a:pt x="137" y="282"/>
                  <a:pt x="131" y="284"/>
                  <a:pt x="123" y="284"/>
                </a:cubicBezTo>
                <a:cubicBezTo>
                  <a:pt x="114" y="284"/>
                  <a:pt x="109" y="282"/>
                  <a:pt x="106" y="278"/>
                </a:cubicBezTo>
                <a:cubicBezTo>
                  <a:pt x="103" y="274"/>
                  <a:pt x="101" y="270"/>
                  <a:pt x="100" y="265"/>
                </a:cubicBezTo>
                <a:cubicBezTo>
                  <a:pt x="100" y="258"/>
                  <a:pt x="102" y="240"/>
                  <a:pt x="104" y="213"/>
                </a:cubicBezTo>
                <a:cubicBezTo>
                  <a:pt x="107" y="185"/>
                  <a:pt x="109" y="170"/>
                  <a:pt x="109" y="167"/>
                </a:cubicBezTo>
                <a:lnTo>
                  <a:pt x="71" y="194"/>
                </a:lnTo>
                <a:cubicBezTo>
                  <a:pt x="46" y="212"/>
                  <a:pt x="33" y="222"/>
                  <a:pt x="31" y="223"/>
                </a:cubicBezTo>
                <a:cubicBezTo>
                  <a:pt x="29" y="224"/>
                  <a:pt x="27" y="225"/>
                  <a:pt x="24" y="225"/>
                </a:cubicBezTo>
                <a:cubicBezTo>
                  <a:pt x="18" y="225"/>
                  <a:pt x="13" y="223"/>
                  <a:pt x="8" y="219"/>
                </a:cubicBezTo>
                <a:cubicBezTo>
                  <a:pt x="3" y="214"/>
                  <a:pt x="1" y="208"/>
                  <a:pt x="0" y="201"/>
                </a:cubicBezTo>
                <a:cubicBezTo>
                  <a:pt x="0" y="199"/>
                  <a:pt x="0" y="197"/>
                  <a:pt x="0" y="196"/>
                </a:cubicBezTo>
                <a:cubicBezTo>
                  <a:pt x="0" y="194"/>
                  <a:pt x="1" y="193"/>
                  <a:pt x="2" y="192"/>
                </a:cubicBezTo>
                <a:cubicBezTo>
                  <a:pt x="4" y="190"/>
                  <a:pt x="5" y="189"/>
                  <a:pt x="6" y="188"/>
                </a:cubicBezTo>
                <a:cubicBezTo>
                  <a:pt x="7" y="186"/>
                  <a:pt x="9" y="185"/>
                  <a:pt x="12" y="183"/>
                </a:cubicBezTo>
                <a:cubicBezTo>
                  <a:pt x="15" y="181"/>
                  <a:pt x="18" y="180"/>
                  <a:pt x="20" y="178"/>
                </a:cubicBezTo>
                <a:cubicBezTo>
                  <a:pt x="23" y="177"/>
                  <a:pt x="27" y="175"/>
                  <a:pt x="33" y="173"/>
                </a:cubicBezTo>
                <a:cubicBezTo>
                  <a:pt x="38" y="170"/>
                  <a:pt x="44" y="167"/>
                  <a:pt x="49" y="165"/>
                </a:cubicBezTo>
                <a:cubicBezTo>
                  <a:pt x="54" y="163"/>
                  <a:pt x="61" y="160"/>
                  <a:pt x="70" y="155"/>
                </a:cubicBezTo>
                <a:cubicBezTo>
                  <a:pt x="79" y="151"/>
                  <a:pt x="88" y="147"/>
                  <a:pt x="96" y="142"/>
                </a:cubicBezTo>
                <a:lnTo>
                  <a:pt x="7" y="99"/>
                </a:lnTo>
                <a:cubicBezTo>
                  <a:pt x="3" y="95"/>
                  <a:pt x="1" y="90"/>
                  <a:pt x="1" y="83"/>
                </a:cubicBezTo>
                <a:cubicBezTo>
                  <a:pt x="1" y="77"/>
                  <a:pt x="3" y="71"/>
                  <a:pt x="7" y="67"/>
                </a:cubicBezTo>
                <a:cubicBezTo>
                  <a:pt x="11" y="63"/>
                  <a:pt x="16" y="60"/>
                  <a:pt x="23" y="60"/>
                </a:cubicBezTo>
                <a:cubicBezTo>
                  <a:pt x="26" y="60"/>
                  <a:pt x="30" y="61"/>
                  <a:pt x="35" y="64"/>
                </a:cubicBezTo>
                <a:cubicBezTo>
                  <a:pt x="39" y="66"/>
                  <a:pt x="51" y="75"/>
                  <a:pt x="71" y="90"/>
                </a:cubicBezTo>
                <a:lnTo>
                  <a:pt x="109"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1" name="フリーフォーム: 図形 3270"/>
          <p:cNvSpPr/>
          <p:nvPr/>
        </p:nvSpPr>
        <p:spPr>
          <a:xfrm>
            <a:off x="3368160" y="4860720"/>
            <a:ext cx="80640" cy="335160"/>
          </a:xfrm>
          <a:custGeom>
            <a:avLst/>
            <a:gdLst/>
            <a:ahLst/>
            <a:cxnLst/>
            <a:rect l="0" t="0" r="r" b="b"/>
            <a:pathLst>
              <a:path w="224" h="931">
                <a:moveTo>
                  <a:pt x="0" y="465"/>
                </a:moveTo>
                <a:cubicBezTo>
                  <a:pt x="0" y="422"/>
                  <a:pt x="3" y="381"/>
                  <a:pt x="10" y="343"/>
                </a:cubicBezTo>
                <a:cubicBezTo>
                  <a:pt x="16" y="305"/>
                  <a:pt x="23" y="271"/>
                  <a:pt x="31" y="243"/>
                </a:cubicBezTo>
                <a:cubicBezTo>
                  <a:pt x="39" y="216"/>
                  <a:pt x="51" y="188"/>
                  <a:pt x="65" y="162"/>
                </a:cubicBezTo>
                <a:cubicBezTo>
                  <a:pt x="81" y="135"/>
                  <a:pt x="93" y="114"/>
                  <a:pt x="102" y="99"/>
                </a:cubicBezTo>
                <a:cubicBezTo>
                  <a:pt x="110" y="84"/>
                  <a:pt x="124" y="68"/>
                  <a:pt x="141" y="51"/>
                </a:cubicBezTo>
                <a:cubicBezTo>
                  <a:pt x="158" y="33"/>
                  <a:pt x="168" y="23"/>
                  <a:pt x="172" y="19"/>
                </a:cubicBezTo>
                <a:cubicBezTo>
                  <a:pt x="175" y="15"/>
                  <a:pt x="182" y="9"/>
                  <a:pt x="195" y="0"/>
                </a:cubicBezTo>
                <a:lnTo>
                  <a:pt x="207" y="0"/>
                </a:lnTo>
                <a:lnTo>
                  <a:pt x="211" y="0"/>
                </a:lnTo>
                <a:cubicBezTo>
                  <a:pt x="219" y="0"/>
                  <a:pt x="224" y="2"/>
                  <a:pt x="224" y="8"/>
                </a:cubicBezTo>
                <a:cubicBezTo>
                  <a:pt x="224" y="10"/>
                  <a:pt x="218" y="16"/>
                  <a:pt x="208" y="28"/>
                </a:cubicBezTo>
                <a:cubicBezTo>
                  <a:pt x="197" y="39"/>
                  <a:pt x="185" y="55"/>
                  <a:pt x="170" y="77"/>
                </a:cubicBezTo>
                <a:cubicBezTo>
                  <a:pt x="155" y="99"/>
                  <a:pt x="140" y="125"/>
                  <a:pt x="124" y="157"/>
                </a:cubicBezTo>
                <a:cubicBezTo>
                  <a:pt x="109" y="189"/>
                  <a:pt x="96" y="231"/>
                  <a:pt x="85" y="285"/>
                </a:cubicBezTo>
                <a:cubicBezTo>
                  <a:pt x="74" y="339"/>
                  <a:pt x="68" y="399"/>
                  <a:pt x="68" y="465"/>
                </a:cubicBezTo>
                <a:cubicBezTo>
                  <a:pt x="68" y="531"/>
                  <a:pt x="74" y="590"/>
                  <a:pt x="85" y="644"/>
                </a:cubicBezTo>
                <a:cubicBezTo>
                  <a:pt x="96" y="697"/>
                  <a:pt x="108" y="740"/>
                  <a:pt x="123" y="773"/>
                </a:cubicBezTo>
                <a:cubicBezTo>
                  <a:pt x="138" y="806"/>
                  <a:pt x="153" y="832"/>
                  <a:pt x="169" y="853"/>
                </a:cubicBezTo>
                <a:cubicBezTo>
                  <a:pt x="184" y="873"/>
                  <a:pt x="197" y="890"/>
                  <a:pt x="208" y="902"/>
                </a:cubicBezTo>
                <a:cubicBezTo>
                  <a:pt x="218" y="916"/>
                  <a:pt x="224" y="922"/>
                  <a:pt x="224" y="923"/>
                </a:cubicBezTo>
                <a:cubicBezTo>
                  <a:pt x="224" y="928"/>
                  <a:pt x="219" y="931"/>
                  <a:pt x="210" y="931"/>
                </a:cubicBezTo>
                <a:lnTo>
                  <a:pt x="207" y="931"/>
                </a:lnTo>
                <a:lnTo>
                  <a:pt x="195" y="931"/>
                </a:lnTo>
                <a:lnTo>
                  <a:pt x="169" y="908"/>
                </a:lnTo>
                <a:cubicBezTo>
                  <a:pt x="110" y="855"/>
                  <a:pt x="67" y="789"/>
                  <a:pt x="40" y="711"/>
                </a:cubicBezTo>
                <a:cubicBezTo>
                  <a:pt x="14"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2" name="フリーフォーム: 図形 3271"/>
          <p:cNvSpPr/>
          <p:nvPr/>
        </p:nvSpPr>
        <p:spPr>
          <a:xfrm>
            <a:off x="3481560" y="4960440"/>
            <a:ext cx="186480" cy="154440"/>
          </a:xfrm>
          <a:custGeom>
            <a:avLst/>
            <a:gdLst/>
            <a:ahLst/>
            <a:cxnLst/>
            <a:rect l="0" t="0" r="r" b="b"/>
            <a:pathLst>
              <a:path w="518" h="429">
                <a:moveTo>
                  <a:pt x="29" y="159"/>
                </a:moveTo>
                <a:lnTo>
                  <a:pt x="18" y="159"/>
                </a:lnTo>
                <a:cubicBezTo>
                  <a:pt x="6" y="159"/>
                  <a:pt x="0" y="155"/>
                  <a:pt x="0" y="146"/>
                </a:cubicBezTo>
                <a:cubicBezTo>
                  <a:pt x="0" y="145"/>
                  <a:pt x="0" y="141"/>
                  <a:pt x="2" y="136"/>
                </a:cubicBezTo>
                <a:cubicBezTo>
                  <a:pt x="3" y="129"/>
                  <a:pt x="6" y="121"/>
                  <a:pt x="12" y="112"/>
                </a:cubicBezTo>
                <a:cubicBezTo>
                  <a:pt x="17" y="102"/>
                  <a:pt x="24" y="91"/>
                  <a:pt x="31" y="81"/>
                </a:cubicBezTo>
                <a:cubicBezTo>
                  <a:pt x="37" y="70"/>
                  <a:pt x="48" y="59"/>
                  <a:pt x="62" y="47"/>
                </a:cubicBezTo>
                <a:cubicBezTo>
                  <a:pt x="76" y="36"/>
                  <a:pt x="92" y="26"/>
                  <a:pt x="108" y="18"/>
                </a:cubicBezTo>
                <a:cubicBezTo>
                  <a:pt x="133" y="6"/>
                  <a:pt x="156" y="1"/>
                  <a:pt x="177" y="1"/>
                </a:cubicBezTo>
                <a:lnTo>
                  <a:pt x="179" y="1"/>
                </a:lnTo>
                <a:cubicBezTo>
                  <a:pt x="202" y="1"/>
                  <a:pt x="217" y="1"/>
                  <a:pt x="222" y="2"/>
                </a:cubicBezTo>
                <a:cubicBezTo>
                  <a:pt x="269" y="10"/>
                  <a:pt x="300" y="25"/>
                  <a:pt x="315" y="48"/>
                </a:cubicBezTo>
                <a:lnTo>
                  <a:pt x="325" y="39"/>
                </a:lnTo>
                <a:cubicBezTo>
                  <a:pt x="351" y="13"/>
                  <a:pt x="379" y="0"/>
                  <a:pt x="409" y="0"/>
                </a:cubicBezTo>
                <a:cubicBezTo>
                  <a:pt x="444" y="0"/>
                  <a:pt x="471" y="10"/>
                  <a:pt x="489" y="29"/>
                </a:cubicBezTo>
                <a:cubicBezTo>
                  <a:pt x="508" y="48"/>
                  <a:pt x="518" y="71"/>
                  <a:pt x="518" y="99"/>
                </a:cubicBezTo>
                <a:cubicBezTo>
                  <a:pt x="518" y="125"/>
                  <a:pt x="510" y="147"/>
                  <a:pt x="494" y="161"/>
                </a:cubicBezTo>
                <a:cubicBezTo>
                  <a:pt x="478" y="175"/>
                  <a:pt x="460" y="183"/>
                  <a:pt x="442" y="183"/>
                </a:cubicBezTo>
                <a:cubicBezTo>
                  <a:pt x="428" y="183"/>
                  <a:pt x="415" y="179"/>
                  <a:pt x="405" y="170"/>
                </a:cubicBezTo>
                <a:cubicBezTo>
                  <a:pt x="395" y="162"/>
                  <a:pt x="390" y="150"/>
                  <a:pt x="390" y="135"/>
                </a:cubicBezTo>
                <a:cubicBezTo>
                  <a:pt x="390" y="112"/>
                  <a:pt x="398" y="94"/>
                  <a:pt x="415" y="79"/>
                </a:cubicBezTo>
                <a:cubicBezTo>
                  <a:pt x="423" y="73"/>
                  <a:pt x="433" y="67"/>
                  <a:pt x="445" y="62"/>
                </a:cubicBezTo>
                <a:cubicBezTo>
                  <a:pt x="445" y="62"/>
                  <a:pt x="443" y="60"/>
                  <a:pt x="441" y="59"/>
                </a:cubicBezTo>
                <a:cubicBezTo>
                  <a:pt x="438" y="57"/>
                  <a:pt x="434" y="55"/>
                  <a:pt x="428" y="52"/>
                </a:cubicBezTo>
                <a:cubicBezTo>
                  <a:pt x="422" y="50"/>
                  <a:pt x="415" y="48"/>
                  <a:pt x="406" y="48"/>
                </a:cubicBezTo>
                <a:cubicBezTo>
                  <a:pt x="399" y="48"/>
                  <a:pt x="393" y="49"/>
                  <a:pt x="390" y="50"/>
                </a:cubicBezTo>
                <a:cubicBezTo>
                  <a:pt x="369" y="59"/>
                  <a:pt x="355" y="77"/>
                  <a:pt x="346" y="103"/>
                </a:cubicBezTo>
                <a:cubicBezTo>
                  <a:pt x="308" y="244"/>
                  <a:pt x="289" y="325"/>
                  <a:pt x="289" y="347"/>
                </a:cubicBezTo>
                <a:cubicBezTo>
                  <a:pt x="289" y="369"/>
                  <a:pt x="305" y="381"/>
                  <a:pt x="337" y="381"/>
                </a:cubicBezTo>
                <a:cubicBezTo>
                  <a:pt x="364" y="381"/>
                  <a:pt x="389" y="371"/>
                  <a:pt x="412" y="353"/>
                </a:cubicBezTo>
                <a:cubicBezTo>
                  <a:pt x="434" y="334"/>
                  <a:pt x="450" y="313"/>
                  <a:pt x="459" y="289"/>
                </a:cubicBezTo>
                <a:cubicBezTo>
                  <a:pt x="461" y="281"/>
                  <a:pt x="463" y="275"/>
                  <a:pt x="465" y="274"/>
                </a:cubicBezTo>
                <a:cubicBezTo>
                  <a:pt x="467" y="272"/>
                  <a:pt x="473" y="271"/>
                  <a:pt x="484" y="271"/>
                </a:cubicBezTo>
                <a:lnTo>
                  <a:pt x="489" y="271"/>
                </a:lnTo>
                <a:lnTo>
                  <a:pt x="500" y="271"/>
                </a:lnTo>
                <a:cubicBezTo>
                  <a:pt x="512" y="271"/>
                  <a:pt x="518" y="275"/>
                  <a:pt x="518" y="284"/>
                </a:cubicBezTo>
                <a:cubicBezTo>
                  <a:pt x="518" y="292"/>
                  <a:pt x="514" y="303"/>
                  <a:pt x="506" y="318"/>
                </a:cubicBezTo>
                <a:cubicBezTo>
                  <a:pt x="498" y="333"/>
                  <a:pt x="487" y="349"/>
                  <a:pt x="473" y="366"/>
                </a:cubicBezTo>
                <a:cubicBezTo>
                  <a:pt x="458" y="382"/>
                  <a:pt x="438" y="397"/>
                  <a:pt x="412" y="410"/>
                </a:cubicBezTo>
                <a:cubicBezTo>
                  <a:pt x="385" y="423"/>
                  <a:pt x="358" y="430"/>
                  <a:pt x="329" y="429"/>
                </a:cubicBezTo>
                <a:cubicBezTo>
                  <a:pt x="277" y="429"/>
                  <a:pt x="236" y="416"/>
                  <a:pt x="207" y="389"/>
                </a:cubicBezTo>
                <a:lnTo>
                  <a:pt x="200" y="381"/>
                </a:lnTo>
                <a:cubicBezTo>
                  <a:pt x="173" y="412"/>
                  <a:pt x="143" y="428"/>
                  <a:pt x="110" y="428"/>
                </a:cubicBezTo>
                <a:lnTo>
                  <a:pt x="105" y="428"/>
                </a:lnTo>
                <a:cubicBezTo>
                  <a:pt x="70" y="428"/>
                  <a:pt x="43" y="418"/>
                  <a:pt x="26" y="398"/>
                </a:cubicBezTo>
                <a:cubicBezTo>
                  <a:pt x="8" y="378"/>
                  <a:pt x="0" y="357"/>
                  <a:pt x="0" y="333"/>
                </a:cubicBezTo>
                <a:cubicBezTo>
                  <a:pt x="0" y="303"/>
                  <a:pt x="8" y="282"/>
                  <a:pt x="25" y="268"/>
                </a:cubicBezTo>
                <a:cubicBezTo>
                  <a:pt x="42" y="254"/>
                  <a:pt x="59" y="247"/>
                  <a:pt x="76" y="247"/>
                </a:cubicBezTo>
                <a:cubicBezTo>
                  <a:pt x="90" y="247"/>
                  <a:pt x="102" y="251"/>
                  <a:pt x="112" y="260"/>
                </a:cubicBezTo>
                <a:cubicBezTo>
                  <a:pt x="122" y="268"/>
                  <a:pt x="127" y="280"/>
                  <a:pt x="127" y="295"/>
                </a:cubicBezTo>
                <a:cubicBezTo>
                  <a:pt x="127" y="317"/>
                  <a:pt x="119" y="335"/>
                  <a:pt x="103" y="350"/>
                </a:cubicBezTo>
                <a:cubicBezTo>
                  <a:pt x="95" y="356"/>
                  <a:pt x="85" y="362"/>
                  <a:pt x="73" y="367"/>
                </a:cubicBezTo>
                <a:cubicBezTo>
                  <a:pt x="75" y="370"/>
                  <a:pt x="79" y="373"/>
                  <a:pt x="86" y="376"/>
                </a:cubicBezTo>
                <a:cubicBezTo>
                  <a:pt x="94" y="379"/>
                  <a:pt x="102" y="381"/>
                  <a:pt x="110" y="381"/>
                </a:cubicBezTo>
                <a:cubicBezTo>
                  <a:pt x="123" y="381"/>
                  <a:pt x="135" y="376"/>
                  <a:pt x="146" y="365"/>
                </a:cubicBezTo>
                <a:cubicBezTo>
                  <a:pt x="156" y="354"/>
                  <a:pt x="164" y="341"/>
                  <a:pt x="170" y="326"/>
                </a:cubicBezTo>
                <a:cubicBezTo>
                  <a:pt x="208" y="186"/>
                  <a:pt x="227" y="104"/>
                  <a:pt x="227" y="82"/>
                </a:cubicBezTo>
                <a:cubicBezTo>
                  <a:pt x="227" y="59"/>
                  <a:pt x="211" y="48"/>
                  <a:pt x="179" y="48"/>
                </a:cubicBezTo>
                <a:cubicBezTo>
                  <a:pt x="157" y="48"/>
                  <a:pt x="135" y="55"/>
                  <a:pt x="112" y="70"/>
                </a:cubicBezTo>
                <a:cubicBezTo>
                  <a:pt x="90" y="84"/>
                  <a:pt x="72" y="107"/>
                  <a:pt x="59"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3" name="フリーフォーム: 図形 3272"/>
          <p:cNvSpPr/>
          <p:nvPr/>
        </p:nvSpPr>
        <p:spPr>
          <a:xfrm>
            <a:off x="3706200" y="4860720"/>
            <a:ext cx="80640" cy="335160"/>
          </a:xfrm>
          <a:custGeom>
            <a:avLst/>
            <a:gdLst/>
            <a:ahLst/>
            <a:cxnLst/>
            <a:rect l="0" t="0" r="r" b="b"/>
            <a:pathLst>
              <a:path w="224" h="931">
                <a:moveTo>
                  <a:pt x="5" y="1"/>
                </a:moveTo>
                <a:lnTo>
                  <a:pt x="9" y="0"/>
                </a:lnTo>
                <a:cubicBezTo>
                  <a:pt x="12" y="0"/>
                  <a:pt x="15" y="0"/>
                  <a:pt x="18" y="0"/>
                </a:cubicBezTo>
                <a:lnTo>
                  <a:pt x="30" y="0"/>
                </a:lnTo>
                <a:lnTo>
                  <a:pt x="56" y="22"/>
                </a:lnTo>
                <a:cubicBezTo>
                  <a:pt x="114" y="75"/>
                  <a:pt x="157" y="140"/>
                  <a:pt x="184" y="219"/>
                </a:cubicBezTo>
                <a:cubicBezTo>
                  <a:pt x="210" y="298"/>
                  <a:pt x="224" y="380"/>
                  <a:pt x="224" y="465"/>
                </a:cubicBezTo>
                <a:cubicBezTo>
                  <a:pt x="224" y="507"/>
                  <a:pt x="220" y="548"/>
                  <a:pt x="214" y="587"/>
                </a:cubicBezTo>
                <a:cubicBezTo>
                  <a:pt x="208" y="626"/>
                  <a:pt x="201" y="659"/>
                  <a:pt x="193" y="686"/>
                </a:cubicBezTo>
                <a:cubicBezTo>
                  <a:pt x="185" y="714"/>
                  <a:pt x="173" y="741"/>
                  <a:pt x="158" y="768"/>
                </a:cubicBezTo>
                <a:cubicBezTo>
                  <a:pt x="143" y="795"/>
                  <a:pt x="132" y="816"/>
                  <a:pt x="123" y="831"/>
                </a:cubicBezTo>
                <a:cubicBezTo>
                  <a:pt x="114" y="845"/>
                  <a:pt x="102" y="861"/>
                  <a:pt x="85" y="878"/>
                </a:cubicBezTo>
                <a:cubicBezTo>
                  <a:pt x="68" y="895"/>
                  <a:pt x="58" y="906"/>
                  <a:pt x="55" y="909"/>
                </a:cubicBezTo>
                <a:cubicBezTo>
                  <a:pt x="52" y="912"/>
                  <a:pt x="45" y="919"/>
                  <a:pt x="34" y="927"/>
                </a:cubicBezTo>
                <a:cubicBezTo>
                  <a:pt x="32" y="929"/>
                  <a:pt x="31" y="930"/>
                  <a:pt x="30" y="931"/>
                </a:cubicBezTo>
                <a:lnTo>
                  <a:pt x="18" y="931"/>
                </a:lnTo>
                <a:cubicBezTo>
                  <a:pt x="13" y="931"/>
                  <a:pt x="9" y="931"/>
                  <a:pt x="8" y="931"/>
                </a:cubicBezTo>
                <a:cubicBezTo>
                  <a:pt x="6" y="931"/>
                  <a:pt x="4" y="930"/>
                  <a:pt x="3" y="928"/>
                </a:cubicBezTo>
                <a:cubicBezTo>
                  <a:pt x="2" y="926"/>
                  <a:pt x="1" y="924"/>
                  <a:pt x="0" y="920"/>
                </a:cubicBezTo>
                <a:cubicBezTo>
                  <a:pt x="1" y="919"/>
                  <a:pt x="4" y="915"/>
                  <a:pt x="10" y="907"/>
                </a:cubicBezTo>
                <a:cubicBezTo>
                  <a:pt x="108" y="807"/>
                  <a:pt x="156" y="660"/>
                  <a:pt x="156" y="465"/>
                </a:cubicBezTo>
                <a:cubicBezTo>
                  <a:pt x="156" y="270"/>
                  <a:pt x="108" y="123"/>
                  <a:pt x="10" y="23"/>
                </a:cubicBezTo>
                <a:cubicBezTo>
                  <a:pt x="4" y="15"/>
                  <a:pt x="1" y="11"/>
                  <a:pt x="0" y="11"/>
                </a:cubicBezTo>
                <a:cubicBezTo>
                  <a:pt x="0" y="6"/>
                  <a:pt x="2" y="2"/>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4" name="フリーフォーム: 図形 3273"/>
          <p:cNvSpPr/>
          <p:nvPr/>
        </p:nvSpPr>
        <p:spPr>
          <a:xfrm>
            <a:off x="3929760" y="4988880"/>
            <a:ext cx="223560" cy="78840"/>
          </a:xfrm>
          <a:custGeom>
            <a:avLst/>
            <a:gdLst/>
            <a:ahLst/>
            <a:cxnLst/>
            <a:rect l="0" t="0" r="r" b="b"/>
            <a:pathLst>
              <a:path w="621" h="219">
                <a:moveTo>
                  <a:pt x="0" y="19"/>
                </a:moveTo>
                <a:cubicBezTo>
                  <a:pt x="0" y="11"/>
                  <a:pt x="5" y="4"/>
                  <a:pt x="13" y="0"/>
                </a:cubicBezTo>
                <a:lnTo>
                  <a:pt x="607" y="0"/>
                </a:lnTo>
                <a:cubicBezTo>
                  <a:pt x="616" y="5"/>
                  <a:pt x="621" y="11"/>
                  <a:pt x="621" y="19"/>
                </a:cubicBezTo>
                <a:cubicBezTo>
                  <a:pt x="621" y="25"/>
                  <a:pt x="617" y="31"/>
                  <a:pt x="608" y="36"/>
                </a:cubicBezTo>
                <a:lnTo>
                  <a:pt x="311" y="37"/>
                </a:lnTo>
                <a:lnTo>
                  <a:pt x="15" y="37"/>
                </a:lnTo>
                <a:cubicBezTo>
                  <a:pt x="5" y="34"/>
                  <a:pt x="0" y="28"/>
                  <a:pt x="0" y="19"/>
                </a:cubicBezTo>
                <a:moveTo>
                  <a:pt x="0" y="200"/>
                </a:moveTo>
                <a:cubicBezTo>
                  <a:pt x="0" y="191"/>
                  <a:pt x="5" y="185"/>
                  <a:pt x="15" y="182"/>
                </a:cubicBezTo>
                <a:lnTo>
                  <a:pt x="608" y="182"/>
                </a:lnTo>
                <a:cubicBezTo>
                  <a:pt x="617" y="188"/>
                  <a:pt x="621" y="194"/>
                  <a:pt x="621" y="200"/>
                </a:cubicBezTo>
                <a:cubicBezTo>
                  <a:pt x="621" y="208"/>
                  <a:pt x="616" y="214"/>
                  <a:pt x="607" y="219"/>
                </a:cubicBezTo>
                <a:lnTo>
                  <a:pt x="13" y="219"/>
                </a:lnTo>
                <a:cubicBezTo>
                  <a:pt x="5"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5" name="フリーフォーム: 図形 3274"/>
          <p:cNvSpPr/>
          <p:nvPr/>
        </p:nvSpPr>
        <p:spPr>
          <a:xfrm>
            <a:off x="4276080" y="4961880"/>
            <a:ext cx="154080" cy="154080"/>
          </a:xfrm>
          <a:custGeom>
            <a:avLst/>
            <a:gdLst/>
            <a:ahLst/>
            <a:cxnLst/>
            <a:rect l="0" t="0" r="r" b="b"/>
            <a:pathLst>
              <a:path w="428" h="428">
                <a:moveTo>
                  <a:pt x="96" y="134"/>
                </a:moveTo>
                <a:cubicBezTo>
                  <a:pt x="96" y="134"/>
                  <a:pt x="89" y="134"/>
                  <a:pt x="76" y="134"/>
                </a:cubicBezTo>
                <a:cubicBezTo>
                  <a:pt x="62" y="134"/>
                  <a:pt x="51" y="129"/>
                  <a:pt x="41" y="120"/>
                </a:cubicBezTo>
                <a:cubicBezTo>
                  <a:pt x="32" y="110"/>
                  <a:pt x="27" y="98"/>
                  <a:pt x="27" y="82"/>
                </a:cubicBezTo>
                <a:cubicBezTo>
                  <a:pt x="27" y="61"/>
                  <a:pt x="38" y="42"/>
                  <a:pt x="59" y="25"/>
                </a:cubicBezTo>
                <a:cubicBezTo>
                  <a:pt x="80" y="8"/>
                  <a:pt x="118" y="0"/>
                  <a:pt x="172" y="0"/>
                </a:cubicBezTo>
                <a:cubicBezTo>
                  <a:pt x="217" y="0"/>
                  <a:pt x="253" y="10"/>
                  <a:pt x="281" y="29"/>
                </a:cubicBezTo>
                <a:cubicBezTo>
                  <a:pt x="310" y="49"/>
                  <a:pt x="329" y="73"/>
                  <a:pt x="338" y="101"/>
                </a:cubicBezTo>
                <a:cubicBezTo>
                  <a:pt x="341" y="110"/>
                  <a:pt x="343" y="119"/>
                  <a:pt x="343" y="130"/>
                </a:cubicBezTo>
                <a:cubicBezTo>
                  <a:pt x="343" y="141"/>
                  <a:pt x="343" y="176"/>
                  <a:pt x="344" y="237"/>
                </a:cubicBezTo>
                <a:lnTo>
                  <a:pt x="344" y="302"/>
                </a:lnTo>
                <a:cubicBezTo>
                  <a:pt x="344" y="332"/>
                  <a:pt x="345" y="352"/>
                  <a:pt x="348" y="364"/>
                </a:cubicBezTo>
                <a:cubicBezTo>
                  <a:pt x="351" y="375"/>
                  <a:pt x="358" y="380"/>
                  <a:pt x="368" y="380"/>
                </a:cubicBezTo>
                <a:cubicBezTo>
                  <a:pt x="377" y="380"/>
                  <a:pt x="383" y="375"/>
                  <a:pt x="387" y="365"/>
                </a:cubicBezTo>
                <a:cubicBezTo>
                  <a:pt x="390" y="355"/>
                  <a:pt x="391" y="339"/>
                  <a:pt x="391" y="316"/>
                </a:cubicBezTo>
                <a:lnTo>
                  <a:pt x="391" y="283"/>
                </a:lnTo>
                <a:lnTo>
                  <a:pt x="428" y="283"/>
                </a:lnTo>
                <a:lnTo>
                  <a:pt x="428" y="319"/>
                </a:lnTo>
                <a:cubicBezTo>
                  <a:pt x="428" y="344"/>
                  <a:pt x="427" y="358"/>
                  <a:pt x="426" y="363"/>
                </a:cubicBezTo>
                <a:cubicBezTo>
                  <a:pt x="420" y="381"/>
                  <a:pt x="409" y="396"/>
                  <a:pt x="393" y="406"/>
                </a:cubicBezTo>
                <a:cubicBezTo>
                  <a:pt x="377" y="417"/>
                  <a:pt x="360" y="422"/>
                  <a:pt x="342" y="423"/>
                </a:cubicBezTo>
                <a:cubicBezTo>
                  <a:pt x="324" y="424"/>
                  <a:pt x="309" y="418"/>
                  <a:pt x="298" y="406"/>
                </a:cubicBezTo>
                <a:cubicBezTo>
                  <a:pt x="286" y="395"/>
                  <a:pt x="279" y="382"/>
                  <a:pt x="275" y="367"/>
                </a:cubicBezTo>
                <a:lnTo>
                  <a:pt x="275" y="364"/>
                </a:lnTo>
                <a:lnTo>
                  <a:pt x="273" y="366"/>
                </a:lnTo>
                <a:cubicBezTo>
                  <a:pt x="272" y="368"/>
                  <a:pt x="270" y="370"/>
                  <a:pt x="268" y="372"/>
                </a:cubicBezTo>
                <a:cubicBezTo>
                  <a:pt x="266" y="374"/>
                  <a:pt x="264" y="377"/>
                  <a:pt x="261" y="380"/>
                </a:cubicBezTo>
                <a:cubicBezTo>
                  <a:pt x="258" y="384"/>
                  <a:pt x="254" y="387"/>
                  <a:pt x="250" y="390"/>
                </a:cubicBezTo>
                <a:cubicBezTo>
                  <a:pt x="245" y="394"/>
                  <a:pt x="241" y="397"/>
                  <a:pt x="236" y="402"/>
                </a:cubicBezTo>
                <a:cubicBezTo>
                  <a:pt x="231" y="406"/>
                  <a:pt x="225" y="409"/>
                  <a:pt x="219" y="412"/>
                </a:cubicBezTo>
                <a:cubicBezTo>
                  <a:pt x="213" y="414"/>
                  <a:pt x="206" y="417"/>
                  <a:pt x="198" y="419"/>
                </a:cubicBezTo>
                <a:cubicBezTo>
                  <a:pt x="191" y="422"/>
                  <a:pt x="183" y="424"/>
                  <a:pt x="174" y="425"/>
                </a:cubicBezTo>
                <a:cubicBezTo>
                  <a:pt x="166" y="426"/>
                  <a:pt x="156" y="427"/>
                  <a:pt x="145" y="428"/>
                </a:cubicBezTo>
                <a:cubicBezTo>
                  <a:pt x="108" y="428"/>
                  <a:pt x="75" y="418"/>
                  <a:pt x="45" y="399"/>
                </a:cubicBezTo>
                <a:cubicBezTo>
                  <a:pt x="15" y="380"/>
                  <a:pt x="0" y="353"/>
                  <a:pt x="0" y="318"/>
                </a:cubicBezTo>
                <a:cubicBezTo>
                  <a:pt x="0" y="305"/>
                  <a:pt x="2" y="292"/>
                  <a:pt x="7" y="281"/>
                </a:cubicBezTo>
                <a:cubicBezTo>
                  <a:pt x="11" y="269"/>
                  <a:pt x="20" y="256"/>
                  <a:pt x="32" y="243"/>
                </a:cubicBezTo>
                <a:cubicBezTo>
                  <a:pt x="44" y="229"/>
                  <a:pt x="59" y="217"/>
                  <a:pt x="77" y="208"/>
                </a:cubicBezTo>
                <a:cubicBezTo>
                  <a:pt x="94" y="199"/>
                  <a:pt x="118" y="190"/>
                  <a:pt x="149" y="182"/>
                </a:cubicBezTo>
                <a:cubicBezTo>
                  <a:pt x="180" y="174"/>
                  <a:pt x="214" y="169"/>
                  <a:pt x="252" y="168"/>
                </a:cubicBezTo>
                <a:lnTo>
                  <a:pt x="265" y="168"/>
                </a:lnTo>
                <a:lnTo>
                  <a:pt x="265" y="148"/>
                </a:lnTo>
                <a:cubicBezTo>
                  <a:pt x="265" y="127"/>
                  <a:pt x="263" y="111"/>
                  <a:pt x="259" y="101"/>
                </a:cubicBezTo>
                <a:cubicBezTo>
                  <a:pt x="245" y="56"/>
                  <a:pt x="215" y="34"/>
                  <a:pt x="169" y="34"/>
                </a:cubicBezTo>
                <a:cubicBezTo>
                  <a:pt x="158" y="34"/>
                  <a:pt x="147" y="34"/>
                  <a:pt x="137" y="35"/>
                </a:cubicBezTo>
                <a:cubicBezTo>
                  <a:pt x="127" y="36"/>
                  <a:pt x="119" y="37"/>
                  <a:pt x="114" y="39"/>
                </a:cubicBezTo>
                <a:cubicBezTo>
                  <a:pt x="108" y="41"/>
                  <a:pt x="106" y="42"/>
                  <a:pt x="106" y="42"/>
                </a:cubicBezTo>
                <a:cubicBezTo>
                  <a:pt x="120" y="51"/>
                  <a:pt x="127" y="64"/>
                  <a:pt x="127" y="82"/>
                </a:cubicBezTo>
                <a:cubicBezTo>
                  <a:pt x="127" y="99"/>
                  <a:pt x="122" y="111"/>
                  <a:pt x="112" y="120"/>
                </a:cubicBezTo>
                <a:lnTo>
                  <a:pt x="96" y="134"/>
                </a:lnTo>
                <a:moveTo>
                  <a:pt x="86" y="319"/>
                </a:moveTo>
                <a:cubicBezTo>
                  <a:pt x="86" y="338"/>
                  <a:pt x="93" y="355"/>
                  <a:pt x="108" y="370"/>
                </a:cubicBezTo>
                <a:cubicBezTo>
                  <a:pt x="123" y="385"/>
                  <a:pt x="141" y="393"/>
                  <a:pt x="163" y="393"/>
                </a:cubicBezTo>
                <a:cubicBezTo>
                  <a:pt x="187" y="393"/>
                  <a:pt x="207" y="386"/>
                  <a:pt x="225" y="372"/>
                </a:cubicBezTo>
                <a:cubicBezTo>
                  <a:pt x="243" y="358"/>
                  <a:pt x="256" y="339"/>
                  <a:pt x="262" y="316"/>
                </a:cubicBezTo>
                <a:cubicBezTo>
                  <a:pt x="263" y="312"/>
                  <a:pt x="264" y="291"/>
                  <a:pt x="265" y="255"/>
                </a:cubicBezTo>
                <a:cubicBezTo>
                  <a:pt x="265" y="219"/>
                  <a:pt x="264" y="201"/>
                  <a:pt x="264" y="201"/>
                </a:cubicBezTo>
                <a:cubicBezTo>
                  <a:pt x="259" y="201"/>
                  <a:pt x="252" y="201"/>
                  <a:pt x="244" y="202"/>
                </a:cubicBezTo>
                <a:cubicBezTo>
                  <a:pt x="236" y="202"/>
                  <a:pt x="222" y="205"/>
                  <a:pt x="202" y="210"/>
                </a:cubicBezTo>
                <a:cubicBezTo>
                  <a:pt x="182" y="215"/>
                  <a:pt x="164" y="221"/>
                  <a:pt x="148" y="229"/>
                </a:cubicBezTo>
                <a:cubicBezTo>
                  <a:pt x="132" y="236"/>
                  <a:pt x="118" y="248"/>
                  <a:pt x="105" y="263"/>
                </a:cubicBezTo>
                <a:cubicBezTo>
                  <a:pt x="93" y="279"/>
                  <a:pt x="87" y="297"/>
                  <a:pt x="86" y="31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6" name="フリーフォーム: 図形 3275"/>
          <p:cNvSpPr/>
          <p:nvPr/>
        </p:nvSpPr>
        <p:spPr>
          <a:xfrm>
            <a:off x="4439160" y="4963680"/>
            <a:ext cx="115560" cy="148320"/>
          </a:xfrm>
          <a:custGeom>
            <a:avLst/>
            <a:gdLst/>
            <a:ahLst/>
            <a:cxnLst/>
            <a:rect l="0" t="0" r="r" b="b"/>
            <a:pathLst>
              <a:path w="321" h="412">
                <a:moveTo>
                  <a:pt x="14" y="369"/>
                </a:moveTo>
                <a:lnTo>
                  <a:pt x="27" y="369"/>
                </a:lnTo>
                <a:cubicBezTo>
                  <a:pt x="52" y="369"/>
                  <a:pt x="66" y="364"/>
                  <a:pt x="71" y="356"/>
                </a:cubicBezTo>
                <a:lnTo>
                  <a:pt x="71" y="348"/>
                </a:lnTo>
                <a:cubicBezTo>
                  <a:pt x="71" y="343"/>
                  <a:pt x="71" y="335"/>
                  <a:pt x="71" y="327"/>
                </a:cubicBezTo>
                <a:cubicBezTo>
                  <a:pt x="71" y="318"/>
                  <a:pt x="71" y="309"/>
                  <a:pt x="72" y="298"/>
                </a:cubicBezTo>
                <a:cubicBezTo>
                  <a:pt x="73" y="287"/>
                  <a:pt x="73" y="275"/>
                  <a:pt x="72" y="262"/>
                </a:cubicBezTo>
                <a:cubicBezTo>
                  <a:pt x="71" y="248"/>
                  <a:pt x="71" y="235"/>
                  <a:pt x="72" y="223"/>
                </a:cubicBezTo>
                <a:cubicBezTo>
                  <a:pt x="72" y="203"/>
                  <a:pt x="72" y="183"/>
                  <a:pt x="72" y="161"/>
                </a:cubicBezTo>
                <a:cubicBezTo>
                  <a:pt x="72" y="139"/>
                  <a:pt x="72" y="121"/>
                  <a:pt x="72" y="106"/>
                </a:cubicBezTo>
                <a:lnTo>
                  <a:pt x="71" y="85"/>
                </a:lnTo>
                <a:cubicBezTo>
                  <a:pt x="69" y="73"/>
                  <a:pt x="65" y="65"/>
                  <a:pt x="58" y="62"/>
                </a:cubicBezTo>
                <a:cubicBezTo>
                  <a:pt x="51" y="58"/>
                  <a:pt x="37" y="55"/>
                  <a:pt x="16" y="53"/>
                </a:cubicBezTo>
                <a:lnTo>
                  <a:pt x="0" y="53"/>
                </a:lnTo>
                <a:lnTo>
                  <a:pt x="0" y="32"/>
                </a:lnTo>
                <a:cubicBezTo>
                  <a:pt x="0" y="18"/>
                  <a:pt x="0" y="10"/>
                  <a:pt x="1" y="10"/>
                </a:cubicBezTo>
                <a:lnTo>
                  <a:pt x="11" y="10"/>
                </a:lnTo>
                <a:cubicBezTo>
                  <a:pt x="17" y="9"/>
                  <a:pt x="26" y="8"/>
                  <a:pt x="37" y="8"/>
                </a:cubicBezTo>
                <a:cubicBezTo>
                  <a:pt x="48" y="7"/>
                  <a:pt x="59" y="6"/>
                  <a:pt x="70" y="6"/>
                </a:cubicBezTo>
                <a:cubicBezTo>
                  <a:pt x="80" y="5"/>
                  <a:pt x="91" y="5"/>
                  <a:pt x="103" y="4"/>
                </a:cubicBezTo>
                <a:cubicBezTo>
                  <a:pt x="115" y="3"/>
                  <a:pt x="124" y="2"/>
                  <a:pt x="130" y="1"/>
                </a:cubicBezTo>
                <a:cubicBezTo>
                  <a:pt x="136" y="0"/>
                  <a:pt x="139" y="0"/>
                  <a:pt x="140" y="0"/>
                </a:cubicBezTo>
                <a:lnTo>
                  <a:pt x="143" y="0"/>
                </a:lnTo>
                <a:lnTo>
                  <a:pt x="143" y="64"/>
                </a:lnTo>
                <a:cubicBezTo>
                  <a:pt x="167" y="22"/>
                  <a:pt x="197" y="1"/>
                  <a:pt x="233" y="1"/>
                </a:cubicBezTo>
                <a:lnTo>
                  <a:pt x="239" y="1"/>
                </a:lnTo>
                <a:cubicBezTo>
                  <a:pt x="267" y="1"/>
                  <a:pt x="287" y="8"/>
                  <a:pt x="300" y="22"/>
                </a:cubicBezTo>
                <a:cubicBezTo>
                  <a:pt x="314" y="35"/>
                  <a:pt x="321" y="50"/>
                  <a:pt x="321" y="64"/>
                </a:cubicBezTo>
                <a:cubicBezTo>
                  <a:pt x="321" y="77"/>
                  <a:pt x="317" y="89"/>
                  <a:pt x="307" y="98"/>
                </a:cubicBezTo>
                <a:cubicBezTo>
                  <a:pt x="299" y="107"/>
                  <a:pt x="288" y="112"/>
                  <a:pt x="272" y="112"/>
                </a:cubicBezTo>
                <a:cubicBezTo>
                  <a:pt x="257" y="112"/>
                  <a:pt x="245" y="107"/>
                  <a:pt x="238" y="97"/>
                </a:cubicBezTo>
                <a:cubicBezTo>
                  <a:pt x="230" y="87"/>
                  <a:pt x="226" y="77"/>
                  <a:pt x="226" y="65"/>
                </a:cubicBezTo>
                <a:cubicBezTo>
                  <a:pt x="226" y="60"/>
                  <a:pt x="226" y="55"/>
                  <a:pt x="227" y="50"/>
                </a:cubicBezTo>
                <a:cubicBezTo>
                  <a:pt x="229" y="46"/>
                  <a:pt x="230" y="42"/>
                  <a:pt x="232" y="39"/>
                </a:cubicBezTo>
                <a:cubicBezTo>
                  <a:pt x="234" y="36"/>
                  <a:pt x="235" y="35"/>
                  <a:pt x="235" y="35"/>
                </a:cubicBezTo>
                <a:cubicBezTo>
                  <a:pt x="234" y="33"/>
                  <a:pt x="227" y="35"/>
                  <a:pt x="214" y="38"/>
                </a:cubicBezTo>
                <a:cubicBezTo>
                  <a:pt x="204" y="43"/>
                  <a:pt x="196" y="48"/>
                  <a:pt x="191" y="52"/>
                </a:cubicBezTo>
                <a:cubicBezTo>
                  <a:pt x="162" y="80"/>
                  <a:pt x="147" y="136"/>
                  <a:pt x="147" y="219"/>
                </a:cubicBezTo>
                <a:lnTo>
                  <a:pt x="147" y="268"/>
                </a:lnTo>
                <a:cubicBezTo>
                  <a:pt x="147" y="276"/>
                  <a:pt x="147" y="285"/>
                  <a:pt x="147" y="293"/>
                </a:cubicBezTo>
                <a:cubicBezTo>
                  <a:pt x="147" y="302"/>
                  <a:pt x="147" y="310"/>
                  <a:pt x="147" y="318"/>
                </a:cubicBezTo>
                <a:cubicBezTo>
                  <a:pt x="147" y="325"/>
                  <a:pt x="148" y="331"/>
                  <a:pt x="148" y="336"/>
                </a:cubicBezTo>
                <a:cubicBezTo>
                  <a:pt x="149" y="341"/>
                  <a:pt x="149" y="346"/>
                  <a:pt x="148" y="350"/>
                </a:cubicBezTo>
                <a:lnTo>
                  <a:pt x="148" y="355"/>
                </a:lnTo>
                <a:cubicBezTo>
                  <a:pt x="149" y="356"/>
                  <a:pt x="150" y="357"/>
                  <a:pt x="151" y="358"/>
                </a:cubicBezTo>
                <a:cubicBezTo>
                  <a:pt x="152" y="360"/>
                  <a:pt x="154" y="361"/>
                  <a:pt x="156" y="361"/>
                </a:cubicBezTo>
                <a:cubicBezTo>
                  <a:pt x="158" y="362"/>
                  <a:pt x="159" y="363"/>
                  <a:pt x="160" y="364"/>
                </a:cubicBezTo>
                <a:cubicBezTo>
                  <a:pt x="162" y="365"/>
                  <a:pt x="164" y="366"/>
                  <a:pt x="167" y="366"/>
                </a:cubicBezTo>
                <a:cubicBezTo>
                  <a:pt x="170" y="366"/>
                  <a:pt x="172" y="366"/>
                  <a:pt x="173" y="367"/>
                </a:cubicBezTo>
                <a:cubicBezTo>
                  <a:pt x="175" y="367"/>
                  <a:pt x="178" y="368"/>
                  <a:pt x="182" y="368"/>
                </a:cubicBezTo>
                <a:cubicBezTo>
                  <a:pt x="186" y="368"/>
                  <a:pt x="189" y="368"/>
                  <a:pt x="190" y="368"/>
                </a:cubicBezTo>
                <a:cubicBezTo>
                  <a:pt x="191" y="368"/>
                  <a:pt x="195" y="368"/>
                  <a:pt x="200" y="369"/>
                </a:cubicBezTo>
                <a:cubicBezTo>
                  <a:pt x="205" y="369"/>
                  <a:pt x="208" y="369"/>
                  <a:pt x="209" y="369"/>
                </a:cubicBezTo>
                <a:lnTo>
                  <a:pt x="238" y="369"/>
                </a:lnTo>
                <a:lnTo>
                  <a:pt x="238" y="412"/>
                </a:lnTo>
                <a:lnTo>
                  <a:pt x="229" y="412"/>
                </a:lnTo>
                <a:cubicBezTo>
                  <a:pt x="218" y="411"/>
                  <a:pt x="179" y="410"/>
                  <a:pt x="111" y="410"/>
                </a:cubicBezTo>
                <a:cubicBezTo>
                  <a:pt x="47" y="410"/>
                  <a:pt x="13" y="411"/>
                  <a:pt x="7" y="412"/>
                </a:cubicBezTo>
                <a:lnTo>
                  <a:pt x="0" y="412"/>
                </a:lnTo>
                <a:lnTo>
                  <a:pt x="0" y="369"/>
                </a:lnTo>
                <a:lnTo>
                  <a:pt x="14" y="36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7" name="フリーフォーム: 図形 3276"/>
          <p:cNvSpPr/>
          <p:nvPr/>
        </p:nvSpPr>
        <p:spPr>
          <a:xfrm>
            <a:off x="4573440" y="4960080"/>
            <a:ext cx="153000" cy="221040"/>
          </a:xfrm>
          <a:custGeom>
            <a:avLst/>
            <a:gdLst/>
            <a:ahLst/>
            <a:cxnLst/>
            <a:rect l="0" t="0" r="r" b="b"/>
            <a:pathLst>
              <a:path w="425" h="614">
                <a:moveTo>
                  <a:pt x="280" y="42"/>
                </a:moveTo>
                <a:cubicBezTo>
                  <a:pt x="307" y="14"/>
                  <a:pt x="338" y="0"/>
                  <a:pt x="373" y="0"/>
                </a:cubicBezTo>
                <a:cubicBezTo>
                  <a:pt x="391" y="0"/>
                  <a:pt x="405" y="6"/>
                  <a:pt x="413" y="19"/>
                </a:cubicBezTo>
                <a:cubicBezTo>
                  <a:pt x="421" y="30"/>
                  <a:pt x="425" y="42"/>
                  <a:pt x="425" y="54"/>
                </a:cubicBezTo>
                <a:cubicBezTo>
                  <a:pt x="425" y="63"/>
                  <a:pt x="422" y="70"/>
                  <a:pt x="417" y="77"/>
                </a:cubicBezTo>
                <a:cubicBezTo>
                  <a:pt x="411" y="84"/>
                  <a:pt x="403" y="88"/>
                  <a:pt x="391" y="88"/>
                </a:cubicBezTo>
                <a:cubicBezTo>
                  <a:pt x="371" y="88"/>
                  <a:pt x="359" y="78"/>
                  <a:pt x="357" y="60"/>
                </a:cubicBezTo>
                <a:cubicBezTo>
                  <a:pt x="356" y="51"/>
                  <a:pt x="357" y="44"/>
                  <a:pt x="360" y="40"/>
                </a:cubicBezTo>
                <a:cubicBezTo>
                  <a:pt x="360" y="39"/>
                  <a:pt x="360" y="39"/>
                  <a:pt x="361" y="37"/>
                </a:cubicBezTo>
                <a:lnTo>
                  <a:pt x="361" y="36"/>
                </a:lnTo>
                <a:cubicBezTo>
                  <a:pt x="343" y="38"/>
                  <a:pt x="327" y="45"/>
                  <a:pt x="311" y="57"/>
                </a:cubicBezTo>
                <a:cubicBezTo>
                  <a:pt x="306" y="60"/>
                  <a:pt x="304" y="62"/>
                  <a:pt x="304" y="63"/>
                </a:cubicBezTo>
                <a:cubicBezTo>
                  <a:pt x="304" y="64"/>
                  <a:pt x="305" y="65"/>
                  <a:pt x="308" y="68"/>
                </a:cubicBezTo>
                <a:cubicBezTo>
                  <a:pt x="310" y="70"/>
                  <a:pt x="313" y="74"/>
                  <a:pt x="316" y="79"/>
                </a:cubicBezTo>
                <a:cubicBezTo>
                  <a:pt x="319" y="84"/>
                  <a:pt x="323" y="90"/>
                  <a:pt x="326" y="96"/>
                </a:cubicBezTo>
                <a:cubicBezTo>
                  <a:pt x="330" y="102"/>
                  <a:pt x="333" y="110"/>
                  <a:pt x="335" y="120"/>
                </a:cubicBezTo>
                <a:cubicBezTo>
                  <a:pt x="337" y="130"/>
                  <a:pt x="338" y="140"/>
                  <a:pt x="338" y="151"/>
                </a:cubicBezTo>
                <a:cubicBezTo>
                  <a:pt x="338" y="189"/>
                  <a:pt x="323" y="222"/>
                  <a:pt x="293" y="248"/>
                </a:cubicBezTo>
                <a:cubicBezTo>
                  <a:pt x="262" y="275"/>
                  <a:pt x="224" y="289"/>
                  <a:pt x="179" y="289"/>
                </a:cubicBezTo>
                <a:cubicBezTo>
                  <a:pt x="148" y="289"/>
                  <a:pt x="117" y="281"/>
                  <a:pt x="87" y="263"/>
                </a:cubicBezTo>
                <a:cubicBezTo>
                  <a:pt x="80" y="275"/>
                  <a:pt x="77" y="286"/>
                  <a:pt x="77" y="299"/>
                </a:cubicBezTo>
                <a:cubicBezTo>
                  <a:pt x="77" y="320"/>
                  <a:pt x="85" y="337"/>
                  <a:pt x="101" y="347"/>
                </a:cubicBezTo>
                <a:cubicBezTo>
                  <a:pt x="107" y="351"/>
                  <a:pt x="112" y="353"/>
                  <a:pt x="117" y="353"/>
                </a:cubicBezTo>
                <a:cubicBezTo>
                  <a:pt x="122" y="353"/>
                  <a:pt x="144" y="353"/>
                  <a:pt x="184" y="355"/>
                </a:cubicBezTo>
                <a:cubicBezTo>
                  <a:pt x="237" y="355"/>
                  <a:pt x="270" y="357"/>
                  <a:pt x="285" y="360"/>
                </a:cubicBezTo>
                <a:cubicBezTo>
                  <a:pt x="323" y="366"/>
                  <a:pt x="353" y="378"/>
                  <a:pt x="375" y="398"/>
                </a:cubicBezTo>
                <a:cubicBezTo>
                  <a:pt x="399" y="422"/>
                  <a:pt x="411" y="453"/>
                  <a:pt x="411" y="489"/>
                </a:cubicBezTo>
                <a:cubicBezTo>
                  <a:pt x="411" y="531"/>
                  <a:pt x="387" y="563"/>
                  <a:pt x="338" y="585"/>
                </a:cubicBezTo>
                <a:cubicBezTo>
                  <a:pt x="301" y="605"/>
                  <a:pt x="257" y="614"/>
                  <a:pt x="205" y="614"/>
                </a:cubicBezTo>
                <a:cubicBezTo>
                  <a:pt x="154" y="614"/>
                  <a:pt x="109" y="605"/>
                  <a:pt x="72" y="585"/>
                </a:cubicBezTo>
                <a:cubicBezTo>
                  <a:pt x="24" y="564"/>
                  <a:pt x="0" y="533"/>
                  <a:pt x="0" y="492"/>
                </a:cubicBezTo>
                <a:cubicBezTo>
                  <a:pt x="0" y="470"/>
                  <a:pt x="6" y="451"/>
                  <a:pt x="19" y="436"/>
                </a:cubicBezTo>
                <a:cubicBezTo>
                  <a:pt x="32" y="422"/>
                  <a:pt x="45" y="411"/>
                  <a:pt x="58" y="406"/>
                </a:cubicBezTo>
                <a:lnTo>
                  <a:pt x="68" y="400"/>
                </a:lnTo>
                <a:cubicBezTo>
                  <a:pt x="46" y="381"/>
                  <a:pt x="35" y="355"/>
                  <a:pt x="35" y="322"/>
                </a:cubicBezTo>
                <a:cubicBezTo>
                  <a:pt x="35" y="293"/>
                  <a:pt x="44" y="266"/>
                  <a:pt x="62" y="243"/>
                </a:cubicBezTo>
                <a:cubicBezTo>
                  <a:pt x="35" y="216"/>
                  <a:pt x="21" y="185"/>
                  <a:pt x="21" y="151"/>
                </a:cubicBezTo>
                <a:cubicBezTo>
                  <a:pt x="21" y="112"/>
                  <a:pt x="37" y="79"/>
                  <a:pt x="68" y="52"/>
                </a:cubicBezTo>
                <a:cubicBezTo>
                  <a:pt x="99" y="25"/>
                  <a:pt x="136" y="11"/>
                  <a:pt x="180" y="10"/>
                </a:cubicBezTo>
                <a:cubicBezTo>
                  <a:pt x="212" y="10"/>
                  <a:pt x="242" y="19"/>
                  <a:pt x="270" y="35"/>
                </a:cubicBezTo>
                <a:lnTo>
                  <a:pt x="280" y="42"/>
                </a:lnTo>
                <a:moveTo>
                  <a:pt x="252" y="103"/>
                </a:moveTo>
                <a:cubicBezTo>
                  <a:pt x="249" y="86"/>
                  <a:pt x="241" y="72"/>
                  <a:pt x="227" y="62"/>
                </a:cubicBezTo>
                <a:cubicBezTo>
                  <a:pt x="214" y="52"/>
                  <a:pt x="197" y="47"/>
                  <a:pt x="178" y="47"/>
                </a:cubicBezTo>
                <a:cubicBezTo>
                  <a:pt x="160" y="47"/>
                  <a:pt x="145" y="52"/>
                  <a:pt x="132" y="61"/>
                </a:cubicBezTo>
                <a:cubicBezTo>
                  <a:pt x="119" y="71"/>
                  <a:pt x="111" y="85"/>
                  <a:pt x="108" y="103"/>
                </a:cubicBezTo>
                <a:cubicBezTo>
                  <a:pt x="106" y="114"/>
                  <a:pt x="105" y="130"/>
                  <a:pt x="105" y="151"/>
                </a:cubicBezTo>
                <a:cubicBezTo>
                  <a:pt x="105" y="178"/>
                  <a:pt x="107" y="198"/>
                  <a:pt x="111" y="211"/>
                </a:cubicBezTo>
                <a:cubicBezTo>
                  <a:pt x="116" y="224"/>
                  <a:pt x="125" y="235"/>
                  <a:pt x="139" y="244"/>
                </a:cubicBezTo>
                <a:cubicBezTo>
                  <a:pt x="150" y="250"/>
                  <a:pt x="163" y="253"/>
                  <a:pt x="179" y="253"/>
                </a:cubicBezTo>
                <a:cubicBezTo>
                  <a:pt x="193" y="253"/>
                  <a:pt x="205" y="251"/>
                  <a:pt x="215" y="247"/>
                </a:cubicBezTo>
                <a:cubicBezTo>
                  <a:pt x="224" y="242"/>
                  <a:pt x="233" y="237"/>
                  <a:pt x="237" y="230"/>
                </a:cubicBezTo>
                <a:cubicBezTo>
                  <a:pt x="241" y="223"/>
                  <a:pt x="245" y="217"/>
                  <a:pt x="247" y="211"/>
                </a:cubicBezTo>
                <a:cubicBezTo>
                  <a:pt x="250" y="206"/>
                  <a:pt x="251" y="201"/>
                  <a:pt x="252" y="197"/>
                </a:cubicBezTo>
                <a:cubicBezTo>
                  <a:pt x="254" y="187"/>
                  <a:pt x="255" y="172"/>
                  <a:pt x="255" y="151"/>
                </a:cubicBezTo>
                <a:cubicBezTo>
                  <a:pt x="255" y="130"/>
                  <a:pt x="254" y="114"/>
                  <a:pt x="252" y="103"/>
                </a:cubicBezTo>
                <a:moveTo>
                  <a:pt x="349" y="492"/>
                </a:moveTo>
                <a:cubicBezTo>
                  <a:pt x="349" y="477"/>
                  <a:pt x="344" y="464"/>
                  <a:pt x="336" y="454"/>
                </a:cubicBezTo>
                <a:cubicBezTo>
                  <a:pt x="327" y="444"/>
                  <a:pt x="314" y="437"/>
                  <a:pt x="297" y="433"/>
                </a:cubicBezTo>
                <a:cubicBezTo>
                  <a:pt x="281" y="428"/>
                  <a:pt x="265" y="426"/>
                  <a:pt x="252" y="424"/>
                </a:cubicBezTo>
                <a:cubicBezTo>
                  <a:pt x="238" y="423"/>
                  <a:pt x="220" y="422"/>
                  <a:pt x="201" y="422"/>
                </a:cubicBezTo>
                <a:lnTo>
                  <a:pt x="175" y="422"/>
                </a:lnTo>
                <a:cubicBezTo>
                  <a:pt x="134" y="422"/>
                  <a:pt x="109" y="424"/>
                  <a:pt x="101" y="428"/>
                </a:cubicBezTo>
                <a:cubicBezTo>
                  <a:pt x="89" y="434"/>
                  <a:pt x="79" y="442"/>
                  <a:pt x="72" y="454"/>
                </a:cubicBezTo>
                <a:cubicBezTo>
                  <a:pt x="65" y="466"/>
                  <a:pt x="62" y="478"/>
                  <a:pt x="61" y="491"/>
                </a:cubicBezTo>
                <a:cubicBezTo>
                  <a:pt x="61" y="498"/>
                  <a:pt x="63" y="505"/>
                  <a:pt x="67" y="513"/>
                </a:cubicBezTo>
                <a:cubicBezTo>
                  <a:pt x="70" y="521"/>
                  <a:pt x="77" y="530"/>
                  <a:pt x="86" y="541"/>
                </a:cubicBezTo>
                <a:cubicBezTo>
                  <a:pt x="95" y="551"/>
                  <a:pt x="110" y="560"/>
                  <a:pt x="131" y="567"/>
                </a:cubicBezTo>
                <a:cubicBezTo>
                  <a:pt x="151" y="574"/>
                  <a:pt x="176" y="577"/>
                  <a:pt x="205" y="578"/>
                </a:cubicBezTo>
                <a:cubicBezTo>
                  <a:pt x="249" y="578"/>
                  <a:pt x="283" y="569"/>
                  <a:pt x="310" y="552"/>
                </a:cubicBezTo>
                <a:cubicBezTo>
                  <a:pt x="336" y="534"/>
                  <a:pt x="349" y="515"/>
                  <a:pt x="349" y="49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8" name="フリーフォーム: 図形 3277"/>
          <p:cNvSpPr/>
          <p:nvPr/>
        </p:nvSpPr>
        <p:spPr>
          <a:xfrm>
            <a:off x="4739400" y="4963680"/>
            <a:ext cx="266400" cy="148320"/>
          </a:xfrm>
          <a:custGeom>
            <a:avLst/>
            <a:gdLst/>
            <a:ahLst/>
            <a:cxnLst/>
            <a:rect l="0" t="0" r="r" b="b"/>
            <a:pathLst>
              <a:path w="740" h="412">
                <a:moveTo>
                  <a:pt x="15" y="369"/>
                </a:moveTo>
                <a:lnTo>
                  <a:pt x="28" y="369"/>
                </a:lnTo>
                <a:cubicBezTo>
                  <a:pt x="52" y="369"/>
                  <a:pt x="67" y="364"/>
                  <a:pt x="71" y="356"/>
                </a:cubicBezTo>
                <a:lnTo>
                  <a:pt x="71" y="348"/>
                </a:lnTo>
                <a:cubicBezTo>
                  <a:pt x="71" y="343"/>
                  <a:pt x="71" y="335"/>
                  <a:pt x="71" y="327"/>
                </a:cubicBezTo>
                <a:cubicBezTo>
                  <a:pt x="71" y="318"/>
                  <a:pt x="71" y="309"/>
                  <a:pt x="71" y="298"/>
                </a:cubicBezTo>
                <a:cubicBezTo>
                  <a:pt x="71" y="287"/>
                  <a:pt x="72" y="275"/>
                  <a:pt x="72" y="262"/>
                </a:cubicBezTo>
                <a:cubicBezTo>
                  <a:pt x="73" y="248"/>
                  <a:pt x="73" y="235"/>
                  <a:pt x="72" y="223"/>
                </a:cubicBezTo>
                <a:cubicBezTo>
                  <a:pt x="72" y="203"/>
                  <a:pt x="72" y="183"/>
                  <a:pt x="72" y="161"/>
                </a:cubicBezTo>
                <a:cubicBezTo>
                  <a:pt x="72" y="139"/>
                  <a:pt x="72" y="121"/>
                  <a:pt x="71" y="106"/>
                </a:cubicBezTo>
                <a:lnTo>
                  <a:pt x="71" y="85"/>
                </a:lnTo>
                <a:cubicBezTo>
                  <a:pt x="70" y="73"/>
                  <a:pt x="65" y="65"/>
                  <a:pt x="58" y="62"/>
                </a:cubicBezTo>
                <a:cubicBezTo>
                  <a:pt x="52" y="58"/>
                  <a:pt x="38" y="55"/>
                  <a:pt x="17" y="53"/>
                </a:cubicBezTo>
                <a:lnTo>
                  <a:pt x="0" y="53"/>
                </a:lnTo>
                <a:lnTo>
                  <a:pt x="0" y="32"/>
                </a:lnTo>
                <a:cubicBezTo>
                  <a:pt x="0" y="18"/>
                  <a:pt x="0" y="10"/>
                  <a:pt x="2" y="10"/>
                </a:cubicBezTo>
                <a:lnTo>
                  <a:pt x="11" y="10"/>
                </a:lnTo>
                <a:cubicBezTo>
                  <a:pt x="17" y="9"/>
                  <a:pt x="26" y="8"/>
                  <a:pt x="37" y="8"/>
                </a:cubicBezTo>
                <a:cubicBezTo>
                  <a:pt x="48" y="7"/>
                  <a:pt x="60" y="6"/>
                  <a:pt x="71" y="6"/>
                </a:cubicBezTo>
                <a:cubicBezTo>
                  <a:pt x="82" y="5"/>
                  <a:pt x="93" y="5"/>
                  <a:pt x="105" y="4"/>
                </a:cubicBezTo>
                <a:cubicBezTo>
                  <a:pt x="117" y="3"/>
                  <a:pt x="126" y="2"/>
                  <a:pt x="132" y="1"/>
                </a:cubicBezTo>
                <a:cubicBezTo>
                  <a:pt x="138" y="0"/>
                  <a:pt x="142" y="0"/>
                  <a:pt x="142" y="0"/>
                </a:cubicBezTo>
                <a:lnTo>
                  <a:pt x="145" y="0"/>
                </a:lnTo>
                <a:lnTo>
                  <a:pt x="145" y="37"/>
                </a:lnTo>
                <a:cubicBezTo>
                  <a:pt x="145" y="61"/>
                  <a:pt x="145" y="73"/>
                  <a:pt x="146" y="73"/>
                </a:cubicBezTo>
                <a:cubicBezTo>
                  <a:pt x="147" y="73"/>
                  <a:pt x="148" y="71"/>
                  <a:pt x="151" y="68"/>
                </a:cubicBezTo>
                <a:cubicBezTo>
                  <a:pt x="153" y="65"/>
                  <a:pt x="157" y="60"/>
                  <a:pt x="162" y="54"/>
                </a:cubicBezTo>
                <a:cubicBezTo>
                  <a:pt x="167" y="48"/>
                  <a:pt x="173" y="42"/>
                  <a:pt x="179" y="37"/>
                </a:cubicBezTo>
                <a:cubicBezTo>
                  <a:pt x="186" y="32"/>
                  <a:pt x="195" y="27"/>
                  <a:pt x="206" y="20"/>
                </a:cubicBezTo>
                <a:cubicBezTo>
                  <a:pt x="218" y="13"/>
                  <a:pt x="229" y="8"/>
                  <a:pt x="242" y="5"/>
                </a:cubicBezTo>
                <a:cubicBezTo>
                  <a:pt x="254" y="2"/>
                  <a:pt x="270" y="0"/>
                  <a:pt x="289" y="0"/>
                </a:cubicBezTo>
                <a:cubicBezTo>
                  <a:pt x="299" y="0"/>
                  <a:pt x="307" y="1"/>
                  <a:pt x="315" y="2"/>
                </a:cubicBezTo>
                <a:cubicBezTo>
                  <a:pt x="323" y="3"/>
                  <a:pt x="330" y="5"/>
                  <a:pt x="337" y="8"/>
                </a:cubicBezTo>
                <a:cubicBezTo>
                  <a:pt x="343" y="10"/>
                  <a:pt x="349" y="13"/>
                  <a:pt x="354" y="15"/>
                </a:cubicBezTo>
                <a:cubicBezTo>
                  <a:pt x="360" y="18"/>
                  <a:pt x="365" y="20"/>
                  <a:pt x="368" y="23"/>
                </a:cubicBezTo>
                <a:cubicBezTo>
                  <a:pt x="372" y="27"/>
                  <a:pt x="375" y="30"/>
                  <a:pt x="379" y="34"/>
                </a:cubicBezTo>
                <a:cubicBezTo>
                  <a:pt x="382" y="37"/>
                  <a:pt x="384" y="41"/>
                  <a:pt x="387" y="44"/>
                </a:cubicBezTo>
                <a:cubicBezTo>
                  <a:pt x="389" y="47"/>
                  <a:pt x="392" y="50"/>
                  <a:pt x="393" y="54"/>
                </a:cubicBezTo>
                <a:cubicBezTo>
                  <a:pt x="395" y="58"/>
                  <a:pt x="397" y="61"/>
                  <a:pt x="397" y="63"/>
                </a:cubicBezTo>
                <a:cubicBezTo>
                  <a:pt x="398" y="66"/>
                  <a:pt x="399" y="68"/>
                  <a:pt x="400" y="71"/>
                </a:cubicBezTo>
                <a:lnTo>
                  <a:pt x="402" y="76"/>
                </a:lnTo>
                <a:lnTo>
                  <a:pt x="405" y="72"/>
                </a:lnTo>
                <a:cubicBezTo>
                  <a:pt x="406" y="69"/>
                  <a:pt x="408" y="67"/>
                  <a:pt x="410" y="64"/>
                </a:cubicBezTo>
                <a:cubicBezTo>
                  <a:pt x="412" y="62"/>
                  <a:pt x="415" y="59"/>
                  <a:pt x="419" y="54"/>
                </a:cubicBezTo>
                <a:cubicBezTo>
                  <a:pt x="422" y="50"/>
                  <a:pt x="426" y="46"/>
                  <a:pt x="431" y="42"/>
                </a:cubicBezTo>
                <a:cubicBezTo>
                  <a:pt x="435" y="38"/>
                  <a:pt x="440" y="34"/>
                  <a:pt x="445" y="30"/>
                </a:cubicBezTo>
                <a:cubicBezTo>
                  <a:pt x="450" y="26"/>
                  <a:pt x="456" y="22"/>
                  <a:pt x="463" y="19"/>
                </a:cubicBezTo>
                <a:cubicBezTo>
                  <a:pt x="471" y="16"/>
                  <a:pt x="478" y="13"/>
                  <a:pt x="485" y="10"/>
                </a:cubicBezTo>
                <a:cubicBezTo>
                  <a:pt x="492" y="6"/>
                  <a:pt x="500" y="4"/>
                  <a:pt x="510" y="3"/>
                </a:cubicBezTo>
                <a:cubicBezTo>
                  <a:pt x="519" y="2"/>
                  <a:pt x="529" y="1"/>
                  <a:pt x="539" y="0"/>
                </a:cubicBezTo>
                <a:cubicBezTo>
                  <a:pt x="617" y="0"/>
                  <a:pt x="659" y="35"/>
                  <a:pt x="666" y="105"/>
                </a:cubicBezTo>
                <a:cubicBezTo>
                  <a:pt x="667" y="110"/>
                  <a:pt x="667" y="153"/>
                  <a:pt x="667" y="235"/>
                </a:cubicBezTo>
                <a:lnTo>
                  <a:pt x="667" y="315"/>
                </a:lnTo>
                <a:cubicBezTo>
                  <a:pt x="667" y="338"/>
                  <a:pt x="668" y="352"/>
                  <a:pt x="669" y="357"/>
                </a:cubicBezTo>
                <a:cubicBezTo>
                  <a:pt x="670" y="361"/>
                  <a:pt x="674" y="364"/>
                  <a:pt x="679" y="366"/>
                </a:cubicBezTo>
                <a:cubicBezTo>
                  <a:pt x="692" y="368"/>
                  <a:pt x="707" y="369"/>
                  <a:pt x="725" y="369"/>
                </a:cubicBezTo>
                <a:lnTo>
                  <a:pt x="740" y="369"/>
                </a:lnTo>
                <a:lnTo>
                  <a:pt x="740" y="412"/>
                </a:lnTo>
                <a:lnTo>
                  <a:pt x="732" y="412"/>
                </a:lnTo>
                <a:lnTo>
                  <a:pt x="711" y="412"/>
                </a:lnTo>
                <a:cubicBezTo>
                  <a:pt x="696" y="411"/>
                  <a:pt x="680" y="411"/>
                  <a:pt x="663" y="411"/>
                </a:cubicBezTo>
                <a:cubicBezTo>
                  <a:pt x="647" y="411"/>
                  <a:pt x="635" y="410"/>
                  <a:pt x="628" y="410"/>
                </a:cubicBezTo>
                <a:cubicBezTo>
                  <a:pt x="564" y="410"/>
                  <a:pt x="529" y="411"/>
                  <a:pt x="524" y="412"/>
                </a:cubicBezTo>
                <a:lnTo>
                  <a:pt x="516" y="412"/>
                </a:lnTo>
                <a:lnTo>
                  <a:pt x="516" y="369"/>
                </a:lnTo>
                <a:lnTo>
                  <a:pt x="531" y="369"/>
                </a:lnTo>
                <a:cubicBezTo>
                  <a:pt x="569" y="369"/>
                  <a:pt x="588" y="364"/>
                  <a:pt x="588" y="354"/>
                </a:cubicBezTo>
                <a:cubicBezTo>
                  <a:pt x="589" y="353"/>
                  <a:pt x="589" y="310"/>
                  <a:pt x="589" y="225"/>
                </a:cubicBezTo>
                <a:cubicBezTo>
                  <a:pt x="588" y="142"/>
                  <a:pt x="588" y="97"/>
                  <a:pt x="587" y="92"/>
                </a:cubicBezTo>
                <a:cubicBezTo>
                  <a:pt x="583" y="75"/>
                  <a:pt x="577" y="62"/>
                  <a:pt x="568" y="53"/>
                </a:cubicBezTo>
                <a:cubicBezTo>
                  <a:pt x="560" y="45"/>
                  <a:pt x="552" y="39"/>
                  <a:pt x="546" y="37"/>
                </a:cubicBezTo>
                <a:cubicBezTo>
                  <a:pt x="540" y="36"/>
                  <a:pt x="532" y="35"/>
                  <a:pt x="522" y="36"/>
                </a:cubicBezTo>
                <a:cubicBezTo>
                  <a:pt x="494" y="36"/>
                  <a:pt x="468" y="46"/>
                  <a:pt x="447" y="67"/>
                </a:cubicBezTo>
                <a:cubicBezTo>
                  <a:pt x="431" y="84"/>
                  <a:pt x="420" y="101"/>
                  <a:pt x="416" y="118"/>
                </a:cubicBezTo>
                <a:cubicBezTo>
                  <a:pt x="411" y="136"/>
                  <a:pt x="409" y="161"/>
                  <a:pt x="408" y="196"/>
                </a:cubicBezTo>
                <a:lnTo>
                  <a:pt x="408" y="255"/>
                </a:lnTo>
                <a:lnTo>
                  <a:pt x="408" y="311"/>
                </a:lnTo>
                <a:cubicBezTo>
                  <a:pt x="408" y="330"/>
                  <a:pt x="409" y="342"/>
                  <a:pt x="409" y="348"/>
                </a:cubicBezTo>
                <a:cubicBezTo>
                  <a:pt x="410" y="354"/>
                  <a:pt x="411" y="358"/>
                  <a:pt x="412" y="360"/>
                </a:cubicBezTo>
                <a:cubicBezTo>
                  <a:pt x="413" y="362"/>
                  <a:pt x="416" y="364"/>
                  <a:pt x="420" y="366"/>
                </a:cubicBezTo>
                <a:cubicBezTo>
                  <a:pt x="433" y="368"/>
                  <a:pt x="449" y="369"/>
                  <a:pt x="466" y="369"/>
                </a:cubicBezTo>
                <a:lnTo>
                  <a:pt x="481" y="369"/>
                </a:lnTo>
                <a:lnTo>
                  <a:pt x="481" y="412"/>
                </a:lnTo>
                <a:lnTo>
                  <a:pt x="473" y="412"/>
                </a:lnTo>
                <a:lnTo>
                  <a:pt x="451" y="412"/>
                </a:lnTo>
                <a:cubicBezTo>
                  <a:pt x="437" y="411"/>
                  <a:pt x="421" y="411"/>
                  <a:pt x="405" y="411"/>
                </a:cubicBezTo>
                <a:cubicBezTo>
                  <a:pt x="388" y="411"/>
                  <a:pt x="376" y="410"/>
                  <a:pt x="369" y="410"/>
                </a:cubicBezTo>
                <a:cubicBezTo>
                  <a:pt x="305" y="410"/>
                  <a:pt x="271" y="411"/>
                  <a:pt x="265" y="412"/>
                </a:cubicBezTo>
                <a:lnTo>
                  <a:pt x="258" y="412"/>
                </a:lnTo>
                <a:lnTo>
                  <a:pt x="258" y="369"/>
                </a:lnTo>
                <a:lnTo>
                  <a:pt x="272" y="369"/>
                </a:lnTo>
                <a:cubicBezTo>
                  <a:pt x="310" y="369"/>
                  <a:pt x="329" y="364"/>
                  <a:pt x="329" y="354"/>
                </a:cubicBezTo>
                <a:cubicBezTo>
                  <a:pt x="330" y="353"/>
                  <a:pt x="330" y="310"/>
                  <a:pt x="330" y="225"/>
                </a:cubicBezTo>
                <a:cubicBezTo>
                  <a:pt x="330" y="142"/>
                  <a:pt x="329" y="97"/>
                  <a:pt x="328" y="92"/>
                </a:cubicBezTo>
                <a:cubicBezTo>
                  <a:pt x="325" y="75"/>
                  <a:pt x="318" y="62"/>
                  <a:pt x="310" y="53"/>
                </a:cubicBezTo>
                <a:cubicBezTo>
                  <a:pt x="301" y="45"/>
                  <a:pt x="294" y="39"/>
                  <a:pt x="287" y="37"/>
                </a:cubicBezTo>
                <a:cubicBezTo>
                  <a:pt x="281" y="36"/>
                  <a:pt x="273" y="35"/>
                  <a:pt x="263" y="36"/>
                </a:cubicBezTo>
                <a:cubicBezTo>
                  <a:pt x="235" y="36"/>
                  <a:pt x="211" y="46"/>
                  <a:pt x="190" y="67"/>
                </a:cubicBezTo>
                <a:cubicBezTo>
                  <a:pt x="173" y="84"/>
                  <a:pt x="162" y="101"/>
                  <a:pt x="158" y="118"/>
                </a:cubicBezTo>
                <a:cubicBezTo>
                  <a:pt x="154" y="136"/>
                  <a:pt x="151" y="161"/>
                  <a:pt x="151" y="196"/>
                </a:cubicBezTo>
                <a:lnTo>
                  <a:pt x="151" y="255"/>
                </a:lnTo>
                <a:lnTo>
                  <a:pt x="151" y="311"/>
                </a:lnTo>
                <a:cubicBezTo>
                  <a:pt x="151" y="330"/>
                  <a:pt x="151" y="342"/>
                  <a:pt x="152" y="348"/>
                </a:cubicBezTo>
                <a:cubicBezTo>
                  <a:pt x="152" y="354"/>
                  <a:pt x="153" y="358"/>
                  <a:pt x="154" y="360"/>
                </a:cubicBezTo>
                <a:cubicBezTo>
                  <a:pt x="156" y="362"/>
                  <a:pt x="158" y="364"/>
                  <a:pt x="163" y="366"/>
                </a:cubicBezTo>
                <a:cubicBezTo>
                  <a:pt x="176" y="368"/>
                  <a:pt x="191" y="369"/>
                  <a:pt x="208" y="369"/>
                </a:cubicBezTo>
                <a:lnTo>
                  <a:pt x="223" y="369"/>
                </a:lnTo>
                <a:lnTo>
                  <a:pt x="223" y="412"/>
                </a:lnTo>
                <a:lnTo>
                  <a:pt x="216" y="412"/>
                </a:lnTo>
                <a:lnTo>
                  <a:pt x="194" y="412"/>
                </a:lnTo>
                <a:cubicBezTo>
                  <a:pt x="179" y="411"/>
                  <a:pt x="164" y="411"/>
                  <a:pt x="147" y="411"/>
                </a:cubicBezTo>
                <a:cubicBezTo>
                  <a:pt x="130" y="411"/>
                  <a:pt x="118" y="410"/>
                  <a:pt x="111" y="410"/>
                </a:cubicBezTo>
                <a:cubicBezTo>
                  <a:pt x="48" y="410"/>
                  <a:pt x="13" y="411"/>
                  <a:pt x="7" y="412"/>
                </a:cubicBezTo>
                <a:lnTo>
                  <a:pt x="0" y="412"/>
                </a:lnTo>
                <a:lnTo>
                  <a:pt x="0" y="369"/>
                </a:lnTo>
                <a:lnTo>
                  <a:pt x="15" y="36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79" name="フリーフォーム: 図形 3278"/>
          <p:cNvSpPr/>
          <p:nvPr/>
        </p:nvSpPr>
        <p:spPr>
          <a:xfrm>
            <a:off x="5018760" y="4887720"/>
            <a:ext cx="77040" cy="224280"/>
          </a:xfrm>
          <a:custGeom>
            <a:avLst/>
            <a:gdLst/>
            <a:ahLst/>
            <a:cxnLst/>
            <a:rect l="0" t="0" r="r" b="b"/>
            <a:pathLst>
              <a:path w="214" h="623">
                <a:moveTo>
                  <a:pt x="41" y="56"/>
                </a:moveTo>
                <a:cubicBezTo>
                  <a:pt x="41" y="38"/>
                  <a:pt x="46" y="25"/>
                  <a:pt x="58" y="15"/>
                </a:cubicBezTo>
                <a:cubicBezTo>
                  <a:pt x="69" y="5"/>
                  <a:pt x="82" y="0"/>
                  <a:pt x="99" y="0"/>
                </a:cubicBezTo>
                <a:cubicBezTo>
                  <a:pt x="113" y="1"/>
                  <a:pt x="125" y="7"/>
                  <a:pt x="136" y="16"/>
                </a:cubicBezTo>
                <a:cubicBezTo>
                  <a:pt x="146" y="25"/>
                  <a:pt x="152" y="38"/>
                  <a:pt x="152" y="56"/>
                </a:cubicBezTo>
                <a:cubicBezTo>
                  <a:pt x="152" y="74"/>
                  <a:pt x="146" y="88"/>
                  <a:pt x="136" y="98"/>
                </a:cubicBezTo>
                <a:cubicBezTo>
                  <a:pt x="125" y="107"/>
                  <a:pt x="112" y="112"/>
                  <a:pt x="97" y="112"/>
                </a:cubicBezTo>
                <a:cubicBezTo>
                  <a:pt x="81" y="112"/>
                  <a:pt x="68" y="107"/>
                  <a:pt x="58" y="98"/>
                </a:cubicBezTo>
                <a:cubicBezTo>
                  <a:pt x="47" y="88"/>
                  <a:pt x="41" y="74"/>
                  <a:pt x="41" y="56"/>
                </a:cubicBezTo>
                <a:moveTo>
                  <a:pt x="206" y="623"/>
                </a:moveTo>
                <a:cubicBezTo>
                  <a:pt x="197" y="622"/>
                  <a:pt x="165" y="621"/>
                  <a:pt x="110" y="621"/>
                </a:cubicBezTo>
                <a:cubicBezTo>
                  <a:pt x="103" y="621"/>
                  <a:pt x="91" y="621"/>
                  <a:pt x="75" y="621"/>
                </a:cubicBezTo>
                <a:cubicBezTo>
                  <a:pt x="59" y="621"/>
                  <a:pt x="44" y="621"/>
                  <a:pt x="29" y="623"/>
                </a:cubicBezTo>
                <a:lnTo>
                  <a:pt x="7" y="623"/>
                </a:lnTo>
                <a:lnTo>
                  <a:pt x="0" y="623"/>
                </a:lnTo>
                <a:lnTo>
                  <a:pt x="0" y="581"/>
                </a:lnTo>
                <a:lnTo>
                  <a:pt x="16" y="581"/>
                </a:lnTo>
                <a:cubicBezTo>
                  <a:pt x="33" y="581"/>
                  <a:pt x="48" y="580"/>
                  <a:pt x="61" y="578"/>
                </a:cubicBezTo>
                <a:cubicBezTo>
                  <a:pt x="67" y="575"/>
                  <a:pt x="70" y="572"/>
                  <a:pt x="72" y="568"/>
                </a:cubicBezTo>
                <a:cubicBezTo>
                  <a:pt x="73" y="563"/>
                  <a:pt x="73" y="550"/>
                  <a:pt x="73" y="529"/>
                </a:cubicBezTo>
                <a:lnTo>
                  <a:pt x="73" y="433"/>
                </a:lnTo>
                <a:lnTo>
                  <a:pt x="73" y="350"/>
                </a:lnTo>
                <a:cubicBezTo>
                  <a:pt x="73" y="318"/>
                  <a:pt x="73" y="297"/>
                  <a:pt x="72" y="288"/>
                </a:cubicBezTo>
                <a:cubicBezTo>
                  <a:pt x="70" y="280"/>
                  <a:pt x="66" y="274"/>
                  <a:pt x="59" y="271"/>
                </a:cubicBezTo>
                <a:cubicBezTo>
                  <a:pt x="50" y="266"/>
                  <a:pt x="35" y="264"/>
                  <a:pt x="15" y="264"/>
                </a:cubicBezTo>
                <a:lnTo>
                  <a:pt x="4" y="264"/>
                </a:lnTo>
                <a:lnTo>
                  <a:pt x="4" y="243"/>
                </a:lnTo>
                <a:cubicBezTo>
                  <a:pt x="4" y="229"/>
                  <a:pt x="4" y="221"/>
                  <a:pt x="5" y="221"/>
                </a:cubicBezTo>
                <a:lnTo>
                  <a:pt x="16" y="221"/>
                </a:lnTo>
                <a:cubicBezTo>
                  <a:pt x="22" y="220"/>
                  <a:pt x="31" y="219"/>
                  <a:pt x="42" y="219"/>
                </a:cubicBezTo>
                <a:cubicBezTo>
                  <a:pt x="53" y="218"/>
                  <a:pt x="64" y="217"/>
                  <a:pt x="75" y="217"/>
                </a:cubicBezTo>
                <a:cubicBezTo>
                  <a:pt x="86" y="216"/>
                  <a:pt x="97" y="216"/>
                  <a:pt x="109" y="215"/>
                </a:cubicBezTo>
                <a:cubicBezTo>
                  <a:pt x="121" y="214"/>
                  <a:pt x="130" y="213"/>
                  <a:pt x="136" y="212"/>
                </a:cubicBezTo>
                <a:cubicBezTo>
                  <a:pt x="142" y="211"/>
                  <a:pt x="145" y="211"/>
                  <a:pt x="146" y="211"/>
                </a:cubicBezTo>
                <a:lnTo>
                  <a:pt x="149" y="211"/>
                </a:lnTo>
                <a:lnTo>
                  <a:pt x="149" y="566"/>
                </a:lnTo>
                <a:cubicBezTo>
                  <a:pt x="152" y="572"/>
                  <a:pt x="156" y="576"/>
                  <a:pt x="160" y="577"/>
                </a:cubicBezTo>
                <a:cubicBezTo>
                  <a:pt x="164" y="578"/>
                  <a:pt x="175" y="579"/>
                  <a:pt x="193" y="581"/>
                </a:cubicBezTo>
                <a:lnTo>
                  <a:pt x="214" y="581"/>
                </a:lnTo>
                <a:lnTo>
                  <a:pt x="214" y="623"/>
                </a:lnTo>
                <a:lnTo>
                  <a:pt x="206" y="6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0" name="フリーフォーム: 図形 3279"/>
          <p:cNvSpPr/>
          <p:nvPr/>
        </p:nvSpPr>
        <p:spPr>
          <a:xfrm>
            <a:off x="5111640" y="4963680"/>
            <a:ext cx="173520" cy="148320"/>
          </a:xfrm>
          <a:custGeom>
            <a:avLst/>
            <a:gdLst/>
            <a:ahLst/>
            <a:cxnLst/>
            <a:rect l="0" t="0" r="r" b="b"/>
            <a:pathLst>
              <a:path w="482" h="412">
                <a:moveTo>
                  <a:pt x="14" y="369"/>
                </a:moveTo>
                <a:lnTo>
                  <a:pt x="27" y="369"/>
                </a:lnTo>
                <a:cubicBezTo>
                  <a:pt x="52" y="369"/>
                  <a:pt x="66" y="364"/>
                  <a:pt x="71" y="356"/>
                </a:cubicBezTo>
                <a:lnTo>
                  <a:pt x="71" y="348"/>
                </a:lnTo>
                <a:cubicBezTo>
                  <a:pt x="71" y="343"/>
                  <a:pt x="71" y="335"/>
                  <a:pt x="71" y="327"/>
                </a:cubicBezTo>
                <a:cubicBezTo>
                  <a:pt x="71" y="318"/>
                  <a:pt x="71" y="309"/>
                  <a:pt x="71" y="298"/>
                </a:cubicBezTo>
                <a:cubicBezTo>
                  <a:pt x="71" y="287"/>
                  <a:pt x="72" y="275"/>
                  <a:pt x="72" y="262"/>
                </a:cubicBezTo>
                <a:cubicBezTo>
                  <a:pt x="73" y="248"/>
                  <a:pt x="73" y="235"/>
                  <a:pt x="72" y="223"/>
                </a:cubicBezTo>
                <a:cubicBezTo>
                  <a:pt x="72" y="203"/>
                  <a:pt x="72" y="183"/>
                  <a:pt x="72" y="161"/>
                </a:cubicBezTo>
                <a:cubicBezTo>
                  <a:pt x="72" y="139"/>
                  <a:pt x="72" y="121"/>
                  <a:pt x="71" y="106"/>
                </a:cubicBezTo>
                <a:lnTo>
                  <a:pt x="71" y="85"/>
                </a:lnTo>
                <a:cubicBezTo>
                  <a:pt x="69" y="73"/>
                  <a:pt x="65" y="65"/>
                  <a:pt x="58" y="62"/>
                </a:cubicBezTo>
                <a:cubicBezTo>
                  <a:pt x="51" y="58"/>
                  <a:pt x="37" y="55"/>
                  <a:pt x="16" y="53"/>
                </a:cubicBezTo>
                <a:lnTo>
                  <a:pt x="0" y="53"/>
                </a:lnTo>
                <a:lnTo>
                  <a:pt x="0" y="32"/>
                </a:lnTo>
                <a:cubicBezTo>
                  <a:pt x="0" y="18"/>
                  <a:pt x="0" y="10"/>
                  <a:pt x="1" y="10"/>
                </a:cubicBezTo>
                <a:lnTo>
                  <a:pt x="11" y="10"/>
                </a:lnTo>
                <a:cubicBezTo>
                  <a:pt x="17" y="9"/>
                  <a:pt x="26" y="8"/>
                  <a:pt x="37" y="8"/>
                </a:cubicBezTo>
                <a:cubicBezTo>
                  <a:pt x="48" y="7"/>
                  <a:pt x="59" y="6"/>
                  <a:pt x="71" y="6"/>
                </a:cubicBezTo>
                <a:cubicBezTo>
                  <a:pt x="82" y="5"/>
                  <a:pt x="93" y="5"/>
                  <a:pt x="105" y="4"/>
                </a:cubicBezTo>
                <a:cubicBezTo>
                  <a:pt x="117" y="3"/>
                  <a:pt x="125" y="2"/>
                  <a:pt x="132" y="1"/>
                </a:cubicBezTo>
                <a:cubicBezTo>
                  <a:pt x="138" y="0"/>
                  <a:pt x="141" y="0"/>
                  <a:pt x="142" y="0"/>
                </a:cubicBezTo>
                <a:lnTo>
                  <a:pt x="145" y="0"/>
                </a:lnTo>
                <a:lnTo>
                  <a:pt x="145" y="37"/>
                </a:lnTo>
                <a:cubicBezTo>
                  <a:pt x="145" y="61"/>
                  <a:pt x="145" y="73"/>
                  <a:pt x="146" y="73"/>
                </a:cubicBezTo>
                <a:cubicBezTo>
                  <a:pt x="146" y="73"/>
                  <a:pt x="148" y="71"/>
                  <a:pt x="150" y="68"/>
                </a:cubicBezTo>
                <a:cubicBezTo>
                  <a:pt x="153" y="65"/>
                  <a:pt x="157" y="60"/>
                  <a:pt x="161" y="54"/>
                </a:cubicBezTo>
                <a:cubicBezTo>
                  <a:pt x="166" y="48"/>
                  <a:pt x="172" y="42"/>
                  <a:pt x="179" y="37"/>
                </a:cubicBezTo>
                <a:cubicBezTo>
                  <a:pt x="186" y="32"/>
                  <a:pt x="195" y="27"/>
                  <a:pt x="206" y="20"/>
                </a:cubicBezTo>
                <a:cubicBezTo>
                  <a:pt x="217" y="13"/>
                  <a:pt x="229" y="8"/>
                  <a:pt x="241" y="5"/>
                </a:cubicBezTo>
                <a:cubicBezTo>
                  <a:pt x="254" y="2"/>
                  <a:pt x="270" y="0"/>
                  <a:pt x="289" y="0"/>
                </a:cubicBezTo>
                <a:cubicBezTo>
                  <a:pt x="360" y="3"/>
                  <a:pt x="399" y="38"/>
                  <a:pt x="407" y="105"/>
                </a:cubicBezTo>
                <a:cubicBezTo>
                  <a:pt x="408" y="110"/>
                  <a:pt x="408" y="153"/>
                  <a:pt x="408" y="235"/>
                </a:cubicBezTo>
                <a:lnTo>
                  <a:pt x="408" y="315"/>
                </a:lnTo>
                <a:cubicBezTo>
                  <a:pt x="408" y="338"/>
                  <a:pt x="409" y="352"/>
                  <a:pt x="410" y="357"/>
                </a:cubicBezTo>
                <a:cubicBezTo>
                  <a:pt x="411" y="361"/>
                  <a:pt x="415" y="364"/>
                  <a:pt x="420" y="366"/>
                </a:cubicBezTo>
                <a:cubicBezTo>
                  <a:pt x="433" y="368"/>
                  <a:pt x="448" y="369"/>
                  <a:pt x="466" y="369"/>
                </a:cubicBezTo>
                <a:lnTo>
                  <a:pt x="482" y="369"/>
                </a:lnTo>
                <a:lnTo>
                  <a:pt x="482" y="412"/>
                </a:lnTo>
                <a:lnTo>
                  <a:pt x="474" y="412"/>
                </a:lnTo>
                <a:lnTo>
                  <a:pt x="451" y="412"/>
                </a:lnTo>
                <a:cubicBezTo>
                  <a:pt x="437" y="411"/>
                  <a:pt x="421" y="411"/>
                  <a:pt x="404" y="411"/>
                </a:cubicBezTo>
                <a:cubicBezTo>
                  <a:pt x="388" y="411"/>
                  <a:pt x="376" y="410"/>
                  <a:pt x="369" y="410"/>
                </a:cubicBezTo>
                <a:cubicBezTo>
                  <a:pt x="305" y="410"/>
                  <a:pt x="270" y="411"/>
                  <a:pt x="265" y="412"/>
                </a:cubicBezTo>
                <a:lnTo>
                  <a:pt x="257" y="412"/>
                </a:lnTo>
                <a:lnTo>
                  <a:pt x="257" y="369"/>
                </a:lnTo>
                <a:lnTo>
                  <a:pt x="272" y="369"/>
                </a:lnTo>
                <a:cubicBezTo>
                  <a:pt x="310" y="369"/>
                  <a:pt x="329" y="364"/>
                  <a:pt x="329" y="354"/>
                </a:cubicBezTo>
                <a:cubicBezTo>
                  <a:pt x="330" y="353"/>
                  <a:pt x="330" y="310"/>
                  <a:pt x="330" y="225"/>
                </a:cubicBezTo>
                <a:cubicBezTo>
                  <a:pt x="329" y="142"/>
                  <a:pt x="329" y="97"/>
                  <a:pt x="328" y="92"/>
                </a:cubicBezTo>
                <a:cubicBezTo>
                  <a:pt x="324" y="75"/>
                  <a:pt x="318" y="62"/>
                  <a:pt x="309" y="53"/>
                </a:cubicBezTo>
                <a:cubicBezTo>
                  <a:pt x="301" y="45"/>
                  <a:pt x="293" y="39"/>
                  <a:pt x="287" y="37"/>
                </a:cubicBezTo>
                <a:cubicBezTo>
                  <a:pt x="281" y="36"/>
                  <a:pt x="273" y="35"/>
                  <a:pt x="263" y="36"/>
                </a:cubicBezTo>
                <a:cubicBezTo>
                  <a:pt x="235" y="36"/>
                  <a:pt x="210" y="46"/>
                  <a:pt x="189" y="67"/>
                </a:cubicBezTo>
                <a:cubicBezTo>
                  <a:pt x="173" y="84"/>
                  <a:pt x="162" y="101"/>
                  <a:pt x="158" y="118"/>
                </a:cubicBezTo>
                <a:cubicBezTo>
                  <a:pt x="153" y="136"/>
                  <a:pt x="151" y="161"/>
                  <a:pt x="150" y="196"/>
                </a:cubicBezTo>
                <a:lnTo>
                  <a:pt x="150" y="255"/>
                </a:lnTo>
                <a:lnTo>
                  <a:pt x="150" y="311"/>
                </a:lnTo>
                <a:cubicBezTo>
                  <a:pt x="150" y="330"/>
                  <a:pt x="151" y="342"/>
                  <a:pt x="151" y="348"/>
                </a:cubicBezTo>
                <a:cubicBezTo>
                  <a:pt x="152" y="354"/>
                  <a:pt x="153" y="358"/>
                  <a:pt x="154" y="360"/>
                </a:cubicBezTo>
                <a:cubicBezTo>
                  <a:pt x="155" y="362"/>
                  <a:pt x="158" y="364"/>
                  <a:pt x="162" y="366"/>
                </a:cubicBezTo>
                <a:cubicBezTo>
                  <a:pt x="175" y="368"/>
                  <a:pt x="191" y="369"/>
                  <a:pt x="208" y="369"/>
                </a:cubicBezTo>
                <a:lnTo>
                  <a:pt x="223" y="369"/>
                </a:lnTo>
                <a:lnTo>
                  <a:pt x="223" y="412"/>
                </a:lnTo>
                <a:lnTo>
                  <a:pt x="215" y="412"/>
                </a:lnTo>
                <a:lnTo>
                  <a:pt x="194" y="412"/>
                </a:lnTo>
                <a:cubicBezTo>
                  <a:pt x="179" y="411"/>
                  <a:pt x="163" y="411"/>
                  <a:pt x="147" y="411"/>
                </a:cubicBezTo>
                <a:cubicBezTo>
                  <a:pt x="130" y="411"/>
                  <a:pt x="118" y="410"/>
                  <a:pt x="111" y="410"/>
                </a:cubicBezTo>
                <a:cubicBezTo>
                  <a:pt x="47" y="410"/>
                  <a:pt x="13" y="411"/>
                  <a:pt x="7" y="412"/>
                </a:cubicBezTo>
                <a:lnTo>
                  <a:pt x="0" y="412"/>
                </a:lnTo>
                <a:lnTo>
                  <a:pt x="0" y="369"/>
                </a:lnTo>
                <a:lnTo>
                  <a:pt x="14" y="36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1" name="フリーフォーム: 図形 3280"/>
          <p:cNvSpPr/>
          <p:nvPr/>
        </p:nvSpPr>
        <p:spPr>
          <a:xfrm>
            <a:off x="5306040" y="5055120"/>
            <a:ext cx="149760" cy="109080"/>
          </a:xfrm>
          <a:custGeom>
            <a:avLst/>
            <a:gdLst/>
            <a:ahLst/>
            <a:cxnLst/>
            <a:rect l="0" t="0" r="r" b="b"/>
            <a:pathLst>
              <a:path w="416" h="303">
                <a:moveTo>
                  <a:pt x="109" y="42"/>
                </a:moveTo>
                <a:cubicBezTo>
                  <a:pt x="109" y="39"/>
                  <a:pt x="108" y="36"/>
                  <a:pt x="107" y="36"/>
                </a:cubicBezTo>
                <a:cubicBezTo>
                  <a:pt x="106" y="35"/>
                  <a:pt x="104" y="34"/>
                  <a:pt x="100" y="34"/>
                </a:cubicBezTo>
                <a:cubicBezTo>
                  <a:pt x="89" y="35"/>
                  <a:pt x="78" y="41"/>
                  <a:pt x="67" y="53"/>
                </a:cubicBezTo>
                <a:cubicBezTo>
                  <a:pt x="57" y="65"/>
                  <a:pt x="49" y="80"/>
                  <a:pt x="43" y="98"/>
                </a:cubicBezTo>
                <a:cubicBezTo>
                  <a:pt x="41" y="105"/>
                  <a:pt x="39" y="109"/>
                  <a:pt x="38" y="111"/>
                </a:cubicBezTo>
                <a:cubicBezTo>
                  <a:pt x="36" y="112"/>
                  <a:pt x="32" y="113"/>
                  <a:pt x="24" y="113"/>
                </a:cubicBezTo>
                <a:lnTo>
                  <a:pt x="21" y="113"/>
                </a:lnTo>
                <a:lnTo>
                  <a:pt x="13" y="113"/>
                </a:lnTo>
                <a:cubicBezTo>
                  <a:pt x="5" y="113"/>
                  <a:pt x="0" y="109"/>
                  <a:pt x="0" y="103"/>
                </a:cubicBezTo>
                <a:cubicBezTo>
                  <a:pt x="0" y="99"/>
                  <a:pt x="3" y="91"/>
                  <a:pt x="7" y="80"/>
                </a:cubicBezTo>
                <a:cubicBezTo>
                  <a:pt x="12" y="70"/>
                  <a:pt x="19" y="58"/>
                  <a:pt x="27" y="46"/>
                </a:cubicBezTo>
                <a:cubicBezTo>
                  <a:pt x="35" y="34"/>
                  <a:pt x="47" y="23"/>
                  <a:pt x="61" y="15"/>
                </a:cubicBezTo>
                <a:cubicBezTo>
                  <a:pt x="76" y="6"/>
                  <a:pt x="91" y="0"/>
                  <a:pt x="107" y="0"/>
                </a:cubicBezTo>
                <a:cubicBezTo>
                  <a:pt x="129" y="0"/>
                  <a:pt x="148" y="6"/>
                  <a:pt x="163" y="17"/>
                </a:cubicBezTo>
                <a:cubicBezTo>
                  <a:pt x="179" y="28"/>
                  <a:pt x="187" y="42"/>
                  <a:pt x="187" y="60"/>
                </a:cubicBezTo>
                <a:cubicBezTo>
                  <a:pt x="187" y="66"/>
                  <a:pt x="179" y="90"/>
                  <a:pt x="164" y="131"/>
                </a:cubicBezTo>
                <a:cubicBezTo>
                  <a:pt x="149" y="172"/>
                  <a:pt x="141" y="203"/>
                  <a:pt x="141" y="225"/>
                </a:cubicBezTo>
                <a:cubicBezTo>
                  <a:pt x="141" y="255"/>
                  <a:pt x="153" y="270"/>
                  <a:pt x="176" y="270"/>
                </a:cubicBezTo>
                <a:cubicBezTo>
                  <a:pt x="188" y="270"/>
                  <a:pt x="200" y="266"/>
                  <a:pt x="211" y="260"/>
                </a:cubicBezTo>
                <a:cubicBezTo>
                  <a:pt x="222" y="253"/>
                  <a:pt x="230" y="247"/>
                  <a:pt x="234" y="241"/>
                </a:cubicBezTo>
                <a:cubicBezTo>
                  <a:pt x="239" y="236"/>
                  <a:pt x="242" y="232"/>
                  <a:pt x="242" y="230"/>
                </a:cubicBezTo>
                <a:cubicBezTo>
                  <a:pt x="242" y="229"/>
                  <a:pt x="249" y="197"/>
                  <a:pt x="265" y="136"/>
                </a:cubicBezTo>
                <a:cubicBezTo>
                  <a:pt x="280" y="74"/>
                  <a:pt x="288" y="41"/>
                  <a:pt x="290" y="38"/>
                </a:cubicBezTo>
                <a:cubicBezTo>
                  <a:pt x="293" y="30"/>
                  <a:pt x="299" y="22"/>
                  <a:pt x="307" y="16"/>
                </a:cubicBezTo>
                <a:cubicBezTo>
                  <a:pt x="316" y="9"/>
                  <a:pt x="325" y="6"/>
                  <a:pt x="336" y="6"/>
                </a:cubicBezTo>
                <a:cubicBezTo>
                  <a:pt x="347" y="6"/>
                  <a:pt x="356" y="9"/>
                  <a:pt x="362" y="16"/>
                </a:cubicBezTo>
                <a:cubicBezTo>
                  <a:pt x="368" y="22"/>
                  <a:pt x="371" y="29"/>
                  <a:pt x="371" y="37"/>
                </a:cubicBezTo>
                <a:cubicBezTo>
                  <a:pt x="371" y="40"/>
                  <a:pt x="367" y="58"/>
                  <a:pt x="359" y="91"/>
                </a:cubicBezTo>
                <a:cubicBezTo>
                  <a:pt x="351" y="124"/>
                  <a:pt x="344" y="156"/>
                  <a:pt x="336" y="188"/>
                </a:cubicBezTo>
                <a:lnTo>
                  <a:pt x="324" y="234"/>
                </a:lnTo>
                <a:cubicBezTo>
                  <a:pt x="323" y="238"/>
                  <a:pt x="322" y="243"/>
                  <a:pt x="322" y="251"/>
                </a:cubicBezTo>
                <a:cubicBezTo>
                  <a:pt x="322" y="264"/>
                  <a:pt x="326" y="270"/>
                  <a:pt x="334" y="270"/>
                </a:cubicBezTo>
                <a:cubicBezTo>
                  <a:pt x="339" y="270"/>
                  <a:pt x="345" y="267"/>
                  <a:pt x="350" y="261"/>
                </a:cubicBezTo>
                <a:cubicBezTo>
                  <a:pt x="358" y="252"/>
                  <a:pt x="365" y="235"/>
                  <a:pt x="372" y="210"/>
                </a:cubicBezTo>
                <a:cubicBezTo>
                  <a:pt x="374" y="201"/>
                  <a:pt x="376" y="195"/>
                  <a:pt x="378" y="194"/>
                </a:cubicBezTo>
                <a:cubicBezTo>
                  <a:pt x="379" y="193"/>
                  <a:pt x="384" y="192"/>
                  <a:pt x="392" y="191"/>
                </a:cubicBezTo>
                <a:lnTo>
                  <a:pt x="395" y="191"/>
                </a:lnTo>
                <a:lnTo>
                  <a:pt x="402" y="191"/>
                </a:lnTo>
                <a:cubicBezTo>
                  <a:pt x="412" y="191"/>
                  <a:pt x="416" y="195"/>
                  <a:pt x="416" y="201"/>
                </a:cubicBezTo>
                <a:cubicBezTo>
                  <a:pt x="416" y="203"/>
                  <a:pt x="415" y="207"/>
                  <a:pt x="414" y="211"/>
                </a:cubicBezTo>
                <a:cubicBezTo>
                  <a:pt x="413" y="216"/>
                  <a:pt x="410" y="224"/>
                  <a:pt x="404" y="236"/>
                </a:cubicBezTo>
                <a:cubicBezTo>
                  <a:pt x="399" y="248"/>
                  <a:pt x="394" y="259"/>
                  <a:pt x="388" y="267"/>
                </a:cubicBezTo>
                <a:cubicBezTo>
                  <a:pt x="383" y="275"/>
                  <a:pt x="374" y="284"/>
                  <a:pt x="363" y="292"/>
                </a:cubicBezTo>
                <a:cubicBezTo>
                  <a:pt x="351" y="300"/>
                  <a:pt x="339" y="305"/>
                  <a:pt x="326" y="303"/>
                </a:cubicBezTo>
                <a:cubicBezTo>
                  <a:pt x="322" y="303"/>
                  <a:pt x="317" y="303"/>
                  <a:pt x="312" y="303"/>
                </a:cubicBezTo>
                <a:cubicBezTo>
                  <a:pt x="307" y="302"/>
                  <a:pt x="303" y="301"/>
                  <a:pt x="299" y="300"/>
                </a:cubicBezTo>
                <a:cubicBezTo>
                  <a:pt x="295" y="299"/>
                  <a:pt x="291" y="298"/>
                  <a:pt x="288" y="297"/>
                </a:cubicBezTo>
                <a:cubicBezTo>
                  <a:pt x="284" y="296"/>
                  <a:pt x="281" y="295"/>
                  <a:pt x="278" y="293"/>
                </a:cubicBezTo>
                <a:cubicBezTo>
                  <a:pt x="275" y="291"/>
                  <a:pt x="272" y="289"/>
                  <a:pt x="270" y="288"/>
                </a:cubicBezTo>
                <a:cubicBezTo>
                  <a:pt x="268" y="286"/>
                  <a:pt x="265" y="284"/>
                  <a:pt x="263" y="283"/>
                </a:cubicBezTo>
                <a:cubicBezTo>
                  <a:pt x="261" y="282"/>
                  <a:pt x="259" y="280"/>
                  <a:pt x="258" y="279"/>
                </a:cubicBezTo>
                <a:cubicBezTo>
                  <a:pt x="257" y="278"/>
                  <a:pt x="255" y="276"/>
                  <a:pt x="254" y="275"/>
                </a:cubicBezTo>
                <a:cubicBezTo>
                  <a:pt x="253" y="274"/>
                  <a:pt x="252" y="273"/>
                  <a:pt x="251" y="272"/>
                </a:cubicBezTo>
                <a:lnTo>
                  <a:pt x="251" y="271"/>
                </a:lnTo>
                <a:lnTo>
                  <a:pt x="246" y="276"/>
                </a:lnTo>
                <a:cubicBezTo>
                  <a:pt x="224" y="294"/>
                  <a:pt x="200" y="303"/>
                  <a:pt x="174" y="303"/>
                </a:cubicBezTo>
                <a:lnTo>
                  <a:pt x="169" y="303"/>
                </a:lnTo>
                <a:cubicBezTo>
                  <a:pt x="111" y="303"/>
                  <a:pt x="76" y="284"/>
                  <a:pt x="65" y="247"/>
                </a:cubicBezTo>
                <a:cubicBezTo>
                  <a:pt x="62" y="239"/>
                  <a:pt x="61" y="229"/>
                  <a:pt x="61" y="216"/>
                </a:cubicBezTo>
                <a:lnTo>
                  <a:pt x="61" y="209"/>
                </a:lnTo>
                <a:cubicBezTo>
                  <a:pt x="61" y="192"/>
                  <a:pt x="69" y="162"/>
                  <a:pt x="84" y="118"/>
                </a:cubicBezTo>
                <a:cubicBezTo>
                  <a:pt x="100" y="75"/>
                  <a:pt x="108" y="50"/>
                  <a:pt x="109" y="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2" name="フリーフォーム: 図形 3281"/>
          <p:cNvSpPr/>
          <p:nvPr/>
        </p:nvSpPr>
        <p:spPr>
          <a:xfrm>
            <a:off x="5500080" y="4860720"/>
            <a:ext cx="124200" cy="335160"/>
          </a:xfrm>
          <a:custGeom>
            <a:avLst/>
            <a:gdLst/>
            <a:ahLst/>
            <a:cxnLst/>
            <a:rect l="0" t="0" r="r" b="b"/>
            <a:pathLst>
              <a:path w="345" h="931">
                <a:moveTo>
                  <a:pt x="345" y="912"/>
                </a:moveTo>
                <a:cubicBezTo>
                  <a:pt x="345" y="921"/>
                  <a:pt x="343" y="927"/>
                  <a:pt x="339" y="931"/>
                </a:cubicBezTo>
                <a:lnTo>
                  <a:pt x="321" y="931"/>
                </a:lnTo>
                <a:cubicBezTo>
                  <a:pt x="241" y="931"/>
                  <a:pt x="186" y="910"/>
                  <a:pt x="154" y="869"/>
                </a:cubicBezTo>
                <a:cubicBezTo>
                  <a:pt x="151" y="864"/>
                  <a:pt x="148" y="861"/>
                  <a:pt x="146" y="858"/>
                </a:cubicBezTo>
                <a:cubicBezTo>
                  <a:pt x="145" y="854"/>
                  <a:pt x="143" y="851"/>
                  <a:pt x="142" y="847"/>
                </a:cubicBezTo>
                <a:cubicBezTo>
                  <a:pt x="141" y="844"/>
                  <a:pt x="139" y="840"/>
                  <a:pt x="138" y="835"/>
                </a:cubicBezTo>
                <a:cubicBezTo>
                  <a:pt x="137" y="831"/>
                  <a:pt x="136" y="826"/>
                  <a:pt x="136" y="821"/>
                </a:cubicBezTo>
                <a:cubicBezTo>
                  <a:pt x="136" y="816"/>
                  <a:pt x="136" y="809"/>
                  <a:pt x="135" y="801"/>
                </a:cubicBezTo>
                <a:cubicBezTo>
                  <a:pt x="135" y="792"/>
                  <a:pt x="134" y="784"/>
                  <a:pt x="134" y="776"/>
                </a:cubicBezTo>
                <a:cubicBezTo>
                  <a:pt x="134" y="768"/>
                  <a:pt x="134" y="756"/>
                  <a:pt x="134" y="741"/>
                </a:cubicBezTo>
                <a:cubicBezTo>
                  <a:pt x="134" y="726"/>
                  <a:pt x="134" y="712"/>
                  <a:pt x="134" y="697"/>
                </a:cubicBezTo>
                <a:cubicBezTo>
                  <a:pt x="134" y="684"/>
                  <a:pt x="134" y="668"/>
                  <a:pt x="134" y="648"/>
                </a:cubicBezTo>
                <a:cubicBezTo>
                  <a:pt x="134" y="593"/>
                  <a:pt x="132" y="562"/>
                  <a:pt x="130" y="555"/>
                </a:cubicBezTo>
                <a:cubicBezTo>
                  <a:pt x="129" y="554"/>
                  <a:pt x="129" y="554"/>
                  <a:pt x="129" y="553"/>
                </a:cubicBezTo>
                <a:cubicBezTo>
                  <a:pt x="120" y="531"/>
                  <a:pt x="105" y="514"/>
                  <a:pt x="82" y="501"/>
                </a:cubicBezTo>
                <a:cubicBezTo>
                  <a:pt x="60" y="489"/>
                  <a:pt x="38" y="483"/>
                  <a:pt x="16" y="483"/>
                </a:cubicBezTo>
                <a:cubicBezTo>
                  <a:pt x="9" y="483"/>
                  <a:pt x="5" y="482"/>
                  <a:pt x="3" y="480"/>
                </a:cubicBezTo>
                <a:cubicBezTo>
                  <a:pt x="1" y="478"/>
                  <a:pt x="0" y="473"/>
                  <a:pt x="0" y="465"/>
                </a:cubicBezTo>
                <a:cubicBezTo>
                  <a:pt x="0" y="457"/>
                  <a:pt x="1" y="452"/>
                  <a:pt x="3" y="450"/>
                </a:cubicBezTo>
                <a:cubicBezTo>
                  <a:pt x="5" y="448"/>
                  <a:pt x="9" y="447"/>
                  <a:pt x="16" y="447"/>
                </a:cubicBezTo>
                <a:cubicBezTo>
                  <a:pt x="37" y="447"/>
                  <a:pt x="59" y="441"/>
                  <a:pt x="81" y="429"/>
                </a:cubicBezTo>
                <a:cubicBezTo>
                  <a:pt x="104" y="416"/>
                  <a:pt x="119" y="399"/>
                  <a:pt x="129" y="376"/>
                </a:cubicBezTo>
                <a:cubicBezTo>
                  <a:pt x="132" y="370"/>
                  <a:pt x="133" y="360"/>
                  <a:pt x="133" y="347"/>
                </a:cubicBezTo>
                <a:cubicBezTo>
                  <a:pt x="133" y="334"/>
                  <a:pt x="134" y="287"/>
                  <a:pt x="134" y="205"/>
                </a:cubicBezTo>
                <a:lnTo>
                  <a:pt x="134" y="159"/>
                </a:lnTo>
                <a:cubicBezTo>
                  <a:pt x="134" y="125"/>
                  <a:pt x="136" y="101"/>
                  <a:pt x="140" y="87"/>
                </a:cubicBezTo>
                <a:cubicBezTo>
                  <a:pt x="144" y="73"/>
                  <a:pt x="153" y="60"/>
                  <a:pt x="167" y="48"/>
                </a:cubicBezTo>
                <a:cubicBezTo>
                  <a:pt x="183" y="32"/>
                  <a:pt x="208" y="19"/>
                  <a:pt x="241" y="9"/>
                </a:cubicBezTo>
                <a:cubicBezTo>
                  <a:pt x="264" y="4"/>
                  <a:pt x="281" y="1"/>
                  <a:pt x="291" y="1"/>
                </a:cubicBezTo>
                <a:cubicBezTo>
                  <a:pt x="292" y="1"/>
                  <a:pt x="296" y="1"/>
                  <a:pt x="303" y="1"/>
                </a:cubicBezTo>
                <a:cubicBezTo>
                  <a:pt x="310" y="1"/>
                  <a:pt x="315" y="0"/>
                  <a:pt x="320" y="0"/>
                </a:cubicBezTo>
                <a:lnTo>
                  <a:pt x="339" y="0"/>
                </a:lnTo>
                <a:cubicBezTo>
                  <a:pt x="343" y="3"/>
                  <a:pt x="345" y="9"/>
                  <a:pt x="345" y="16"/>
                </a:cubicBezTo>
                <a:cubicBezTo>
                  <a:pt x="345" y="24"/>
                  <a:pt x="344" y="29"/>
                  <a:pt x="342" y="31"/>
                </a:cubicBezTo>
                <a:cubicBezTo>
                  <a:pt x="341" y="33"/>
                  <a:pt x="336" y="34"/>
                  <a:pt x="326" y="34"/>
                </a:cubicBezTo>
                <a:cubicBezTo>
                  <a:pt x="293" y="36"/>
                  <a:pt x="267" y="43"/>
                  <a:pt x="249" y="56"/>
                </a:cubicBezTo>
                <a:cubicBezTo>
                  <a:pt x="230" y="69"/>
                  <a:pt x="219" y="82"/>
                  <a:pt x="215" y="95"/>
                </a:cubicBezTo>
                <a:cubicBezTo>
                  <a:pt x="212" y="104"/>
                  <a:pt x="211" y="149"/>
                  <a:pt x="211" y="233"/>
                </a:cubicBezTo>
                <a:lnTo>
                  <a:pt x="211" y="309"/>
                </a:lnTo>
                <a:cubicBezTo>
                  <a:pt x="211" y="339"/>
                  <a:pt x="210" y="358"/>
                  <a:pt x="208" y="369"/>
                </a:cubicBezTo>
                <a:cubicBezTo>
                  <a:pt x="206" y="380"/>
                  <a:pt x="201" y="392"/>
                  <a:pt x="192" y="405"/>
                </a:cubicBezTo>
                <a:cubicBezTo>
                  <a:pt x="173" y="432"/>
                  <a:pt x="146" y="450"/>
                  <a:pt x="111" y="460"/>
                </a:cubicBezTo>
                <a:lnTo>
                  <a:pt x="98" y="465"/>
                </a:lnTo>
                <a:lnTo>
                  <a:pt x="111" y="470"/>
                </a:lnTo>
                <a:cubicBezTo>
                  <a:pt x="122" y="473"/>
                  <a:pt x="133" y="478"/>
                  <a:pt x="145" y="483"/>
                </a:cubicBezTo>
                <a:cubicBezTo>
                  <a:pt x="156" y="489"/>
                  <a:pt x="169" y="500"/>
                  <a:pt x="184" y="515"/>
                </a:cubicBezTo>
                <a:cubicBezTo>
                  <a:pt x="199" y="531"/>
                  <a:pt x="207" y="549"/>
                  <a:pt x="210" y="570"/>
                </a:cubicBezTo>
                <a:cubicBezTo>
                  <a:pt x="210" y="574"/>
                  <a:pt x="211" y="616"/>
                  <a:pt x="211" y="697"/>
                </a:cubicBezTo>
                <a:cubicBezTo>
                  <a:pt x="211" y="780"/>
                  <a:pt x="212" y="826"/>
                  <a:pt x="215" y="834"/>
                </a:cubicBezTo>
                <a:cubicBezTo>
                  <a:pt x="222" y="851"/>
                  <a:pt x="235" y="865"/>
                  <a:pt x="255" y="876"/>
                </a:cubicBezTo>
                <a:cubicBezTo>
                  <a:pt x="276" y="887"/>
                  <a:pt x="299" y="894"/>
                  <a:pt x="326" y="896"/>
                </a:cubicBezTo>
                <a:cubicBezTo>
                  <a:pt x="336" y="896"/>
                  <a:pt x="341" y="897"/>
                  <a:pt x="342" y="898"/>
                </a:cubicBezTo>
                <a:cubicBezTo>
                  <a:pt x="344" y="900"/>
                  <a:pt x="345" y="905"/>
                  <a:pt x="345" y="91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3" name="フリーフォーム: 図形 3282"/>
          <p:cNvSpPr/>
          <p:nvPr/>
        </p:nvSpPr>
        <p:spPr>
          <a:xfrm>
            <a:off x="5663160" y="4883040"/>
            <a:ext cx="240840" cy="236520"/>
          </a:xfrm>
          <a:custGeom>
            <a:avLst/>
            <a:gdLst/>
            <a:ahLst/>
            <a:cxnLst/>
            <a:rect l="0" t="0" r="r" b="b"/>
            <a:pathLst>
              <a:path w="669" h="657">
                <a:moveTo>
                  <a:pt x="0" y="33"/>
                </a:moveTo>
                <a:cubicBezTo>
                  <a:pt x="0" y="19"/>
                  <a:pt x="5" y="8"/>
                  <a:pt x="13" y="0"/>
                </a:cubicBezTo>
                <a:lnTo>
                  <a:pt x="23" y="0"/>
                </a:lnTo>
                <a:cubicBezTo>
                  <a:pt x="49" y="2"/>
                  <a:pt x="81" y="3"/>
                  <a:pt x="121" y="3"/>
                </a:cubicBezTo>
                <a:cubicBezTo>
                  <a:pt x="194" y="3"/>
                  <a:pt x="237" y="2"/>
                  <a:pt x="250" y="0"/>
                </a:cubicBezTo>
                <a:lnTo>
                  <a:pt x="259" y="0"/>
                </a:lnTo>
                <a:cubicBezTo>
                  <a:pt x="263" y="4"/>
                  <a:pt x="265" y="6"/>
                  <a:pt x="265" y="8"/>
                </a:cubicBezTo>
                <a:cubicBezTo>
                  <a:pt x="265" y="10"/>
                  <a:pt x="264" y="16"/>
                  <a:pt x="263" y="25"/>
                </a:cubicBezTo>
                <a:cubicBezTo>
                  <a:pt x="260" y="34"/>
                  <a:pt x="257" y="40"/>
                  <a:pt x="255" y="43"/>
                </a:cubicBezTo>
                <a:lnTo>
                  <a:pt x="235" y="43"/>
                </a:lnTo>
                <a:cubicBezTo>
                  <a:pt x="221" y="44"/>
                  <a:pt x="212" y="45"/>
                  <a:pt x="207" y="45"/>
                </a:cubicBezTo>
                <a:cubicBezTo>
                  <a:pt x="189" y="48"/>
                  <a:pt x="179" y="52"/>
                  <a:pt x="177" y="59"/>
                </a:cubicBezTo>
                <a:cubicBezTo>
                  <a:pt x="177" y="60"/>
                  <a:pt x="186" y="138"/>
                  <a:pt x="204" y="292"/>
                </a:cubicBezTo>
                <a:cubicBezTo>
                  <a:pt x="222" y="447"/>
                  <a:pt x="232" y="525"/>
                  <a:pt x="232" y="527"/>
                </a:cubicBezTo>
                <a:lnTo>
                  <a:pt x="300" y="417"/>
                </a:lnTo>
                <a:cubicBezTo>
                  <a:pt x="345" y="344"/>
                  <a:pt x="391" y="271"/>
                  <a:pt x="436" y="197"/>
                </a:cubicBezTo>
                <a:cubicBezTo>
                  <a:pt x="481" y="123"/>
                  <a:pt x="504" y="85"/>
                  <a:pt x="506" y="83"/>
                </a:cubicBezTo>
                <a:cubicBezTo>
                  <a:pt x="508" y="78"/>
                  <a:pt x="509" y="74"/>
                  <a:pt x="509" y="69"/>
                </a:cubicBezTo>
                <a:cubicBezTo>
                  <a:pt x="509" y="54"/>
                  <a:pt x="496" y="45"/>
                  <a:pt x="469" y="43"/>
                </a:cubicBezTo>
                <a:cubicBezTo>
                  <a:pt x="457" y="43"/>
                  <a:pt x="452" y="39"/>
                  <a:pt x="452" y="33"/>
                </a:cubicBezTo>
                <a:cubicBezTo>
                  <a:pt x="452" y="32"/>
                  <a:pt x="452" y="28"/>
                  <a:pt x="454" y="20"/>
                </a:cubicBezTo>
                <a:cubicBezTo>
                  <a:pt x="455" y="12"/>
                  <a:pt x="457" y="6"/>
                  <a:pt x="459" y="4"/>
                </a:cubicBezTo>
                <a:cubicBezTo>
                  <a:pt x="461" y="1"/>
                  <a:pt x="465" y="0"/>
                  <a:pt x="471" y="0"/>
                </a:cubicBezTo>
                <a:cubicBezTo>
                  <a:pt x="473" y="0"/>
                  <a:pt x="476" y="0"/>
                  <a:pt x="482" y="0"/>
                </a:cubicBezTo>
                <a:cubicBezTo>
                  <a:pt x="489" y="0"/>
                  <a:pt x="499" y="0"/>
                  <a:pt x="514" y="1"/>
                </a:cubicBezTo>
                <a:cubicBezTo>
                  <a:pt x="529" y="2"/>
                  <a:pt x="549" y="2"/>
                  <a:pt x="574" y="2"/>
                </a:cubicBezTo>
                <a:cubicBezTo>
                  <a:pt x="617" y="2"/>
                  <a:pt x="644" y="1"/>
                  <a:pt x="656" y="0"/>
                </a:cubicBezTo>
                <a:lnTo>
                  <a:pt x="662" y="0"/>
                </a:lnTo>
                <a:cubicBezTo>
                  <a:pt x="666" y="4"/>
                  <a:pt x="669" y="8"/>
                  <a:pt x="669" y="10"/>
                </a:cubicBezTo>
                <a:cubicBezTo>
                  <a:pt x="669" y="21"/>
                  <a:pt x="666" y="31"/>
                  <a:pt x="660" y="40"/>
                </a:cubicBezTo>
                <a:cubicBezTo>
                  <a:pt x="658" y="42"/>
                  <a:pt x="653" y="43"/>
                  <a:pt x="644" y="43"/>
                </a:cubicBezTo>
                <a:cubicBezTo>
                  <a:pt x="636" y="43"/>
                  <a:pt x="629" y="44"/>
                  <a:pt x="622" y="45"/>
                </a:cubicBezTo>
                <a:cubicBezTo>
                  <a:pt x="615" y="45"/>
                  <a:pt x="608" y="47"/>
                  <a:pt x="602" y="49"/>
                </a:cubicBezTo>
                <a:cubicBezTo>
                  <a:pt x="595" y="52"/>
                  <a:pt x="590" y="54"/>
                  <a:pt x="587" y="56"/>
                </a:cubicBezTo>
                <a:cubicBezTo>
                  <a:pt x="583" y="58"/>
                  <a:pt x="579" y="60"/>
                  <a:pt x="576" y="63"/>
                </a:cubicBezTo>
                <a:cubicBezTo>
                  <a:pt x="572" y="66"/>
                  <a:pt x="569" y="69"/>
                  <a:pt x="566" y="70"/>
                </a:cubicBezTo>
                <a:cubicBezTo>
                  <a:pt x="564" y="71"/>
                  <a:pt x="561" y="74"/>
                  <a:pt x="559" y="78"/>
                </a:cubicBezTo>
                <a:cubicBezTo>
                  <a:pt x="556" y="82"/>
                  <a:pt x="554" y="85"/>
                  <a:pt x="552" y="85"/>
                </a:cubicBezTo>
                <a:lnTo>
                  <a:pt x="373" y="373"/>
                </a:lnTo>
                <a:cubicBezTo>
                  <a:pt x="261" y="555"/>
                  <a:pt x="203" y="647"/>
                  <a:pt x="200" y="651"/>
                </a:cubicBezTo>
                <a:cubicBezTo>
                  <a:pt x="198" y="653"/>
                  <a:pt x="196" y="654"/>
                  <a:pt x="193" y="656"/>
                </a:cubicBezTo>
                <a:lnTo>
                  <a:pt x="176" y="657"/>
                </a:lnTo>
                <a:lnTo>
                  <a:pt x="170" y="657"/>
                </a:lnTo>
                <a:cubicBezTo>
                  <a:pt x="159" y="657"/>
                  <a:pt x="153" y="655"/>
                  <a:pt x="153" y="650"/>
                </a:cubicBezTo>
                <a:cubicBezTo>
                  <a:pt x="151" y="647"/>
                  <a:pt x="139" y="547"/>
                  <a:pt x="117" y="352"/>
                </a:cubicBezTo>
                <a:cubicBezTo>
                  <a:pt x="93" y="154"/>
                  <a:pt x="81" y="55"/>
                  <a:pt x="81" y="53"/>
                </a:cubicBezTo>
                <a:cubicBezTo>
                  <a:pt x="77" y="46"/>
                  <a:pt x="58" y="43"/>
                  <a:pt x="23" y="43"/>
                </a:cubicBezTo>
                <a:lnTo>
                  <a:pt x="7" y="43"/>
                </a:lnTo>
                <a:cubicBezTo>
                  <a:pt x="3" y="40"/>
                  <a:pt x="0" y="36"/>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4" name="フリーフォーム: 図形 3283"/>
          <p:cNvSpPr/>
          <p:nvPr/>
        </p:nvSpPr>
        <p:spPr>
          <a:xfrm>
            <a:off x="5949720" y="4880160"/>
            <a:ext cx="88200" cy="102240"/>
          </a:xfrm>
          <a:custGeom>
            <a:avLst/>
            <a:gdLst/>
            <a:ahLst/>
            <a:cxnLst/>
            <a:rect l="0" t="0" r="r" b="b"/>
            <a:pathLst>
              <a:path w="245" h="284">
                <a:moveTo>
                  <a:pt x="108" y="118"/>
                </a:moveTo>
                <a:cubicBezTo>
                  <a:pt x="102" y="59"/>
                  <a:pt x="100" y="26"/>
                  <a:pt x="100" y="19"/>
                </a:cubicBezTo>
                <a:cubicBezTo>
                  <a:pt x="100" y="11"/>
                  <a:pt x="105" y="5"/>
                  <a:pt x="115" y="0"/>
                </a:cubicBezTo>
                <a:cubicBezTo>
                  <a:pt x="116" y="0"/>
                  <a:pt x="117" y="0"/>
                  <a:pt x="119" y="0"/>
                </a:cubicBezTo>
                <a:cubicBezTo>
                  <a:pt x="120" y="0"/>
                  <a:pt x="122" y="0"/>
                  <a:pt x="123" y="0"/>
                </a:cubicBezTo>
                <a:cubicBezTo>
                  <a:pt x="128" y="0"/>
                  <a:pt x="133" y="2"/>
                  <a:pt x="137" y="6"/>
                </a:cubicBezTo>
                <a:cubicBezTo>
                  <a:pt x="141" y="9"/>
                  <a:pt x="144" y="14"/>
                  <a:pt x="144" y="19"/>
                </a:cubicBezTo>
                <a:cubicBezTo>
                  <a:pt x="144" y="26"/>
                  <a:pt x="142" y="44"/>
                  <a:pt x="140" y="72"/>
                </a:cubicBezTo>
                <a:cubicBezTo>
                  <a:pt x="137" y="99"/>
                  <a:pt x="136" y="115"/>
                  <a:pt x="135" y="118"/>
                </a:cubicBezTo>
                <a:lnTo>
                  <a:pt x="173" y="90"/>
                </a:lnTo>
                <a:cubicBezTo>
                  <a:pt x="199" y="72"/>
                  <a:pt x="212" y="62"/>
                  <a:pt x="214" y="61"/>
                </a:cubicBezTo>
                <a:cubicBezTo>
                  <a:pt x="217" y="60"/>
                  <a:pt x="219" y="59"/>
                  <a:pt x="221" y="59"/>
                </a:cubicBezTo>
                <a:cubicBezTo>
                  <a:pt x="227" y="59"/>
                  <a:pt x="232" y="61"/>
                  <a:pt x="237" y="66"/>
                </a:cubicBezTo>
                <a:cubicBezTo>
                  <a:pt x="242" y="70"/>
                  <a:pt x="244" y="76"/>
                  <a:pt x="245" y="83"/>
                </a:cubicBezTo>
                <a:cubicBezTo>
                  <a:pt x="245" y="89"/>
                  <a:pt x="242" y="94"/>
                  <a:pt x="238" y="99"/>
                </a:cubicBezTo>
                <a:cubicBezTo>
                  <a:pt x="236" y="100"/>
                  <a:pt x="221" y="107"/>
                  <a:pt x="193" y="120"/>
                </a:cubicBezTo>
                <a:cubicBezTo>
                  <a:pt x="165" y="134"/>
                  <a:pt x="150" y="141"/>
                  <a:pt x="148" y="142"/>
                </a:cubicBezTo>
                <a:lnTo>
                  <a:pt x="192" y="163"/>
                </a:lnTo>
                <a:lnTo>
                  <a:pt x="238" y="186"/>
                </a:lnTo>
                <a:cubicBezTo>
                  <a:pt x="242" y="190"/>
                  <a:pt x="244" y="195"/>
                  <a:pt x="244" y="201"/>
                </a:cubicBezTo>
                <a:cubicBezTo>
                  <a:pt x="244" y="207"/>
                  <a:pt x="242" y="213"/>
                  <a:pt x="238" y="217"/>
                </a:cubicBezTo>
                <a:cubicBezTo>
                  <a:pt x="234" y="222"/>
                  <a:pt x="229" y="224"/>
                  <a:pt x="222" y="224"/>
                </a:cubicBezTo>
                <a:cubicBezTo>
                  <a:pt x="219" y="224"/>
                  <a:pt x="215" y="223"/>
                  <a:pt x="210" y="221"/>
                </a:cubicBezTo>
                <a:cubicBezTo>
                  <a:pt x="206" y="218"/>
                  <a:pt x="194" y="209"/>
                  <a:pt x="173" y="194"/>
                </a:cubicBezTo>
                <a:lnTo>
                  <a:pt x="135" y="167"/>
                </a:lnTo>
                <a:cubicBezTo>
                  <a:pt x="141" y="225"/>
                  <a:pt x="144" y="258"/>
                  <a:pt x="144" y="265"/>
                </a:cubicBezTo>
                <a:cubicBezTo>
                  <a:pt x="144" y="270"/>
                  <a:pt x="142" y="274"/>
                  <a:pt x="139" y="278"/>
                </a:cubicBezTo>
                <a:cubicBezTo>
                  <a:pt x="136" y="282"/>
                  <a:pt x="130" y="284"/>
                  <a:pt x="122" y="284"/>
                </a:cubicBezTo>
                <a:cubicBezTo>
                  <a:pt x="114" y="284"/>
                  <a:pt x="108" y="282"/>
                  <a:pt x="105" y="278"/>
                </a:cubicBezTo>
                <a:cubicBezTo>
                  <a:pt x="102" y="274"/>
                  <a:pt x="100" y="270"/>
                  <a:pt x="100" y="265"/>
                </a:cubicBezTo>
                <a:cubicBezTo>
                  <a:pt x="100" y="258"/>
                  <a:pt x="101" y="240"/>
                  <a:pt x="104" y="213"/>
                </a:cubicBezTo>
                <a:cubicBezTo>
                  <a:pt x="106" y="185"/>
                  <a:pt x="108" y="170"/>
                  <a:pt x="108" y="167"/>
                </a:cubicBezTo>
                <a:lnTo>
                  <a:pt x="70" y="194"/>
                </a:lnTo>
                <a:cubicBezTo>
                  <a:pt x="45" y="212"/>
                  <a:pt x="32" y="222"/>
                  <a:pt x="30" y="223"/>
                </a:cubicBezTo>
                <a:cubicBezTo>
                  <a:pt x="28" y="224"/>
                  <a:pt x="26" y="225"/>
                  <a:pt x="23" y="225"/>
                </a:cubicBezTo>
                <a:cubicBezTo>
                  <a:pt x="18" y="225"/>
                  <a:pt x="12" y="223"/>
                  <a:pt x="8" y="219"/>
                </a:cubicBezTo>
                <a:cubicBezTo>
                  <a:pt x="3" y="214"/>
                  <a:pt x="0" y="208"/>
                  <a:pt x="0" y="201"/>
                </a:cubicBezTo>
                <a:cubicBezTo>
                  <a:pt x="0" y="199"/>
                  <a:pt x="0" y="197"/>
                  <a:pt x="0" y="196"/>
                </a:cubicBezTo>
                <a:cubicBezTo>
                  <a:pt x="0" y="194"/>
                  <a:pt x="0" y="193"/>
                  <a:pt x="2" y="192"/>
                </a:cubicBezTo>
                <a:cubicBezTo>
                  <a:pt x="3" y="190"/>
                  <a:pt x="4" y="189"/>
                  <a:pt x="5" y="188"/>
                </a:cubicBezTo>
                <a:cubicBezTo>
                  <a:pt x="6" y="186"/>
                  <a:pt x="8" y="185"/>
                  <a:pt x="11" y="183"/>
                </a:cubicBezTo>
                <a:cubicBezTo>
                  <a:pt x="14" y="181"/>
                  <a:pt x="17" y="180"/>
                  <a:pt x="19" y="178"/>
                </a:cubicBezTo>
                <a:cubicBezTo>
                  <a:pt x="22" y="177"/>
                  <a:pt x="26" y="175"/>
                  <a:pt x="32" y="173"/>
                </a:cubicBezTo>
                <a:cubicBezTo>
                  <a:pt x="38" y="170"/>
                  <a:pt x="43" y="167"/>
                  <a:pt x="48" y="165"/>
                </a:cubicBezTo>
                <a:cubicBezTo>
                  <a:pt x="54" y="163"/>
                  <a:pt x="61" y="160"/>
                  <a:pt x="69" y="155"/>
                </a:cubicBezTo>
                <a:cubicBezTo>
                  <a:pt x="78" y="151"/>
                  <a:pt x="87" y="147"/>
                  <a:pt x="96" y="142"/>
                </a:cubicBezTo>
                <a:lnTo>
                  <a:pt x="6" y="99"/>
                </a:lnTo>
                <a:cubicBezTo>
                  <a:pt x="2" y="95"/>
                  <a:pt x="0" y="90"/>
                  <a:pt x="0" y="83"/>
                </a:cubicBezTo>
                <a:cubicBezTo>
                  <a:pt x="0" y="77"/>
                  <a:pt x="2" y="71"/>
                  <a:pt x="6" y="67"/>
                </a:cubicBezTo>
                <a:cubicBezTo>
                  <a:pt x="10" y="63"/>
                  <a:pt x="15" y="60"/>
                  <a:pt x="22" y="60"/>
                </a:cubicBezTo>
                <a:cubicBezTo>
                  <a:pt x="25" y="60"/>
                  <a:pt x="29" y="61"/>
                  <a:pt x="34" y="64"/>
                </a:cubicBezTo>
                <a:cubicBezTo>
                  <a:pt x="38" y="66"/>
                  <a:pt x="50" y="75"/>
                  <a:pt x="70" y="90"/>
                </a:cubicBezTo>
                <a:lnTo>
                  <a:pt x="108"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5" name="フリーフォーム: 図形 3284"/>
          <p:cNvSpPr/>
          <p:nvPr/>
        </p:nvSpPr>
        <p:spPr>
          <a:xfrm>
            <a:off x="6101280" y="4860720"/>
            <a:ext cx="80280" cy="335160"/>
          </a:xfrm>
          <a:custGeom>
            <a:avLst/>
            <a:gdLst/>
            <a:ahLst/>
            <a:cxnLst/>
            <a:rect l="0" t="0" r="r" b="b"/>
            <a:pathLst>
              <a:path w="223" h="931">
                <a:moveTo>
                  <a:pt x="0" y="465"/>
                </a:moveTo>
                <a:cubicBezTo>
                  <a:pt x="0" y="422"/>
                  <a:pt x="3" y="381"/>
                  <a:pt x="9" y="343"/>
                </a:cubicBezTo>
                <a:cubicBezTo>
                  <a:pt x="15" y="305"/>
                  <a:pt x="22" y="271"/>
                  <a:pt x="30" y="243"/>
                </a:cubicBezTo>
                <a:cubicBezTo>
                  <a:pt x="39" y="216"/>
                  <a:pt x="51" y="188"/>
                  <a:pt x="66" y="162"/>
                </a:cubicBezTo>
                <a:cubicBezTo>
                  <a:pt x="81" y="135"/>
                  <a:pt x="92" y="114"/>
                  <a:pt x="101" y="99"/>
                </a:cubicBezTo>
                <a:cubicBezTo>
                  <a:pt x="110" y="84"/>
                  <a:pt x="123" y="68"/>
                  <a:pt x="140" y="51"/>
                </a:cubicBezTo>
                <a:cubicBezTo>
                  <a:pt x="157" y="33"/>
                  <a:pt x="168" y="23"/>
                  <a:pt x="171" y="19"/>
                </a:cubicBezTo>
                <a:cubicBezTo>
                  <a:pt x="174" y="15"/>
                  <a:pt x="182" y="9"/>
                  <a:pt x="194" y="0"/>
                </a:cubicBezTo>
                <a:lnTo>
                  <a:pt x="206" y="0"/>
                </a:lnTo>
                <a:lnTo>
                  <a:pt x="210" y="0"/>
                </a:lnTo>
                <a:cubicBezTo>
                  <a:pt x="219" y="0"/>
                  <a:pt x="223" y="2"/>
                  <a:pt x="223" y="8"/>
                </a:cubicBezTo>
                <a:cubicBezTo>
                  <a:pt x="223" y="10"/>
                  <a:pt x="218" y="16"/>
                  <a:pt x="207" y="28"/>
                </a:cubicBezTo>
                <a:cubicBezTo>
                  <a:pt x="197" y="39"/>
                  <a:pt x="184" y="55"/>
                  <a:pt x="169" y="77"/>
                </a:cubicBezTo>
                <a:cubicBezTo>
                  <a:pt x="154" y="99"/>
                  <a:pt x="139" y="125"/>
                  <a:pt x="123" y="157"/>
                </a:cubicBezTo>
                <a:cubicBezTo>
                  <a:pt x="108" y="189"/>
                  <a:pt x="95" y="231"/>
                  <a:pt x="84" y="285"/>
                </a:cubicBezTo>
                <a:cubicBezTo>
                  <a:pt x="74" y="339"/>
                  <a:pt x="68" y="399"/>
                  <a:pt x="68" y="465"/>
                </a:cubicBezTo>
                <a:cubicBezTo>
                  <a:pt x="68" y="531"/>
                  <a:pt x="74" y="590"/>
                  <a:pt x="84" y="644"/>
                </a:cubicBezTo>
                <a:cubicBezTo>
                  <a:pt x="95" y="697"/>
                  <a:pt x="108" y="740"/>
                  <a:pt x="122" y="773"/>
                </a:cubicBezTo>
                <a:cubicBezTo>
                  <a:pt x="137" y="806"/>
                  <a:pt x="152" y="832"/>
                  <a:pt x="168" y="853"/>
                </a:cubicBezTo>
                <a:cubicBezTo>
                  <a:pt x="183" y="873"/>
                  <a:pt x="197" y="890"/>
                  <a:pt x="207" y="902"/>
                </a:cubicBezTo>
                <a:cubicBezTo>
                  <a:pt x="218" y="916"/>
                  <a:pt x="223" y="922"/>
                  <a:pt x="223" y="923"/>
                </a:cubicBezTo>
                <a:cubicBezTo>
                  <a:pt x="223" y="928"/>
                  <a:pt x="218" y="931"/>
                  <a:pt x="209" y="931"/>
                </a:cubicBezTo>
                <a:lnTo>
                  <a:pt x="206" y="931"/>
                </a:lnTo>
                <a:lnTo>
                  <a:pt x="194" y="931"/>
                </a:lnTo>
                <a:lnTo>
                  <a:pt x="168" y="908"/>
                </a:lnTo>
                <a:cubicBezTo>
                  <a:pt x="110" y="855"/>
                  <a:pt x="67" y="789"/>
                  <a:pt x="41" y="711"/>
                </a:cubicBezTo>
                <a:cubicBezTo>
                  <a:pt x="13"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6" name="フリーフォーム: 図形 3285"/>
          <p:cNvSpPr/>
          <p:nvPr/>
        </p:nvSpPr>
        <p:spPr>
          <a:xfrm>
            <a:off x="6214320" y="4960440"/>
            <a:ext cx="186480" cy="154440"/>
          </a:xfrm>
          <a:custGeom>
            <a:avLst/>
            <a:gdLst/>
            <a:ahLst/>
            <a:cxnLst/>
            <a:rect l="0" t="0" r="r" b="b"/>
            <a:pathLst>
              <a:path w="518" h="429">
                <a:moveTo>
                  <a:pt x="29" y="159"/>
                </a:moveTo>
                <a:lnTo>
                  <a:pt x="19" y="159"/>
                </a:lnTo>
                <a:cubicBezTo>
                  <a:pt x="6" y="159"/>
                  <a:pt x="0" y="155"/>
                  <a:pt x="0" y="146"/>
                </a:cubicBezTo>
                <a:cubicBezTo>
                  <a:pt x="0" y="145"/>
                  <a:pt x="1" y="141"/>
                  <a:pt x="2" y="136"/>
                </a:cubicBezTo>
                <a:cubicBezTo>
                  <a:pt x="3" y="129"/>
                  <a:pt x="7" y="121"/>
                  <a:pt x="12" y="112"/>
                </a:cubicBezTo>
                <a:cubicBezTo>
                  <a:pt x="18" y="102"/>
                  <a:pt x="24" y="91"/>
                  <a:pt x="31" y="81"/>
                </a:cubicBezTo>
                <a:cubicBezTo>
                  <a:pt x="38" y="70"/>
                  <a:pt x="48" y="59"/>
                  <a:pt x="63" y="47"/>
                </a:cubicBezTo>
                <a:cubicBezTo>
                  <a:pt x="78" y="36"/>
                  <a:pt x="93" y="26"/>
                  <a:pt x="109" y="18"/>
                </a:cubicBezTo>
                <a:cubicBezTo>
                  <a:pt x="134" y="6"/>
                  <a:pt x="157" y="1"/>
                  <a:pt x="178" y="1"/>
                </a:cubicBezTo>
                <a:lnTo>
                  <a:pt x="181" y="1"/>
                </a:lnTo>
                <a:cubicBezTo>
                  <a:pt x="204" y="1"/>
                  <a:pt x="218" y="1"/>
                  <a:pt x="223" y="2"/>
                </a:cubicBezTo>
                <a:cubicBezTo>
                  <a:pt x="271" y="10"/>
                  <a:pt x="302" y="25"/>
                  <a:pt x="316" y="48"/>
                </a:cubicBezTo>
                <a:lnTo>
                  <a:pt x="326" y="39"/>
                </a:lnTo>
                <a:cubicBezTo>
                  <a:pt x="352" y="13"/>
                  <a:pt x="380" y="0"/>
                  <a:pt x="410" y="0"/>
                </a:cubicBezTo>
                <a:cubicBezTo>
                  <a:pt x="445" y="0"/>
                  <a:pt x="471" y="10"/>
                  <a:pt x="489" y="29"/>
                </a:cubicBezTo>
                <a:cubicBezTo>
                  <a:pt x="508" y="48"/>
                  <a:pt x="518" y="71"/>
                  <a:pt x="518" y="99"/>
                </a:cubicBezTo>
                <a:cubicBezTo>
                  <a:pt x="518" y="125"/>
                  <a:pt x="510" y="147"/>
                  <a:pt x="494" y="161"/>
                </a:cubicBezTo>
                <a:cubicBezTo>
                  <a:pt x="478" y="175"/>
                  <a:pt x="461" y="183"/>
                  <a:pt x="442" y="183"/>
                </a:cubicBezTo>
                <a:cubicBezTo>
                  <a:pt x="428" y="183"/>
                  <a:pt x="416" y="179"/>
                  <a:pt x="406" y="170"/>
                </a:cubicBezTo>
                <a:cubicBezTo>
                  <a:pt x="396" y="162"/>
                  <a:pt x="391" y="150"/>
                  <a:pt x="391" y="135"/>
                </a:cubicBezTo>
                <a:cubicBezTo>
                  <a:pt x="391" y="112"/>
                  <a:pt x="399" y="94"/>
                  <a:pt x="415" y="79"/>
                </a:cubicBezTo>
                <a:cubicBezTo>
                  <a:pt x="423" y="73"/>
                  <a:pt x="433" y="67"/>
                  <a:pt x="445" y="62"/>
                </a:cubicBezTo>
                <a:cubicBezTo>
                  <a:pt x="445" y="62"/>
                  <a:pt x="444" y="60"/>
                  <a:pt x="441" y="59"/>
                </a:cubicBezTo>
                <a:cubicBezTo>
                  <a:pt x="439" y="57"/>
                  <a:pt x="434" y="55"/>
                  <a:pt x="428" y="52"/>
                </a:cubicBezTo>
                <a:cubicBezTo>
                  <a:pt x="422" y="50"/>
                  <a:pt x="415" y="48"/>
                  <a:pt x="408" y="48"/>
                </a:cubicBezTo>
                <a:cubicBezTo>
                  <a:pt x="400" y="48"/>
                  <a:pt x="395" y="49"/>
                  <a:pt x="391" y="50"/>
                </a:cubicBezTo>
                <a:cubicBezTo>
                  <a:pt x="370" y="59"/>
                  <a:pt x="356" y="77"/>
                  <a:pt x="347" y="103"/>
                </a:cubicBezTo>
                <a:cubicBezTo>
                  <a:pt x="309" y="244"/>
                  <a:pt x="290" y="325"/>
                  <a:pt x="290" y="347"/>
                </a:cubicBezTo>
                <a:cubicBezTo>
                  <a:pt x="290" y="369"/>
                  <a:pt x="306" y="381"/>
                  <a:pt x="338" y="381"/>
                </a:cubicBezTo>
                <a:cubicBezTo>
                  <a:pt x="365" y="381"/>
                  <a:pt x="390" y="371"/>
                  <a:pt x="412" y="353"/>
                </a:cubicBezTo>
                <a:cubicBezTo>
                  <a:pt x="435" y="334"/>
                  <a:pt x="450" y="313"/>
                  <a:pt x="459" y="289"/>
                </a:cubicBezTo>
                <a:cubicBezTo>
                  <a:pt x="461" y="281"/>
                  <a:pt x="463" y="275"/>
                  <a:pt x="465" y="274"/>
                </a:cubicBezTo>
                <a:cubicBezTo>
                  <a:pt x="467" y="272"/>
                  <a:pt x="473" y="271"/>
                  <a:pt x="484" y="271"/>
                </a:cubicBezTo>
                <a:lnTo>
                  <a:pt x="489" y="271"/>
                </a:lnTo>
                <a:lnTo>
                  <a:pt x="500" y="271"/>
                </a:lnTo>
                <a:cubicBezTo>
                  <a:pt x="512" y="271"/>
                  <a:pt x="518" y="275"/>
                  <a:pt x="518" y="284"/>
                </a:cubicBezTo>
                <a:cubicBezTo>
                  <a:pt x="518" y="292"/>
                  <a:pt x="514" y="303"/>
                  <a:pt x="506" y="318"/>
                </a:cubicBezTo>
                <a:cubicBezTo>
                  <a:pt x="498" y="333"/>
                  <a:pt x="487" y="349"/>
                  <a:pt x="473" y="366"/>
                </a:cubicBezTo>
                <a:cubicBezTo>
                  <a:pt x="458" y="382"/>
                  <a:pt x="438" y="397"/>
                  <a:pt x="412" y="410"/>
                </a:cubicBezTo>
                <a:cubicBezTo>
                  <a:pt x="386" y="423"/>
                  <a:pt x="359" y="430"/>
                  <a:pt x="330" y="429"/>
                </a:cubicBezTo>
                <a:cubicBezTo>
                  <a:pt x="278" y="429"/>
                  <a:pt x="238" y="416"/>
                  <a:pt x="208" y="389"/>
                </a:cubicBezTo>
                <a:lnTo>
                  <a:pt x="201" y="381"/>
                </a:lnTo>
                <a:cubicBezTo>
                  <a:pt x="174" y="412"/>
                  <a:pt x="144" y="428"/>
                  <a:pt x="111" y="428"/>
                </a:cubicBezTo>
                <a:lnTo>
                  <a:pt x="106" y="428"/>
                </a:lnTo>
                <a:cubicBezTo>
                  <a:pt x="71" y="428"/>
                  <a:pt x="43" y="418"/>
                  <a:pt x="26" y="398"/>
                </a:cubicBezTo>
                <a:cubicBezTo>
                  <a:pt x="9" y="378"/>
                  <a:pt x="0" y="357"/>
                  <a:pt x="0" y="333"/>
                </a:cubicBezTo>
                <a:cubicBezTo>
                  <a:pt x="0" y="303"/>
                  <a:pt x="8" y="282"/>
                  <a:pt x="25" y="268"/>
                </a:cubicBezTo>
                <a:cubicBezTo>
                  <a:pt x="42" y="254"/>
                  <a:pt x="60" y="247"/>
                  <a:pt x="77" y="247"/>
                </a:cubicBezTo>
                <a:cubicBezTo>
                  <a:pt x="92" y="247"/>
                  <a:pt x="104" y="251"/>
                  <a:pt x="114" y="260"/>
                </a:cubicBezTo>
                <a:cubicBezTo>
                  <a:pt x="124" y="268"/>
                  <a:pt x="128" y="280"/>
                  <a:pt x="128" y="295"/>
                </a:cubicBezTo>
                <a:cubicBezTo>
                  <a:pt x="128" y="317"/>
                  <a:pt x="120" y="335"/>
                  <a:pt x="104" y="350"/>
                </a:cubicBezTo>
                <a:cubicBezTo>
                  <a:pt x="96" y="356"/>
                  <a:pt x="86" y="362"/>
                  <a:pt x="75" y="367"/>
                </a:cubicBezTo>
                <a:cubicBezTo>
                  <a:pt x="76" y="370"/>
                  <a:pt x="80" y="373"/>
                  <a:pt x="88" y="376"/>
                </a:cubicBezTo>
                <a:cubicBezTo>
                  <a:pt x="95" y="379"/>
                  <a:pt x="103" y="381"/>
                  <a:pt x="111" y="381"/>
                </a:cubicBezTo>
                <a:cubicBezTo>
                  <a:pt x="124" y="381"/>
                  <a:pt x="137" y="376"/>
                  <a:pt x="147" y="365"/>
                </a:cubicBezTo>
                <a:cubicBezTo>
                  <a:pt x="158" y="354"/>
                  <a:pt x="166" y="341"/>
                  <a:pt x="171" y="326"/>
                </a:cubicBezTo>
                <a:cubicBezTo>
                  <a:pt x="209" y="186"/>
                  <a:pt x="228" y="104"/>
                  <a:pt x="228" y="82"/>
                </a:cubicBezTo>
                <a:cubicBezTo>
                  <a:pt x="228" y="59"/>
                  <a:pt x="212" y="48"/>
                  <a:pt x="181" y="48"/>
                </a:cubicBezTo>
                <a:cubicBezTo>
                  <a:pt x="158" y="48"/>
                  <a:pt x="136" y="55"/>
                  <a:pt x="114" y="70"/>
                </a:cubicBezTo>
                <a:cubicBezTo>
                  <a:pt x="91" y="84"/>
                  <a:pt x="74" y="107"/>
                  <a:pt x="61"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7" name="フリーフォーム: 図形 3286"/>
          <p:cNvSpPr/>
          <p:nvPr/>
        </p:nvSpPr>
        <p:spPr>
          <a:xfrm>
            <a:off x="6438960" y="4857480"/>
            <a:ext cx="55080" cy="122760"/>
          </a:xfrm>
          <a:custGeom>
            <a:avLst/>
            <a:gdLst/>
            <a:ahLst/>
            <a:cxnLst/>
            <a:rect l="0" t="0" r="r" b="b"/>
            <a:pathLst>
              <a:path w="153" h="341">
                <a:moveTo>
                  <a:pt x="32" y="341"/>
                </a:moveTo>
                <a:cubicBezTo>
                  <a:pt x="29" y="341"/>
                  <a:pt x="23" y="340"/>
                  <a:pt x="14" y="337"/>
                </a:cubicBezTo>
                <a:cubicBezTo>
                  <a:pt x="5" y="335"/>
                  <a:pt x="0" y="332"/>
                  <a:pt x="0" y="330"/>
                </a:cubicBezTo>
                <a:cubicBezTo>
                  <a:pt x="0" y="327"/>
                  <a:pt x="12" y="275"/>
                  <a:pt x="36" y="176"/>
                </a:cubicBezTo>
                <a:cubicBezTo>
                  <a:pt x="60" y="77"/>
                  <a:pt x="73" y="26"/>
                  <a:pt x="76" y="21"/>
                </a:cubicBezTo>
                <a:cubicBezTo>
                  <a:pt x="82" y="7"/>
                  <a:pt x="94" y="0"/>
                  <a:pt x="110" y="0"/>
                </a:cubicBezTo>
                <a:cubicBezTo>
                  <a:pt x="119" y="0"/>
                  <a:pt x="129" y="4"/>
                  <a:pt x="139" y="10"/>
                </a:cubicBezTo>
                <a:cubicBezTo>
                  <a:pt x="148" y="17"/>
                  <a:pt x="153" y="26"/>
                  <a:pt x="153" y="39"/>
                </a:cubicBezTo>
                <a:cubicBezTo>
                  <a:pt x="153" y="41"/>
                  <a:pt x="153" y="45"/>
                  <a:pt x="152" y="49"/>
                </a:cubicBezTo>
                <a:cubicBezTo>
                  <a:pt x="151" y="52"/>
                  <a:pt x="132" y="101"/>
                  <a:pt x="94" y="196"/>
                </a:cubicBezTo>
                <a:cubicBezTo>
                  <a:pt x="56" y="291"/>
                  <a:pt x="36" y="339"/>
                  <a:pt x="35"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8" name="フリーフォーム: 図形 3287"/>
          <p:cNvSpPr/>
          <p:nvPr/>
        </p:nvSpPr>
        <p:spPr>
          <a:xfrm>
            <a:off x="6531840" y="486072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4" y="75"/>
                  <a:pt x="156" y="140"/>
                  <a:pt x="184" y="219"/>
                </a:cubicBezTo>
                <a:cubicBezTo>
                  <a:pt x="210" y="298"/>
                  <a:pt x="224" y="380"/>
                  <a:pt x="224" y="465"/>
                </a:cubicBezTo>
                <a:cubicBezTo>
                  <a:pt x="224" y="507"/>
                  <a:pt x="221" y="548"/>
                  <a:pt x="215" y="587"/>
                </a:cubicBezTo>
                <a:cubicBezTo>
                  <a:pt x="208" y="626"/>
                  <a:pt x="201" y="659"/>
                  <a:pt x="193" y="686"/>
                </a:cubicBezTo>
                <a:cubicBezTo>
                  <a:pt x="185" y="714"/>
                  <a:pt x="174" y="741"/>
                  <a:pt x="158" y="768"/>
                </a:cubicBezTo>
                <a:cubicBezTo>
                  <a:pt x="143" y="795"/>
                  <a:pt x="131" y="816"/>
                  <a:pt x="122" y="831"/>
                </a:cubicBezTo>
                <a:cubicBezTo>
                  <a:pt x="114" y="845"/>
                  <a:pt x="101" y="861"/>
                  <a:pt x="84" y="878"/>
                </a:cubicBezTo>
                <a:cubicBezTo>
                  <a:pt x="67" y="895"/>
                  <a:pt x="58" y="906"/>
                  <a:pt x="54" y="909"/>
                </a:cubicBezTo>
                <a:cubicBezTo>
                  <a:pt x="51" y="912"/>
                  <a:pt x="44" y="919"/>
                  <a:pt x="33" y="927"/>
                </a:cubicBezTo>
                <a:cubicBezTo>
                  <a:pt x="31" y="929"/>
                  <a:pt x="30" y="930"/>
                  <a:pt x="29" y="931"/>
                </a:cubicBezTo>
                <a:lnTo>
                  <a:pt x="18" y="931"/>
                </a:lnTo>
                <a:cubicBezTo>
                  <a:pt x="13" y="931"/>
                  <a:pt x="10" y="931"/>
                  <a:pt x="8" y="931"/>
                </a:cubicBezTo>
                <a:cubicBezTo>
                  <a:pt x="6" y="931"/>
                  <a:pt x="4" y="930"/>
                  <a:pt x="3" y="928"/>
                </a:cubicBezTo>
                <a:cubicBezTo>
                  <a:pt x="2" y="926"/>
                  <a:pt x="1" y="924"/>
                  <a:pt x="0" y="920"/>
                </a:cubicBezTo>
                <a:cubicBezTo>
                  <a:pt x="1" y="919"/>
                  <a:pt x="4" y="915"/>
                  <a:pt x="11" y="907"/>
                </a:cubicBezTo>
                <a:cubicBezTo>
                  <a:pt x="107" y="807"/>
                  <a:pt x="155" y="660"/>
                  <a:pt x="155" y="465"/>
                </a:cubicBezTo>
                <a:cubicBezTo>
                  <a:pt x="155" y="270"/>
                  <a:pt x="107" y="123"/>
                  <a:pt x="11" y="23"/>
                </a:cubicBezTo>
                <a:cubicBezTo>
                  <a:pt x="4" y="15"/>
                  <a:pt x="1" y="11"/>
                  <a:pt x="0" y="11"/>
                </a:cubicBezTo>
                <a:cubicBezTo>
                  <a:pt x="0" y="6"/>
                  <a:pt x="2" y="2"/>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89" name="フリーフォーム: 図形 3288"/>
          <p:cNvSpPr/>
          <p:nvPr/>
        </p:nvSpPr>
        <p:spPr>
          <a:xfrm>
            <a:off x="6737040" y="4916520"/>
            <a:ext cx="223560" cy="223200"/>
          </a:xfrm>
          <a:custGeom>
            <a:avLst/>
            <a:gdLst/>
            <a:ahLst/>
            <a:cxnLst/>
            <a:rect l="0" t="0" r="r" b="b"/>
            <a:pathLst>
              <a:path w="621" h="620">
                <a:moveTo>
                  <a:pt x="0" y="323"/>
                </a:moveTo>
                <a:cubicBezTo>
                  <a:pt x="0" y="323"/>
                  <a:pt x="0" y="319"/>
                  <a:pt x="0" y="311"/>
                </a:cubicBezTo>
                <a:cubicBezTo>
                  <a:pt x="0" y="303"/>
                  <a:pt x="4" y="297"/>
                  <a:pt x="13" y="292"/>
                </a:cubicBezTo>
                <a:lnTo>
                  <a:pt x="292" y="292"/>
                </a:lnTo>
                <a:lnTo>
                  <a:pt x="292" y="152"/>
                </a:lnTo>
                <a:lnTo>
                  <a:pt x="293" y="12"/>
                </a:lnTo>
                <a:cubicBezTo>
                  <a:pt x="299" y="4"/>
                  <a:pt x="305" y="0"/>
                  <a:pt x="311" y="0"/>
                </a:cubicBezTo>
                <a:cubicBezTo>
                  <a:pt x="319" y="0"/>
                  <a:pt x="325" y="5"/>
                  <a:pt x="330" y="14"/>
                </a:cubicBezTo>
                <a:lnTo>
                  <a:pt x="330" y="292"/>
                </a:lnTo>
                <a:lnTo>
                  <a:pt x="607" y="292"/>
                </a:lnTo>
                <a:cubicBezTo>
                  <a:pt x="616" y="297"/>
                  <a:pt x="621" y="303"/>
                  <a:pt x="621" y="311"/>
                </a:cubicBezTo>
                <a:cubicBezTo>
                  <a:pt x="621" y="318"/>
                  <a:pt x="616" y="325"/>
                  <a:pt x="607" y="329"/>
                </a:cubicBezTo>
                <a:lnTo>
                  <a:pt x="330" y="329"/>
                </a:lnTo>
                <a:lnTo>
                  <a:pt x="330" y="607"/>
                </a:lnTo>
                <a:cubicBezTo>
                  <a:pt x="325" y="615"/>
                  <a:pt x="319" y="620"/>
                  <a:pt x="313" y="620"/>
                </a:cubicBezTo>
                <a:lnTo>
                  <a:pt x="311" y="620"/>
                </a:lnTo>
                <a:lnTo>
                  <a:pt x="309" y="620"/>
                </a:lnTo>
                <a:cubicBezTo>
                  <a:pt x="302" y="620"/>
                  <a:pt x="296" y="615"/>
                  <a:pt x="292" y="607"/>
                </a:cubicBezTo>
                <a:lnTo>
                  <a:pt x="292" y="329"/>
                </a:lnTo>
                <a:lnTo>
                  <a:pt x="13" y="329"/>
                </a:lnTo>
                <a:cubicBezTo>
                  <a:pt x="4" y="325"/>
                  <a:pt x="0" y="319"/>
                  <a:pt x="0" y="311"/>
                </a:cubicBezTo>
                <a:lnTo>
                  <a:pt x="0" y="3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0" name="フリーフォーム: 図形 3289"/>
          <p:cNvSpPr/>
          <p:nvPr/>
        </p:nvSpPr>
        <p:spPr>
          <a:xfrm>
            <a:off x="7055640" y="4875840"/>
            <a:ext cx="131040" cy="243000"/>
          </a:xfrm>
          <a:custGeom>
            <a:avLst/>
            <a:gdLst/>
            <a:ahLst/>
            <a:cxnLst/>
            <a:rect l="0" t="0" r="r" b="b"/>
            <a:pathLst>
              <a:path w="364" h="675">
                <a:moveTo>
                  <a:pt x="316" y="560"/>
                </a:moveTo>
                <a:cubicBezTo>
                  <a:pt x="316" y="560"/>
                  <a:pt x="317" y="560"/>
                  <a:pt x="319" y="560"/>
                </a:cubicBezTo>
                <a:cubicBezTo>
                  <a:pt x="322" y="560"/>
                  <a:pt x="326" y="563"/>
                  <a:pt x="331" y="568"/>
                </a:cubicBezTo>
                <a:cubicBezTo>
                  <a:pt x="336" y="574"/>
                  <a:pt x="338" y="578"/>
                  <a:pt x="338" y="582"/>
                </a:cubicBezTo>
                <a:cubicBezTo>
                  <a:pt x="338" y="586"/>
                  <a:pt x="333" y="592"/>
                  <a:pt x="322" y="602"/>
                </a:cubicBezTo>
                <a:cubicBezTo>
                  <a:pt x="270" y="651"/>
                  <a:pt x="225" y="675"/>
                  <a:pt x="186" y="675"/>
                </a:cubicBezTo>
                <a:cubicBezTo>
                  <a:pt x="164" y="675"/>
                  <a:pt x="145" y="668"/>
                  <a:pt x="131" y="654"/>
                </a:cubicBezTo>
                <a:cubicBezTo>
                  <a:pt x="115" y="639"/>
                  <a:pt x="104" y="624"/>
                  <a:pt x="99" y="607"/>
                </a:cubicBezTo>
                <a:cubicBezTo>
                  <a:pt x="93" y="590"/>
                  <a:pt x="89" y="575"/>
                  <a:pt x="86" y="560"/>
                </a:cubicBezTo>
                <a:lnTo>
                  <a:pt x="81" y="536"/>
                </a:lnTo>
                <a:cubicBezTo>
                  <a:pt x="81" y="536"/>
                  <a:pt x="77" y="540"/>
                  <a:pt x="67" y="549"/>
                </a:cubicBezTo>
                <a:cubicBezTo>
                  <a:pt x="58" y="557"/>
                  <a:pt x="48" y="567"/>
                  <a:pt x="38" y="576"/>
                </a:cubicBezTo>
                <a:cubicBezTo>
                  <a:pt x="28" y="586"/>
                  <a:pt x="22" y="591"/>
                  <a:pt x="20" y="591"/>
                </a:cubicBezTo>
                <a:cubicBezTo>
                  <a:pt x="16" y="591"/>
                  <a:pt x="12" y="589"/>
                  <a:pt x="8" y="583"/>
                </a:cubicBezTo>
                <a:cubicBezTo>
                  <a:pt x="3" y="577"/>
                  <a:pt x="1" y="573"/>
                  <a:pt x="0" y="569"/>
                </a:cubicBezTo>
                <a:cubicBezTo>
                  <a:pt x="0" y="567"/>
                  <a:pt x="2" y="564"/>
                  <a:pt x="5" y="561"/>
                </a:cubicBezTo>
                <a:cubicBezTo>
                  <a:pt x="8" y="558"/>
                  <a:pt x="22" y="544"/>
                  <a:pt x="48" y="520"/>
                </a:cubicBezTo>
                <a:lnTo>
                  <a:pt x="78" y="490"/>
                </a:lnTo>
                <a:lnTo>
                  <a:pt x="78" y="484"/>
                </a:lnTo>
                <a:cubicBezTo>
                  <a:pt x="78" y="484"/>
                  <a:pt x="78" y="482"/>
                  <a:pt x="78" y="479"/>
                </a:cubicBezTo>
                <a:cubicBezTo>
                  <a:pt x="78" y="476"/>
                  <a:pt x="79" y="473"/>
                  <a:pt x="79" y="470"/>
                </a:cubicBezTo>
                <a:cubicBezTo>
                  <a:pt x="79" y="420"/>
                  <a:pt x="90" y="357"/>
                  <a:pt x="113" y="284"/>
                </a:cubicBezTo>
                <a:cubicBezTo>
                  <a:pt x="136" y="210"/>
                  <a:pt x="166" y="144"/>
                  <a:pt x="202" y="86"/>
                </a:cubicBezTo>
                <a:cubicBezTo>
                  <a:pt x="239" y="28"/>
                  <a:pt x="274" y="-1"/>
                  <a:pt x="307" y="0"/>
                </a:cubicBezTo>
                <a:cubicBezTo>
                  <a:pt x="345" y="0"/>
                  <a:pt x="364" y="21"/>
                  <a:pt x="364" y="64"/>
                </a:cubicBezTo>
                <a:lnTo>
                  <a:pt x="364" y="72"/>
                </a:lnTo>
                <a:cubicBezTo>
                  <a:pt x="364" y="180"/>
                  <a:pt x="301" y="303"/>
                  <a:pt x="175" y="440"/>
                </a:cubicBezTo>
                <a:cubicBezTo>
                  <a:pt x="170" y="446"/>
                  <a:pt x="165" y="451"/>
                  <a:pt x="162" y="454"/>
                </a:cubicBezTo>
                <a:cubicBezTo>
                  <a:pt x="159" y="457"/>
                  <a:pt x="157" y="459"/>
                  <a:pt x="157" y="460"/>
                </a:cubicBezTo>
                <a:cubicBezTo>
                  <a:pt x="156" y="461"/>
                  <a:pt x="155" y="462"/>
                  <a:pt x="154" y="463"/>
                </a:cubicBezTo>
                <a:cubicBezTo>
                  <a:pt x="153" y="464"/>
                  <a:pt x="151" y="466"/>
                  <a:pt x="148" y="469"/>
                </a:cubicBezTo>
                <a:lnTo>
                  <a:pt x="146" y="483"/>
                </a:lnTo>
                <a:cubicBezTo>
                  <a:pt x="144" y="511"/>
                  <a:pt x="143" y="530"/>
                  <a:pt x="143" y="542"/>
                </a:cubicBezTo>
                <a:cubicBezTo>
                  <a:pt x="143" y="608"/>
                  <a:pt x="158" y="641"/>
                  <a:pt x="188" y="641"/>
                </a:cubicBezTo>
                <a:cubicBezTo>
                  <a:pt x="201" y="641"/>
                  <a:pt x="215" y="637"/>
                  <a:pt x="230" y="629"/>
                </a:cubicBezTo>
                <a:cubicBezTo>
                  <a:pt x="246" y="621"/>
                  <a:pt x="258" y="612"/>
                  <a:pt x="267" y="604"/>
                </a:cubicBezTo>
                <a:cubicBezTo>
                  <a:pt x="277" y="596"/>
                  <a:pt x="290" y="585"/>
                  <a:pt x="306" y="569"/>
                </a:cubicBezTo>
                <a:cubicBezTo>
                  <a:pt x="313" y="563"/>
                  <a:pt x="317" y="560"/>
                  <a:pt x="319" y="560"/>
                </a:cubicBezTo>
                <a:lnTo>
                  <a:pt x="316" y="560"/>
                </a:lnTo>
                <a:moveTo>
                  <a:pt x="330" y="66"/>
                </a:moveTo>
                <a:cubicBezTo>
                  <a:pt x="330" y="53"/>
                  <a:pt x="328" y="44"/>
                  <a:pt x="324" y="40"/>
                </a:cubicBezTo>
                <a:cubicBezTo>
                  <a:pt x="320" y="37"/>
                  <a:pt x="315" y="35"/>
                  <a:pt x="307" y="34"/>
                </a:cubicBezTo>
                <a:cubicBezTo>
                  <a:pt x="302" y="34"/>
                  <a:pt x="298" y="35"/>
                  <a:pt x="294" y="36"/>
                </a:cubicBezTo>
                <a:cubicBezTo>
                  <a:pt x="291" y="37"/>
                  <a:pt x="284" y="44"/>
                  <a:pt x="276" y="55"/>
                </a:cubicBezTo>
                <a:cubicBezTo>
                  <a:pt x="267" y="67"/>
                  <a:pt x="258" y="84"/>
                  <a:pt x="248" y="105"/>
                </a:cubicBezTo>
                <a:cubicBezTo>
                  <a:pt x="235" y="133"/>
                  <a:pt x="222" y="171"/>
                  <a:pt x="208" y="221"/>
                </a:cubicBezTo>
                <a:cubicBezTo>
                  <a:pt x="194" y="271"/>
                  <a:pt x="182" y="314"/>
                  <a:pt x="173" y="349"/>
                </a:cubicBezTo>
                <a:lnTo>
                  <a:pt x="161" y="402"/>
                </a:lnTo>
                <a:cubicBezTo>
                  <a:pt x="161" y="403"/>
                  <a:pt x="163" y="401"/>
                  <a:pt x="168" y="396"/>
                </a:cubicBezTo>
                <a:cubicBezTo>
                  <a:pt x="172" y="391"/>
                  <a:pt x="178" y="385"/>
                  <a:pt x="185" y="377"/>
                </a:cubicBezTo>
                <a:cubicBezTo>
                  <a:pt x="191" y="370"/>
                  <a:pt x="197" y="363"/>
                  <a:pt x="200" y="357"/>
                </a:cubicBezTo>
                <a:cubicBezTo>
                  <a:pt x="266" y="276"/>
                  <a:pt x="308" y="191"/>
                  <a:pt x="325" y="107"/>
                </a:cubicBezTo>
                <a:cubicBezTo>
                  <a:pt x="328" y="93"/>
                  <a:pt x="330" y="79"/>
                  <a:pt x="330"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1" name="フリーフォーム: 図形 3290"/>
          <p:cNvSpPr/>
          <p:nvPr/>
        </p:nvSpPr>
        <p:spPr>
          <a:xfrm>
            <a:off x="7224480" y="4860720"/>
            <a:ext cx="80640" cy="335160"/>
          </a:xfrm>
          <a:custGeom>
            <a:avLst/>
            <a:gdLst/>
            <a:ahLst/>
            <a:cxnLst/>
            <a:rect l="0" t="0" r="r" b="b"/>
            <a:pathLst>
              <a:path w="224" h="931">
                <a:moveTo>
                  <a:pt x="0" y="465"/>
                </a:moveTo>
                <a:cubicBezTo>
                  <a:pt x="0" y="422"/>
                  <a:pt x="3" y="381"/>
                  <a:pt x="9" y="343"/>
                </a:cubicBezTo>
                <a:cubicBezTo>
                  <a:pt x="16" y="305"/>
                  <a:pt x="24" y="271"/>
                  <a:pt x="32" y="243"/>
                </a:cubicBezTo>
                <a:cubicBezTo>
                  <a:pt x="40" y="216"/>
                  <a:pt x="51" y="188"/>
                  <a:pt x="66" y="162"/>
                </a:cubicBezTo>
                <a:cubicBezTo>
                  <a:pt x="81" y="135"/>
                  <a:pt x="93" y="114"/>
                  <a:pt x="102" y="99"/>
                </a:cubicBezTo>
                <a:cubicBezTo>
                  <a:pt x="110" y="84"/>
                  <a:pt x="123" y="68"/>
                  <a:pt x="141" y="51"/>
                </a:cubicBezTo>
                <a:cubicBezTo>
                  <a:pt x="158" y="33"/>
                  <a:pt x="168" y="23"/>
                  <a:pt x="171" y="19"/>
                </a:cubicBezTo>
                <a:cubicBezTo>
                  <a:pt x="175" y="15"/>
                  <a:pt x="182" y="9"/>
                  <a:pt x="195" y="0"/>
                </a:cubicBezTo>
                <a:lnTo>
                  <a:pt x="207" y="0"/>
                </a:lnTo>
                <a:lnTo>
                  <a:pt x="211" y="0"/>
                </a:lnTo>
                <a:cubicBezTo>
                  <a:pt x="219" y="0"/>
                  <a:pt x="224" y="2"/>
                  <a:pt x="224" y="8"/>
                </a:cubicBezTo>
                <a:cubicBezTo>
                  <a:pt x="224" y="10"/>
                  <a:pt x="218" y="16"/>
                  <a:pt x="208" y="28"/>
                </a:cubicBezTo>
                <a:cubicBezTo>
                  <a:pt x="197" y="39"/>
                  <a:pt x="184" y="55"/>
                  <a:pt x="170" y="77"/>
                </a:cubicBezTo>
                <a:cubicBezTo>
                  <a:pt x="155" y="99"/>
                  <a:pt x="139" y="125"/>
                  <a:pt x="124" y="157"/>
                </a:cubicBezTo>
                <a:cubicBezTo>
                  <a:pt x="108" y="189"/>
                  <a:pt x="95" y="231"/>
                  <a:pt x="85" y="285"/>
                </a:cubicBezTo>
                <a:cubicBezTo>
                  <a:pt x="74" y="339"/>
                  <a:pt x="69" y="399"/>
                  <a:pt x="69" y="465"/>
                </a:cubicBezTo>
                <a:cubicBezTo>
                  <a:pt x="69" y="531"/>
                  <a:pt x="74" y="590"/>
                  <a:pt x="85" y="644"/>
                </a:cubicBezTo>
                <a:cubicBezTo>
                  <a:pt x="95" y="697"/>
                  <a:pt x="108" y="740"/>
                  <a:pt x="123" y="773"/>
                </a:cubicBezTo>
                <a:cubicBezTo>
                  <a:pt x="138" y="806"/>
                  <a:pt x="153" y="832"/>
                  <a:pt x="169" y="853"/>
                </a:cubicBezTo>
                <a:cubicBezTo>
                  <a:pt x="184" y="873"/>
                  <a:pt x="197" y="890"/>
                  <a:pt x="208" y="902"/>
                </a:cubicBezTo>
                <a:cubicBezTo>
                  <a:pt x="218" y="916"/>
                  <a:pt x="224" y="922"/>
                  <a:pt x="224" y="923"/>
                </a:cubicBezTo>
                <a:cubicBezTo>
                  <a:pt x="224" y="928"/>
                  <a:pt x="219" y="931"/>
                  <a:pt x="210" y="931"/>
                </a:cubicBezTo>
                <a:lnTo>
                  <a:pt x="207" y="931"/>
                </a:lnTo>
                <a:lnTo>
                  <a:pt x="195" y="931"/>
                </a:lnTo>
                <a:lnTo>
                  <a:pt x="169" y="908"/>
                </a:lnTo>
                <a:cubicBezTo>
                  <a:pt x="110" y="855"/>
                  <a:pt x="68" y="789"/>
                  <a:pt x="41" y="711"/>
                </a:cubicBezTo>
                <a:cubicBezTo>
                  <a:pt x="13"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2" name="フリーフォーム: 図形 3291"/>
          <p:cNvSpPr/>
          <p:nvPr/>
        </p:nvSpPr>
        <p:spPr>
          <a:xfrm>
            <a:off x="7337880" y="4960440"/>
            <a:ext cx="186480" cy="154440"/>
          </a:xfrm>
          <a:custGeom>
            <a:avLst/>
            <a:gdLst/>
            <a:ahLst/>
            <a:cxnLst/>
            <a:rect l="0" t="0" r="r" b="b"/>
            <a:pathLst>
              <a:path w="518" h="429">
                <a:moveTo>
                  <a:pt x="28" y="159"/>
                </a:moveTo>
                <a:lnTo>
                  <a:pt x="18" y="159"/>
                </a:lnTo>
                <a:cubicBezTo>
                  <a:pt x="6" y="159"/>
                  <a:pt x="0" y="155"/>
                  <a:pt x="0" y="146"/>
                </a:cubicBezTo>
                <a:cubicBezTo>
                  <a:pt x="0" y="145"/>
                  <a:pt x="0" y="141"/>
                  <a:pt x="2" y="136"/>
                </a:cubicBezTo>
                <a:cubicBezTo>
                  <a:pt x="3" y="129"/>
                  <a:pt x="6" y="121"/>
                  <a:pt x="12" y="112"/>
                </a:cubicBezTo>
                <a:cubicBezTo>
                  <a:pt x="17" y="102"/>
                  <a:pt x="24" y="91"/>
                  <a:pt x="30" y="81"/>
                </a:cubicBezTo>
                <a:cubicBezTo>
                  <a:pt x="37" y="70"/>
                  <a:pt x="49" y="59"/>
                  <a:pt x="63" y="47"/>
                </a:cubicBezTo>
                <a:cubicBezTo>
                  <a:pt x="77" y="36"/>
                  <a:pt x="92" y="26"/>
                  <a:pt x="109" y="18"/>
                </a:cubicBezTo>
                <a:cubicBezTo>
                  <a:pt x="134" y="6"/>
                  <a:pt x="157" y="1"/>
                  <a:pt x="177" y="1"/>
                </a:cubicBezTo>
                <a:lnTo>
                  <a:pt x="180" y="1"/>
                </a:lnTo>
                <a:cubicBezTo>
                  <a:pt x="203" y="1"/>
                  <a:pt x="217" y="1"/>
                  <a:pt x="223" y="2"/>
                </a:cubicBezTo>
                <a:cubicBezTo>
                  <a:pt x="270" y="10"/>
                  <a:pt x="301" y="25"/>
                  <a:pt x="316" y="48"/>
                </a:cubicBezTo>
                <a:lnTo>
                  <a:pt x="325" y="39"/>
                </a:lnTo>
                <a:cubicBezTo>
                  <a:pt x="351" y="13"/>
                  <a:pt x="380" y="0"/>
                  <a:pt x="410" y="0"/>
                </a:cubicBezTo>
                <a:cubicBezTo>
                  <a:pt x="444" y="0"/>
                  <a:pt x="471" y="10"/>
                  <a:pt x="489" y="29"/>
                </a:cubicBezTo>
                <a:cubicBezTo>
                  <a:pt x="508" y="48"/>
                  <a:pt x="517" y="71"/>
                  <a:pt x="518" y="99"/>
                </a:cubicBezTo>
                <a:cubicBezTo>
                  <a:pt x="518" y="125"/>
                  <a:pt x="510" y="147"/>
                  <a:pt x="494" y="161"/>
                </a:cubicBezTo>
                <a:cubicBezTo>
                  <a:pt x="478" y="175"/>
                  <a:pt x="460" y="183"/>
                  <a:pt x="442" y="183"/>
                </a:cubicBezTo>
                <a:cubicBezTo>
                  <a:pt x="427" y="183"/>
                  <a:pt x="415" y="179"/>
                  <a:pt x="405" y="170"/>
                </a:cubicBezTo>
                <a:cubicBezTo>
                  <a:pt x="395" y="162"/>
                  <a:pt x="391" y="150"/>
                  <a:pt x="391" y="135"/>
                </a:cubicBezTo>
                <a:cubicBezTo>
                  <a:pt x="391" y="112"/>
                  <a:pt x="399" y="94"/>
                  <a:pt x="415" y="79"/>
                </a:cubicBezTo>
                <a:cubicBezTo>
                  <a:pt x="423" y="73"/>
                  <a:pt x="433" y="67"/>
                  <a:pt x="444" y="62"/>
                </a:cubicBezTo>
                <a:cubicBezTo>
                  <a:pt x="444" y="62"/>
                  <a:pt x="443" y="60"/>
                  <a:pt x="441" y="59"/>
                </a:cubicBezTo>
                <a:cubicBezTo>
                  <a:pt x="438" y="57"/>
                  <a:pt x="434" y="55"/>
                  <a:pt x="428" y="52"/>
                </a:cubicBezTo>
                <a:cubicBezTo>
                  <a:pt x="422" y="50"/>
                  <a:pt x="415" y="48"/>
                  <a:pt x="407" y="48"/>
                </a:cubicBezTo>
                <a:cubicBezTo>
                  <a:pt x="400" y="48"/>
                  <a:pt x="394" y="49"/>
                  <a:pt x="391" y="50"/>
                </a:cubicBezTo>
                <a:cubicBezTo>
                  <a:pt x="370" y="59"/>
                  <a:pt x="355" y="77"/>
                  <a:pt x="347" y="103"/>
                </a:cubicBezTo>
                <a:cubicBezTo>
                  <a:pt x="309" y="244"/>
                  <a:pt x="290" y="325"/>
                  <a:pt x="290" y="347"/>
                </a:cubicBezTo>
                <a:cubicBezTo>
                  <a:pt x="290" y="369"/>
                  <a:pt x="306" y="381"/>
                  <a:pt x="337" y="381"/>
                </a:cubicBezTo>
                <a:cubicBezTo>
                  <a:pt x="365" y="381"/>
                  <a:pt x="390" y="371"/>
                  <a:pt x="412" y="353"/>
                </a:cubicBezTo>
                <a:cubicBezTo>
                  <a:pt x="434" y="334"/>
                  <a:pt x="450" y="313"/>
                  <a:pt x="458" y="289"/>
                </a:cubicBezTo>
                <a:cubicBezTo>
                  <a:pt x="461" y="281"/>
                  <a:pt x="463" y="275"/>
                  <a:pt x="465" y="274"/>
                </a:cubicBezTo>
                <a:cubicBezTo>
                  <a:pt x="467" y="272"/>
                  <a:pt x="473" y="271"/>
                  <a:pt x="484" y="271"/>
                </a:cubicBezTo>
                <a:lnTo>
                  <a:pt x="489" y="271"/>
                </a:lnTo>
                <a:lnTo>
                  <a:pt x="499" y="271"/>
                </a:lnTo>
                <a:cubicBezTo>
                  <a:pt x="512" y="271"/>
                  <a:pt x="518" y="275"/>
                  <a:pt x="518" y="284"/>
                </a:cubicBezTo>
                <a:cubicBezTo>
                  <a:pt x="518" y="292"/>
                  <a:pt x="514" y="303"/>
                  <a:pt x="506" y="318"/>
                </a:cubicBezTo>
                <a:cubicBezTo>
                  <a:pt x="498" y="333"/>
                  <a:pt x="487" y="349"/>
                  <a:pt x="472" y="366"/>
                </a:cubicBezTo>
                <a:cubicBezTo>
                  <a:pt x="458" y="382"/>
                  <a:pt x="438" y="397"/>
                  <a:pt x="412" y="410"/>
                </a:cubicBezTo>
                <a:cubicBezTo>
                  <a:pt x="386" y="423"/>
                  <a:pt x="359" y="430"/>
                  <a:pt x="330" y="429"/>
                </a:cubicBezTo>
                <a:cubicBezTo>
                  <a:pt x="278" y="429"/>
                  <a:pt x="237" y="416"/>
                  <a:pt x="208" y="389"/>
                </a:cubicBezTo>
                <a:lnTo>
                  <a:pt x="201" y="381"/>
                </a:lnTo>
                <a:cubicBezTo>
                  <a:pt x="174" y="412"/>
                  <a:pt x="144" y="428"/>
                  <a:pt x="110" y="428"/>
                </a:cubicBezTo>
                <a:lnTo>
                  <a:pt x="106" y="428"/>
                </a:lnTo>
                <a:cubicBezTo>
                  <a:pt x="70" y="428"/>
                  <a:pt x="44" y="418"/>
                  <a:pt x="26" y="398"/>
                </a:cubicBezTo>
                <a:cubicBezTo>
                  <a:pt x="8" y="378"/>
                  <a:pt x="0" y="357"/>
                  <a:pt x="0" y="333"/>
                </a:cubicBezTo>
                <a:cubicBezTo>
                  <a:pt x="0" y="303"/>
                  <a:pt x="8" y="282"/>
                  <a:pt x="25" y="268"/>
                </a:cubicBezTo>
                <a:cubicBezTo>
                  <a:pt x="43" y="254"/>
                  <a:pt x="60" y="247"/>
                  <a:pt x="77" y="247"/>
                </a:cubicBezTo>
                <a:cubicBezTo>
                  <a:pt x="91" y="247"/>
                  <a:pt x="103" y="251"/>
                  <a:pt x="113" y="260"/>
                </a:cubicBezTo>
                <a:cubicBezTo>
                  <a:pt x="123" y="268"/>
                  <a:pt x="128" y="280"/>
                  <a:pt x="128" y="295"/>
                </a:cubicBezTo>
                <a:cubicBezTo>
                  <a:pt x="128" y="317"/>
                  <a:pt x="120" y="335"/>
                  <a:pt x="104" y="350"/>
                </a:cubicBezTo>
                <a:cubicBezTo>
                  <a:pt x="96" y="356"/>
                  <a:pt x="86" y="362"/>
                  <a:pt x="74" y="367"/>
                </a:cubicBezTo>
                <a:cubicBezTo>
                  <a:pt x="75" y="370"/>
                  <a:pt x="80" y="373"/>
                  <a:pt x="87" y="376"/>
                </a:cubicBezTo>
                <a:cubicBezTo>
                  <a:pt x="95" y="379"/>
                  <a:pt x="102" y="381"/>
                  <a:pt x="110" y="381"/>
                </a:cubicBezTo>
                <a:cubicBezTo>
                  <a:pt x="124" y="381"/>
                  <a:pt x="136" y="376"/>
                  <a:pt x="147" y="365"/>
                </a:cubicBezTo>
                <a:cubicBezTo>
                  <a:pt x="157" y="354"/>
                  <a:pt x="165" y="341"/>
                  <a:pt x="171" y="326"/>
                </a:cubicBezTo>
                <a:cubicBezTo>
                  <a:pt x="209" y="186"/>
                  <a:pt x="228" y="104"/>
                  <a:pt x="228" y="82"/>
                </a:cubicBezTo>
                <a:cubicBezTo>
                  <a:pt x="228" y="59"/>
                  <a:pt x="212" y="48"/>
                  <a:pt x="180" y="48"/>
                </a:cubicBezTo>
                <a:cubicBezTo>
                  <a:pt x="158" y="48"/>
                  <a:pt x="136" y="55"/>
                  <a:pt x="113" y="70"/>
                </a:cubicBezTo>
                <a:cubicBezTo>
                  <a:pt x="91" y="84"/>
                  <a:pt x="73" y="107"/>
                  <a:pt x="60" y="140"/>
                </a:cubicBezTo>
                <a:cubicBezTo>
                  <a:pt x="58" y="149"/>
                  <a:pt x="56" y="154"/>
                  <a:pt x="54" y="156"/>
                </a:cubicBezTo>
                <a:cubicBezTo>
                  <a:pt x="52" y="158"/>
                  <a:pt x="46" y="159"/>
                  <a:pt x="34" y="159"/>
                </a:cubicBezTo>
                <a:lnTo>
                  <a:pt x="28"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3" name="フリーフォーム: 図形 3292"/>
          <p:cNvSpPr/>
          <p:nvPr/>
        </p:nvSpPr>
        <p:spPr>
          <a:xfrm>
            <a:off x="7570080" y="5071320"/>
            <a:ext cx="44640" cy="105840"/>
          </a:xfrm>
          <a:custGeom>
            <a:avLst/>
            <a:gdLst/>
            <a:ahLst/>
            <a:cxnLst/>
            <a:rect l="0" t="0" r="r" b="b"/>
            <a:pathLst>
              <a:path w="124" h="294">
                <a:moveTo>
                  <a:pt x="0" y="80"/>
                </a:moveTo>
                <a:cubicBezTo>
                  <a:pt x="0" y="80"/>
                  <a:pt x="0" y="72"/>
                  <a:pt x="0" y="57"/>
                </a:cubicBezTo>
                <a:cubicBezTo>
                  <a:pt x="0" y="41"/>
                  <a:pt x="5" y="28"/>
                  <a:pt x="15" y="17"/>
                </a:cubicBezTo>
                <a:cubicBezTo>
                  <a:pt x="26" y="5"/>
                  <a:pt x="40" y="0"/>
                  <a:pt x="56" y="0"/>
                </a:cubicBezTo>
                <a:cubicBezTo>
                  <a:pt x="74" y="0"/>
                  <a:pt x="89" y="8"/>
                  <a:pt x="103" y="23"/>
                </a:cubicBezTo>
                <a:cubicBezTo>
                  <a:pt x="116" y="39"/>
                  <a:pt x="124" y="66"/>
                  <a:pt x="124" y="105"/>
                </a:cubicBezTo>
                <a:cubicBezTo>
                  <a:pt x="124" y="128"/>
                  <a:pt x="121" y="149"/>
                  <a:pt x="116" y="169"/>
                </a:cubicBezTo>
                <a:cubicBezTo>
                  <a:pt x="110" y="190"/>
                  <a:pt x="104" y="207"/>
                  <a:pt x="96" y="222"/>
                </a:cubicBezTo>
                <a:cubicBezTo>
                  <a:pt x="89" y="237"/>
                  <a:pt x="81" y="250"/>
                  <a:pt x="72" y="260"/>
                </a:cubicBezTo>
                <a:cubicBezTo>
                  <a:pt x="63" y="271"/>
                  <a:pt x="56" y="279"/>
                  <a:pt x="50" y="286"/>
                </a:cubicBezTo>
                <a:cubicBezTo>
                  <a:pt x="44" y="292"/>
                  <a:pt x="40" y="295"/>
                  <a:pt x="38" y="294"/>
                </a:cubicBezTo>
                <a:cubicBezTo>
                  <a:pt x="35" y="294"/>
                  <a:pt x="31" y="291"/>
                  <a:pt x="26" y="286"/>
                </a:cubicBezTo>
                <a:cubicBezTo>
                  <a:pt x="20" y="280"/>
                  <a:pt x="16" y="276"/>
                  <a:pt x="16" y="274"/>
                </a:cubicBezTo>
                <a:cubicBezTo>
                  <a:pt x="16" y="271"/>
                  <a:pt x="21" y="266"/>
                  <a:pt x="27" y="259"/>
                </a:cubicBezTo>
                <a:cubicBezTo>
                  <a:pt x="34" y="251"/>
                  <a:pt x="42" y="242"/>
                  <a:pt x="51" y="231"/>
                </a:cubicBezTo>
                <a:cubicBezTo>
                  <a:pt x="59" y="220"/>
                  <a:pt x="67" y="204"/>
                  <a:pt x="75" y="184"/>
                </a:cubicBezTo>
                <a:cubicBezTo>
                  <a:pt x="82" y="164"/>
                  <a:pt x="87" y="142"/>
                  <a:pt x="90" y="115"/>
                </a:cubicBezTo>
                <a:lnTo>
                  <a:pt x="90" y="104"/>
                </a:lnTo>
                <a:lnTo>
                  <a:pt x="89" y="105"/>
                </a:lnTo>
                <a:cubicBezTo>
                  <a:pt x="88" y="106"/>
                  <a:pt x="86" y="106"/>
                  <a:pt x="84" y="107"/>
                </a:cubicBezTo>
                <a:cubicBezTo>
                  <a:pt x="82" y="108"/>
                  <a:pt x="80" y="108"/>
                  <a:pt x="79" y="110"/>
                </a:cubicBezTo>
                <a:cubicBezTo>
                  <a:pt x="77" y="111"/>
                  <a:pt x="74" y="112"/>
                  <a:pt x="70" y="112"/>
                </a:cubicBezTo>
                <a:cubicBezTo>
                  <a:pt x="67" y="112"/>
                  <a:pt x="63" y="112"/>
                  <a:pt x="59" y="112"/>
                </a:cubicBezTo>
                <a:cubicBezTo>
                  <a:pt x="42" y="112"/>
                  <a:pt x="29" y="107"/>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4" name="フリーフォーム: 図形 3293"/>
          <p:cNvSpPr/>
          <p:nvPr/>
        </p:nvSpPr>
        <p:spPr>
          <a:xfrm>
            <a:off x="7701120" y="4960440"/>
            <a:ext cx="211680" cy="154440"/>
          </a:xfrm>
          <a:custGeom>
            <a:avLst/>
            <a:gdLst/>
            <a:ahLst/>
            <a:cxnLst/>
            <a:rect l="0" t="0" r="r" b="b"/>
            <a:pathLst>
              <a:path w="588" h="429">
                <a:moveTo>
                  <a:pt x="154" y="59"/>
                </a:moveTo>
                <a:cubicBezTo>
                  <a:pt x="154" y="54"/>
                  <a:pt x="154" y="50"/>
                  <a:pt x="152" y="49"/>
                </a:cubicBezTo>
                <a:cubicBezTo>
                  <a:pt x="151" y="48"/>
                  <a:pt x="148" y="47"/>
                  <a:pt x="142" y="47"/>
                </a:cubicBezTo>
                <a:cubicBezTo>
                  <a:pt x="126" y="49"/>
                  <a:pt x="111" y="58"/>
                  <a:pt x="96" y="74"/>
                </a:cubicBezTo>
                <a:cubicBezTo>
                  <a:pt x="81" y="91"/>
                  <a:pt x="69" y="112"/>
                  <a:pt x="61" y="139"/>
                </a:cubicBezTo>
                <a:cubicBezTo>
                  <a:pt x="58" y="149"/>
                  <a:pt x="56" y="154"/>
                  <a:pt x="54" y="156"/>
                </a:cubicBezTo>
                <a:cubicBezTo>
                  <a:pt x="52" y="158"/>
                  <a:pt x="46" y="159"/>
                  <a:pt x="35" y="159"/>
                </a:cubicBezTo>
                <a:lnTo>
                  <a:pt x="29" y="159"/>
                </a:lnTo>
                <a:lnTo>
                  <a:pt x="18" y="159"/>
                </a:lnTo>
                <a:cubicBezTo>
                  <a:pt x="6" y="159"/>
                  <a:pt x="0" y="155"/>
                  <a:pt x="0" y="146"/>
                </a:cubicBezTo>
                <a:cubicBezTo>
                  <a:pt x="0" y="139"/>
                  <a:pt x="3" y="127"/>
                  <a:pt x="10" y="112"/>
                </a:cubicBezTo>
                <a:cubicBezTo>
                  <a:pt x="17" y="98"/>
                  <a:pt x="26" y="81"/>
                  <a:pt x="39" y="64"/>
                </a:cubicBezTo>
                <a:cubicBezTo>
                  <a:pt x="51" y="47"/>
                  <a:pt x="67" y="32"/>
                  <a:pt x="87" y="19"/>
                </a:cubicBezTo>
                <a:cubicBezTo>
                  <a:pt x="108" y="7"/>
                  <a:pt x="130" y="1"/>
                  <a:pt x="152" y="0"/>
                </a:cubicBezTo>
                <a:cubicBezTo>
                  <a:pt x="183" y="0"/>
                  <a:pt x="210" y="8"/>
                  <a:pt x="232" y="23"/>
                </a:cubicBezTo>
                <a:cubicBezTo>
                  <a:pt x="253" y="39"/>
                  <a:pt x="264" y="59"/>
                  <a:pt x="265" y="84"/>
                </a:cubicBezTo>
                <a:cubicBezTo>
                  <a:pt x="265" y="93"/>
                  <a:pt x="254" y="126"/>
                  <a:pt x="233" y="185"/>
                </a:cubicBezTo>
                <a:cubicBezTo>
                  <a:pt x="211" y="243"/>
                  <a:pt x="200" y="287"/>
                  <a:pt x="200" y="318"/>
                </a:cubicBezTo>
                <a:cubicBezTo>
                  <a:pt x="200" y="360"/>
                  <a:pt x="216" y="381"/>
                  <a:pt x="249" y="381"/>
                </a:cubicBezTo>
                <a:cubicBezTo>
                  <a:pt x="267" y="381"/>
                  <a:pt x="283" y="377"/>
                  <a:pt x="299" y="368"/>
                </a:cubicBezTo>
                <a:cubicBezTo>
                  <a:pt x="314" y="358"/>
                  <a:pt x="325" y="350"/>
                  <a:pt x="332" y="341"/>
                </a:cubicBezTo>
                <a:cubicBezTo>
                  <a:pt x="339" y="333"/>
                  <a:pt x="342" y="328"/>
                  <a:pt x="342" y="326"/>
                </a:cubicBezTo>
                <a:cubicBezTo>
                  <a:pt x="342" y="323"/>
                  <a:pt x="353" y="278"/>
                  <a:pt x="375" y="192"/>
                </a:cubicBezTo>
                <a:cubicBezTo>
                  <a:pt x="397" y="104"/>
                  <a:pt x="408" y="58"/>
                  <a:pt x="410" y="52"/>
                </a:cubicBezTo>
                <a:cubicBezTo>
                  <a:pt x="415" y="41"/>
                  <a:pt x="424" y="31"/>
                  <a:pt x="435" y="21"/>
                </a:cubicBezTo>
                <a:cubicBezTo>
                  <a:pt x="447" y="12"/>
                  <a:pt x="461" y="7"/>
                  <a:pt x="476" y="7"/>
                </a:cubicBezTo>
                <a:cubicBezTo>
                  <a:pt x="492" y="7"/>
                  <a:pt x="504" y="12"/>
                  <a:pt x="513" y="21"/>
                </a:cubicBezTo>
                <a:cubicBezTo>
                  <a:pt x="521" y="31"/>
                  <a:pt x="526" y="41"/>
                  <a:pt x="526" y="51"/>
                </a:cubicBezTo>
                <a:cubicBezTo>
                  <a:pt x="526" y="55"/>
                  <a:pt x="520" y="81"/>
                  <a:pt x="509" y="127"/>
                </a:cubicBezTo>
                <a:cubicBezTo>
                  <a:pt x="498" y="175"/>
                  <a:pt x="487" y="221"/>
                  <a:pt x="475" y="265"/>
                </a:cubicBezTo>
                <a:lnTo>
                  <a:pt x="459" y="331"/>
                </a:lnTo>
                <a:cubicBezTo>
                  <a:pt x="457" y="336"/>
                  <a:pt x="457" y="344"/>
                  <a:pt x="457" y="354"/>
                </a:cubicBezTo>
                <a:cubicBezTo>
                  <a:pt x="457" y="373"/>
                  <a:pt x="462" y="382"/>
                  <a:pt x="473" y="382"/>
                </a:cubicBezTo>
                <a:cubicBezTo>
                  <a:pt x="481" y="382"/>
                  <a:pt x="488" y="378"/>
                  <a:pt x="496" y="369"/>
                </a:cubicBezTo>
                <a:cubicBezTo>
                  <a:pt x="507" y="357"/>
                  <a:pt x="517" y="333"/>
                  <a:pt x="527" y="297"/>
                </a:cubicBezTo>
                <a:cubicBezTo>
                  <a:pt x="530" y="284"/>
                  <a:pt x="532" y="276"/>
                  <a:pt x="535" y="274"/>
                </a:cubicBezTo>
                <a:cubicBezTo>
                  <a:pt x="537" y="273"/>
                  <a:pt x="544" y="271"/>
                  <a:pt x="554" y="271"/>
                </a:cubicBezTo>
                <a:lnTo>
                  <a:pt x="559" y="271"/>
                </a:lnTo>
                <a:lnTo>
                  <a:pt x="569" y="271"/>
                </a:lnTo>
                <a:cubicBezTo>
                  <a:pt x="582" y="271"/>
                  <a:pt x="588" y="275"/>
                  <a:pt x="588" y="284"/>
                </a:cubicBezTo>
                <a:cubicBezTo>
                  <a:pt x="587" y="287"/>
                  <a:pt x="586" y="292"/>
                  <a:pt x="585" y="299"/>
                </a:cubicBezTo>
                <a:cubicBezTo>
                  <a:pt x="584" y="305"/>
                  <a:pt x="580" y="317"/>
                  <a:pt x="572" y="334"/>
                </a:cubicBezTo>
                <a:cubicBezTo>
                  <a:pt x="565" y="351"/>
                  <a:pt x="557" y="366"/>
                  <a:pt x="550" y="378"/>
                </a:cubicBezTo>
                <a:cubicBezTo>
                  <a:pt x="542" y="390"/>
                  <a:pt x="530" y="401"/>
                  <a:pt x="513" y="413"/>
                </a:cubicBezTo>
                <a:cubicBezTo>
                  <a:pt x="497" y="425"/>
                  <a:pt x="480" y="430"/>
                  <a:pt x="462" y="429"/>
                </a:cubicBezTo>
                <a:cubicBezTo>
                  <a:pt x="456" y="429"/>
                  <a:pt x="449" y="429"/>
                  <a:pt x="442" y="428"/>
                </a:cubicBezTo>
                <a:cubicBezTo>
                  <a:pt x="435" y="427"/>
                  <a:pt x="429" y="426"/>
                  <a:pt x="423" y="424"/>
                </a:cubicBezTo>
                <a:cubicBezTo>
                  <a:pt x="418" y="422"/>
                  <a:pt x="412" y="421"/>
                  <a:pt x="407" y="420"/>
                </a:cubicBezTo>
                <a:cubicBezTo>
                  <a:pt x="402" y="418"/>
                  <a:pt x="398" y="417"/>
                  <a:pt x="393" y="414"/>
                </a:cubicBezTo>
                <a:cubicBezTo>
                  <a:pt x="389" y="412"/>
                  <a:pt x="385" y="409"/>
                  <a:pt x="382" y="407"/>
                </a:cubicBezTo>
                <a:cubicBezTo>
                  <a:pt x="379" y="404"/>
                  <a:pt x="376" y="402"/>
                  <a:pt x="373" y="400"/>
                </a:cubicBezTo>
                <a:cubicBezTo>
                  <a:pt x="370" y="398"/>
                  <a:pt x="367" y="396"/>
                  <a:pt x="366" y="394"/>
                </a:cubicBezTo>
                <a:cubicBezTo>
                  <a:pt x="364" y="393"/>
                  <a:pt x="362" y="391"/>
                  <a:pt x="360" y="389"/>
                </a:cubicBezTo>
                <a:cubicBezTo>
                  <a:pt x="358" y="387"/>
                  <a:pt x="357" y="386"/>
                  <a:pt x="356" y="385"/>
                </a:cubicBezTo>
                <a:lnTo>
                  <a:pt x="355" y="383"/>
                </a:lnTo>
                <a:lnTo>
                  <a:pt x="348" y="390"/>
                </a:lnTo>
                <a:cubicBezTo>
                  <a:pt x="317" y="415"/>
                  <a:pt x="283" y="428"/>
                  <a:pt x="246" y="428"/>
                </a:cubicBezTo>
                <a:lnTo>
                  <a:pt x="240" y="428"/>
                </a:lnTo>
                <a:cubicBezTo>
                  <a:pt x="157" y="428"/>
                  <a:pt x="108" y="402"/>
                  <a:pt x="92" y="349"/>
                </a:cubicBezTo>
                <a:cubicBezTo>
                  <a:pt x="88" y="338"/>
                  <a:pt x="86" y="324"/>
                  <a:pt x="86" y="305"/>
                </a:cubicBezTo>
                <a:lnTo>
                  <a:pt x="86" y="295"/>
                </a:lnTo>
                <a:cubicBezTo>
                  <a:pt x="86" y="271"/>
                  <a:pt x="98" y="229"/>
                  <a:pt x="120" y="167"/>
                </a:cubicBezTo>
                <a:cubicBezTo>
                  <a:pt x="142" y="105"/>
                  <a:pt x="154" y="69"/>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5" name="フリーフォーム: 図形 3294"/>
          <p:cNvSpPr/>
          <p:nvPr/>
        </p:nvSpPr>
        <p:spPr>
          <a:xfrm>
            <a:off x="7947360" y="5071320"/>
            <a:ext cx="44640" cy="105840"/>
          </a:xfrm>
          <a:custGeom>
            <a:avLst/>
            <a:gdLst/>
            <a:ahLst/>
            <a:cxnLst/>
            <a:rect l="0" t="0" r="r" b="b"/>
            <a:pathLst>
              <a:path w="124" h="294">
                <a:moveTo>
                  <a:pt x="0" y="80"/>
                </a:moveTo>
                <a:cubicBezTo>
                  <a:pt x="0" y="80"/>
                  <a:pt x="0" y="72"/>
                  <a:pt x="0" y="57"/>
                </a:cubicBezTo>
                <a:cubicBezTo>
                  <a:pt x="0" y="41"/>
                  <a:pt x="5" y="28"/>
                  <a:pt x="15" y="17"/>
                </a:cubicBezTo>
                <a:cubicBezTo>
                  <a:pt x="25" y="5"/>
                  <a:pt x="38" y="0"/>
                  <a:pt x="55" y="0"/>
                </a:cubicBezTo>
                <a:cubicBezTo>
                  <a:pt x="73" y="0"/>
                  <a:pt x="88" y="8"/>
                  <a:pt x="102" y="23"/>
                </a:cubicBezTo>
                <a:cubicBezTo>
                  <a:pt x="116" y="39"/>
                  <a:pt x="123" y="66"/>
                  <a:pt x="124" y="105"/>
                </a:cubicBezTo>
                <a:cubicBezTo>
                  <a:pt x="124" y="128"/>
                  <a:pt x="121" y="149"/>
                  <a:pt x="115" y="169"/>
                </a:cubicBezTo>
                <a:cubicBezTo>
                  <a:pt x="110" y="190"/>
                  <a:pt x="103" y="207"/>
                  <a:pt x="96" y="222"/>
                </a:cubicBezTo>
                <a:cubicBezTo>
                  <a:pt x="88" y="237"/>
                  <a:pt x="80" y="250"/>
                  <a:pt x="71" y="260"/>
                </a:cubicBezTo>
                <a:cubicBezTo>
                  <a:pt x="62" y="271"/>
                  <a:pt x="54" y="279"/>
                  <a:pt x="48" y="286"/>
                </a:cubicBezTo>
                <a:cubicBezTo>
                  <a:pt x="42" y="292"/>
                  <a:pt x="38" y="295"/>
                  <a:pt x="36" y="294"/>
                </a:cubicBezTo>
                <a:cubicBezTo>
                  <a:pt x="34" y="294"/>
                  <a:pt x="29" y="291"/>
                  <a:pt x="24" y="286"/>
                </a:cubicBezTo>
                <a:cubicBezTo>
                  <a:pt x="18" y="280"/>
                  <a:pt x="16" y="276"/>
                  <a:pt x="16" y="274"/>
                </a:cubicBezTo>
                <a:cubicBezTo>
                  <a:pt x="16" y="271"/>
                  <a:pt x="19" y="266"/>
                  <a:pt x="26" y="259"/>
                </a:cubicBezTo>
                <a:cubicBezTo>
                  <a:pt x="33" y="251"/>
                  <a:pt x="40" y="242"/>
                  <a:pt x="49" y="231"/>
                </a:cubicBezTo>
                <a:cubicBezTo>
                  <a:pt x="58" y="220"/>
                  <a:pt x="66" y="204"/>
                  <a:pt x="74" y="184"/>
                </a:cubicBezTo>
                <a:cubicBezTo>
                  <a:pt x="82" y="164"/>
                  <a:pt x="87" y="142"/>
                  <a:pt x="89" y="115"/>
                </a:cubicBezTo>
                <a:lnTo>
                  <a:pt x="89" y="104"/>
                </a:lnTo>
                <a:lnTo>
                  <a:pt x="88" y="105"/>
                </a:lnTo>
                <a:cubicBezTo>
                  <a:pt x="87" y="106"/>
                  <a:pt x="85" y="106"/>
                  <a:pt x="84" y="107"/>
                </a:cubicBezTo>
                <a:cubicBezTo>
                  <a:pt x="82" y="108"/>
                  <a:pt x="80" y="108"/>
                  <a:pt x="78" y="110"/>
                </a:cubicBezTo>
                <a:cubicBezTo>
                  <a:pt x="76" y="111"/>
                  <a:pt x="73" y="112"/>
                  <a:pt x="70" y="112"/>
                </a:cubicBezTo>
                <a:cubicBezTo>
                  <a:pt x="65" y="112"/>
                  <a:pt x="61" y="112"/>
                  <a:pt x="57" y="112"/>
                </a:cubicBezTo>
                <a:cubicBezTo>
                  <a:pt x="41" y="112"/>
                  <a:pt x="27" y="107"/>
                  <a:pt x="16"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6" name="フリーフォーム: 図形 3295"/>
          <p:cNvSpPr/>
          <p:nvPr/>
        </p:nvSpPr>
        <p:spPr>
          <a:xfrm>
            <a:off x="8084520" y="4960440"/>
            <a:ext cx="186480" cy="154440"/>
          </a:xfrm>
          <a:custGeom>
            <a:avLst/>
            <a:gdLst/>
            <a:ahLst/>
            <a:cxnLst/>
            <a:rect l="0" t="0" r="r" b="b"/>
            <a:pathLst>
              <a:path w="518" h="429">
                <a:moveTo>
                  <a:pt x="29" y="159"/>
                </a:moveTo>
                <a:lnTo>
                  <a:pt x="19" y="159"/>
                </a:lnTo>
                <a:cubicBezTo>
                  <a:pt x="6" y="159"/>
                  <a:pt x="0" y="155"/>
                  <a:pt x="0" y="146"/>
                </a:cubicBezTo>
                <a:cubicBezTo>
                  <a:pt x="0" y="145"/>
                  <a:pt x="1" y="141"/>
                  <a:pt x="2" y="136"/>
                </a:cubicBezTo>
                <a:cubicBezTo>
                  <a:pt x="3" y="129"/>
                  <a:pt x="6" y="121"/>
                  <a:pt x="12" y="112"/>
                </a:cubicBezTo>
                <a:cubicBezTo>
                  <a:pt x="18" y="102"/>
                  <a:pt x="24" y="91"/>
                  <a:pt x="31" y="81"/>
                </a:cubicBezTo>
                <a:cubicBezTo>
                  <a:pt x="38" y="70"/>
                  <a:pt x="49" y="59"/>
                  <a:pt x="63" y="47"/>
                </a:cubicBezTo>
                <a:cubicBezTo>
                  <a:pt x="78" y="36"/>
                  <a:pt x="93" y="26"/>
                  <a:pt x="109" y="18"/>
                </a:cubicBezTo>
                <a:cubicBezTo>
                  <a:pt x="134" y="6"/>
                  <a:pt x="157" y="1"/>
                  <a:pt x="178" y="1"/>
                </a:cubicBezTo>
                <a:lnTo>
                  <a:pt x="180" y="1"/>
                </a:lnTo>
                <a:cubicBezTo>
                  <a:pt x="203" y="1"/>
                  <a:pt x="218" y="1"/>
                  <a:pt x="223" y="2"/>
                </a:cubicBezTo>
                <a:cubicBezTo>
                  <a:pt x="270" y="10"/>
                  <a:pt x="301" y="25"/>
                  <a:pt x="316" y="48"/>
                </a:cubicBezTo>
                <a:lnTo>
                  <a:pt x="326" y="39"/>
                </a:lnTo>
                <a:cubicBezTo>
                  <a:pt x="352" y="13"/>
                  <a:pt x="380" y="0"/>
                  <a:pt x="410" y="0"/>
                </a:cubicBezTo>
                <a:cubicBezTo>
                  <a:pt x="444" y="0"/>
                  <a:pt x="471" y="10"/>
                  <a:pt x="489" y="29"/>
                </a:cubicBezTo>
                <a:cubicBezTo>
                  <a:pt x="508" y="48"/>
                  <a:pt x="518" y="71"/>
                  <a:pt x="518" y="99"/>
                </a:cubicBezTo>
                <a:cubicBezTo>
                  <a:pt x="518" y="125"/>
                  <a:pt x="510" y="147"/>
                  <a:pt x="494" y="161"/>
                </a:cubicBezTo>
                <a:cubicBezTo>
                  <a:pt x="478" y="175"/>
                  <a:pt x="461" y="183"/>
                  <a:pt x="442" y="183"/>
                </a:cubicBezTo>
                <a:cubicBezTo>
                  <a:pt x="428" y="183"/>
                  <a:pt x="416" y="179"/>
                  <a:pt x="406" y="170"/>
                </a:cubicBezTo>
                <a:cubicBezTo>
                  <a:pt x="396" y="162"/>
                  <a:pt x="391" y="150"/>
                  <a:pt x="391" y="135"/>
                </a:cubicBezTo>
                <a:cubicBezTo>
                  <a:pt x="391" y="112"/>
                  <a:pt x="399" y="94"/>
                  <a:pt x="415" y="79"/>
                </a:cubicBezTo>
                <a:cubicBezTo>
                  <a:pt x="423" y="73"/>
                  <a:pt x="433" y="67"/>
                  <a:pt x="445" y="62"/>
                </a:cubicBezTo>
                <a:cubicBezTo>
                  <a:pt x="445" y="62"/>
                  <a:pt x="443" y="60"/>
                  <a:pt x="441" y="59"/>
                </a:cubicBezTo>
                <a:cubicBezTo>
                  <a:pt x="439" y="57"/>
                  <a:pt x="434" y="55"/>
                  <a:pt x="428" y="52"/>
                </a:cubicBezTo>
                <a:cubicBezTo>
                  <a:pt x="422" y="50"/>
                  <a:pt x="415" y="48"/>
                  <a:pt x="408" y="48"/>
                </a:cubicBezTo>
                <a:cubicBezTo>
                  <a:pt x="400" y="48"/>
                  <a:pt x="394" y="49"/>
                  <a:pt x="391" y="50"/>
                </a:cubicBezTo>
                <a:cubicBezTo>
                  <a:pt x="370" y="59"/>
                  <a:pt x="356" y="77"/>
                  <a:pt x="347" y="103"/>
                </a:cubicBezTo>
                <a:cubicBezTo>
                  <a:pt x="309" y="244"/>
                  <a:pt x="290" y="325"/>
                  <a:pt x="290" y="347"/>
                </a:cubicBezTo>
                <a:cubicBezTo>
                  <a:pt x="290" y="369"/>
                  <a:pt x="306" y="381"/>
                  <a:pt x="338" y="381"/>
                </a:cubicBezTo>
                <a:cubicBezTo>
                  <a:pt x="365" y="381"/>
                  <a:pt x="390" y="371"/>
                  <a:pt x="412" y="353"/>
                </a:cubicBezTo>
                <a:cubicBezTo>
                  <a:pt x="435" y="334"/>
                  <a:pt x="450" y="313"/>
                  <a:pt x="459" y="289"/>
                </a:cubicBezTo>
                <a:cubicBezTo>
                  <a:pt x="461" y="281"/>
                  <a:pt x="463" y="275"/>
                  <a:pt x="465" y="274"/>
                </a:cubicBezTo>
                <a:cubicBezTo>
                  <a:pt x="467" y="272"/>
                  <a:pt x="473" y="271"/>
                  <a:pt x="484" y="271"/>
                </a:cubicBezTo>
                <a:lnTo>
                  <a:pt x="489" y="271"/>
                </a:lnTo>
                <a:lnTo>
                  <a:pt x="500" y="271"/>
                </a:lnTo>
                <a:cubicBezTo>
                  <a:pt x="512" y="271"/>
                  <a:pt x="518" y="275"/>
                  <a:pt x="518" y="284"/>
                </a:cubicBezTo>
                <a:cubicBezTo>
                  <a:pt x="518" y="292"/>
                  <a:pt x="514" y="303"/>
                  <a:pt x="506" y="318"/>
                </a:cubicBezTo>
                <a:cubicBezTo>
                  <a:pt x="498" y="333"/>
                  <a:pt x="487" y="349"/>
                  <a:pt x="473" y="366"/>
                </a:cubicBezTo>
                <a:cubicBezTo>
                  <a:pt x="458" y="382"/>
                  <a:pt x="438" y="397"/>
                  <a:pt x="412" y="410"/>
                </a:cubicBezTo>
                <a:cubicBezTo>
                  <a:pt x="386" y="423"/>
                  <a:pt x="359" y="430"/>
                  <a:pt x="330" y="429"/>
                </a:cubicBezTo>
                <a:cubicBezTo>
                  <a:pt x="278" y="429"/>
                  <a:pt x="238" y="416"/>
                  <a:pt x="208" y="389"/>
                </a:cubicBezTo>
                <a:lnTo>
                  <a:pt x="201" y="381"/>
                </a:lnTo>
                <a:cubicBezTo>
                  <a:pt x="174" y="412"/>
                  <a:pt x="144" y="428"/>
                  <a:pt x="111" y="428"/>
                </a:cubicBezTo>
                <a:lnTo>
                  <a:pt x="106" y="428"/>
                </a:lnTo>
                <a:cubicBezTo>
                  <a:pt x="71" y="428"/>
                  <a:pt x="44" y="418"/>
                  <a:pt x="26" y="398"/>
                </a:cubicBezTo>
                <a:cubicBezTo>
                  <a:pt x="9" y="378"/>
                  <a:pt x="0" y="357"/>
                  <a:pt x="0" y="333"/>
                </a:cubicBezTo>
                <a:cubicBezTo>
                  <a:pt x="0" y="303"/>
                  <a:pt x="8" y="282"/>
                  <a:pt x="25" y="268"/>
                </a:cubicBezTo>
                <a:cubicBezTo>
                  <a:pt x="43" y="254"/>
                  <a:pt x="60" y="247"/>
                  <a:pt x="77" y="247"/>
                </a:cubicBezTo>
                <a:cubicBezTo>
                  <a:pt x="91" y="247"/>
                  <a:pt x="104" y="251"/>
                  <a:pt x="113" y="260"/>
                </a:cubicBezTo>
                <a:cubicBezTo>
                  <a:pt x="123" y="268"/>
                  <a:pt x="128" y="280"/>
                  <a:pt x="128" y="295"/>
                </a:cubicBezTo>
                <a:cubicBezTo>
                  <a:pt x="128" y="317"/>
                  <a:pt x="120" y="335"/>
                  <a:pt x="104" y="350"/>
                </a:cubicBezTo>
                <a:cubicBezTo>
                  <a:pt x="96" y="356"/>
                  <a:pt x="86" y="362"/>
                  <a:pt x="74" y="367"/>
                </a:cubicBezTo>
                <a:cubicBezTo>
                  <a:pt x="76" y="370"/>
                  <a:pt x="80" y="373"/>
                  <a:pt x="87" y="376"/>
                </a:cubicBezTo>
                <a:cubicBezTo>
                  <a:pt x="95" y="379"/>
                  <a:pt x="103" y="381"/>
                  <a:pt x="111" y="381"/>
                </a:cubicBezTo>
                <a:cubicBezTo>
                  <a:pt x="124" y="381"/>
                  <a:pt x="136" y="376"/>
                  <a:pt x="147" y="365"/>
                </a:cubicBezTo>
                <a:cubicBezTo>
                  <a:pt x="158" y="354"/>
                  <a:pt x="166" y="341"/>
                  <a:pt x="171" y="326"/>
                </a:cubicBezTo>
                <a:cubicBezTo>
                  <a:pt x="209" y="186"/>
                  <a:pt x="228" y="104"/>
                  <a:pt x="228" y="82"/>
                </a:cubicBezTo>
                <a:cubicBezTo>
                  <a:pt x="228" y="59"/>
                  <a:pt x="212" y="48"/>
                  <a:pt x="180" y="48"/>
                </a:cubicBezTo>
                <a:cubicBezTo>
                  <a:pt x="158" y="48"/>
                  <a:pt x="136" y="55"/>
                  <a:pt x="113" y="70"/>
                </a:cubicBezTo>
                <a:cubicBezTo>
                  <a:pt x="91" y="84"/>
                  <a:pt x="73" y="107"/>
                  <a:pt x="60" y="140"/>
                </a:cubicBezTo>
                <a:cubicBezTo>
                  <a:pt x="58" y="149"/>
                  <a:pt x="56" y="154"/>
                  <a:pt x="54" y="156"/>
                </a:cubicBezTo>
                <a:cubicBezTo>
                  <a:pt x="52" y="158"/>
                  <a:pt x="46" y="159"/>
                  <a:pt x="35"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7" name="フリーフォーム: 図形 3296"/>
          <p:cNvSpPr/>
          <p:nvPr/>
        </p:nvSpPr>
        <p:spPr>
          <a:xfrm>
            <a:off x="8309160" y="4857480"/>
            <a:ext cx="55080" cy="122760"/>
          </a:xfrm>
          <a:custGeom>
            <a:avLst/>
            <a:gdLst/>
            <a:ahLst/>
            <a:cxnLst/>
            <a:rect l="0" t="0" r="r" b="b"/>
            <a:pathLst>
              <a:path w="153" h="341">
                <a:moveTo>
                  <a:pt x="32" y="341"/>
                </a:moveTo>
                <a:cubicBezTo>
                  <a:pt x="29" y="341"/>
                  <a:pt x="23" y="340"/>
                  <a:pt x="14" y="337"/>
                </a:cubicBezTo>
                <a:cubicBezTo>
                  <a:pt x="5" y="335"/>
                  <a:pt x="0" y="332"/>
                  <a:pt x="0" y="330"/>
                </a:cubicBezTo>
                <a:cubicBezTo>
                  <a:pt x="0" y="327"/>
                  <a:pt x="12" y="275"/>
                  <a:pt x="36" y="176"/>
                </a:cubicBezTo>
                <a:cubicBezTo>
                  <a:pt x="60" y="77"/>
                  <a:pt x="73" y="26"/>
                  <a:pt x="76" y="21"/>
                </a:cubicBezTo>
                <a:cubicBezTo>
                  <a:pt x="82" y="7"/>
                  <a:pt x="94" y="0"/>
                  <a:pt x="111" y="0"/>
                </a:cubicBezTo>
                <a:cubicBezTo>
                  <a:pt x="120" y="0"/>
                  <a:pt x="129" y="4"/>
                  <a:pt x="139" y="10"/>
                </a:cubicBezTo>
                <a:cubicBezTo>
                  <a:pt x="148" y="17"/>
                  <a:pt x="153" y="26"/>
                  <a:pt x="153" y="39"/>
                </a:cubicBezTo>
                <a:cubicBezTo>
                  <a:pt x="153" y="41"/>
                  <a:pt x="153" y="45"/>
                  <a:pt x="152" y="49"/>
                </a:cubicBezTo>
                <a:cubicBezTo>
                  <a:pt x="151" y="52"/>
                  <a:pt x="132" y="101"/>
                  <a:pt x="94" y="196"/>
                </a:cubicBezTo>
                <a:cubicBezTo>
                  <a:pt x="56" y="291"/>
                  <a:pt x="36" y="339"/>
                  <a:pt x="35"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8" name="フリーフォーム: 図形 3297"/>
          <p:cNvSpPr/>
          <p:nvPr/>
        </p:nvSpPr>
        <p:spPr>
          <a:xfrm>
            <a:off x="8402040" y="4860720"/>
            <a:ext cx="80640" cy="335160"/>
          </a:xfrm>
          <a:custGeom>
            <a:avLst/>
            <a:gdLst/>
            <a:ahLst/>
            <a:cxnLst/>
            <a:rect l="0" t="0" r="r" b="b"/>
            <a:pathLst>
              <a:path w="224" h="931">
                <a:moveTo>
                  <a:pt x="5" y="1"/>
                </a:moveTo>
                <a:lnTo>
                  <a:pt x="9" y="0"/>
                </a:lnTo>
                <a:cubicBezTo>
                  <a:pt x="12" y="0"/>
                  <a:pt x="15" y="0"/>
                  <a:pt x="18" y="0"/>
                </a:cubicBezTo>
                <a:lnTo>
                  <a:pt x="29" y="0"/>
                </a:lnTo>
                <a:lnTo>
                  <a:pt x="55" y="22"/>
                </a:lnTo>
                <a:cubicBezTo>
                  <a:pt x="115" y="75"/>
                  <a:pt x="157" y="140"/>
                  <a:pt x="184" y="219"/>
                </a:cubicBezTo>
                <a:cubicBezTo>
                  <a:pt x="210" y="298"/>
                  <a:pt x="224" y="380"/>
                  <a:pt x="224" y="465"/>
                </a:cubicBezTo>
                <a:cubicBezTo>
                  <a:pt x="224" y="507"/>
                  <a:pt x="221" y="548"/>
                  <a:pt x="215" y="587"/>
                </a:cubicBezTo>
                <a:cubicBezTo>
                  <a:pt x="208" y="626"/>
                  <a:pt x="201" y="659"/>
                  <a:pt x="193" y="686"/>
                </a:cubicBezTo>
                <a:cubicBezTo>
                  <a:pt x="185" y="714"/>
                  <a:pt x="174" y="741"/>
                  <a:pt x="159" y="768"/>
                </a:cubicBezTo>
                <a:cubicBezTo>
                  <a:pt x="144" y="795"/>
                  <a:pt x="132" y="816"/>
                  <a:pt x="123" y="831"/>
                </a:cubicBezTo>
                <a:cubicBezTo>
                  <a:pt x="115" y="845"/>
                  <a:pt x="102" y="861"/>
                  <a:pt x="85" y="878"/>
                </a:cubicBezTo>
                <a:cubicBezTo>
                  <a:pt x="67" y="895"/>
                  <a:pt x="58" y="906"/>
                  <a:pt x="54" y="909"/>
                </a:cubicBezTo>
                <a:cubicBezTo>
                  <a:pt x="51" y="912"/>
                  <a:pt x="44" y="919"/>
                  <a:pt x="33" y="927"/>
                </a:cubicBezTo>
                <a:cubicBezTo>
                  <a:pt x="31" y="929"/>
                  <a:pt x="30" y="930"/>
                  <a:pt x="29" y="931"/>
                </a:cubicBezTo>
                <a:lnTo>
                  <a:pt x="18" y="931"/>
                </a:lnTo>
                <a:cubicBezTo>
                  <a:pt x="13" y="931"/>
                  <a:pt x="10" y="931"/>
                  <a:pt x="8" y="931"/>
                </a:cubicBezTo>
                <a:cubicBezTo>
                  <a:pt x="6" y="931"/>
                  <a:pt x="4" y="930"/>
                  <a:pt x="3" y="928"/>
                </a:cubicBezTo>
                <a:cubicBezTo>
                  <a:pt x="2" y="926"/>
                  <a:pt x="1" y="924"/>
                  <a:pt x="0" y="920"/>
                </a:cubicBezTo>
                <a:cubicBezTo>
                  <a:pt x="1" y="919"/>
                  <a:pt x="4" y="915"/>
                  <a:pt x="11" y="907"/>
                </a:cubicBezTo>
                <a:cubicBezTo>
                  <a:pt x="108" y="807"/>
                  <a:pt x="156" y="660"/>
                  <a:pt x="156" y="465"/>
                </a:cubicBezTo>
                <a:cubicBezTo>
                  <a:pt x="156" y="270"/>
                  <a:pt x="108" y="123"/>
                  <a:pt x="11" y="23"/>
                </a:cubicBezTo>
                <a:cubicBezTo>
                  <a:pt x="4" y="15"/>
                  <a:pt x="1" y="11"/>
                  <a:pt x="0" y="11"/>
                </a:cubicBezTo>
                <a:cubicBezTo>
                  <a:pt x="0" y="6"/>
                  <a:pt x="2" y="2"/>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99" name="フリーフォーム: 図形 3298"/>
          <p:cNvSpPr/>
          <p:nvPr/>
        </p:nvSpPr>
        <p:spPr>
          <a:xfrm>
            <a:off x="8535960" y="4860720"/>
            <a:ext cx="123840" cy="335160"/>
          </a:xfrm>
          <a:custGeom>
            <a:avLst/>
            <a:gdLst/>
            <a:ahLst/>
            <a:cxnLst/>
            <a:rect l="0" t="0" r="r" b="b"/>
            <a:pathLst>
              <a:path w="344" h="931">
                <a:moveTo>
                  <a:pt x="0" y="17"/>
                </a:moveTo>
                <a:cubicBezTo>
                  <a:pt x="0" y="9"/>
                  <a:pt x="1" y="4"/>
                  <a:pt x="2" y="2"/>
                </a:cubicBezTo>
                <a:cubicBezTo>
                  <a:pt x="4" y="1"/>
                  <a:pt x="11" y="0"/>
                  <a:pt x="21" y="0"/>
                </a:cubicBezTo>
                <a:cubicBezTo>
                  <a:pt x="73" y="0"/>
                  <a:pt x="112" y="7"/>
                  <a:pt x="141" y="23"/>
                </a:cubicBezTo>
                <a:cubicBezTo>
                  <a:pt x="169" y="38"/>
                  <a:pt x="189" y="55"/>
                  <a:pt x="200" y="74"/>
                </a:cubicBezTo>
                <a:cubicBezTo>
                  <a:pt x="205" y="87"/>
                  <a:pt x="208" y="98"/>
                  <a:pt x="209" y="107"/>
                </a:cubicBezTo>
                <a:cubicBezTo>
                  <a:pt x="210" y="115"/>
                  <a:pt x="210" y="157"/>
                  <a:pt x="211" y="231"/>
                </a:cubicBezTo>
                <a:cubicBezTo>
                  <a:pt x="212" y="318"/>
                  <a:pt x="212" y="362"/>
                  <a:pt x="213" y="365"/>
                </a:cubicBezTo>
                <a:cubicBezTo>
                  <a:pt x="221" y="393"/>
                  <a:pt x="237" y="414"/>
                  <a:pt x="261" y="427"/>
                </a:cubicBezTo>
                <a:cubicBezTo>
                  <a:pt x="285" y="440"/>
                  <a:pt x="308" y="447"/>
                  <a:pt x="328" y="447"/>
                </a:cubicBezTo>
                <a:cubicBezTo>
                  <a:pt x="335" y="447"/>
                  <a:pt x="339" y="448"/>
                  <a:pt x="341" y="450"/>
                </a:cubicBezTo>
                <a:cubicBezTo>
                  <a:pt x="343" y="452"/>
                  <a:pt x="344" y="457"/>
                  <a:pt x="344" y="465"/>
                </a:cubicBezTo>
                <a:cubicBezTo>
                  <a:pt x="344" y="473"/>
                  <a:pt x="343" y="478"/>
                  <a:pt x="341" y="480"/>
                </a:cubicBezTo>
                <a:cubicBezTo>
                  <a:pt x="339" y="482"/>
                  <a:pt x="335" y="483"/>
                  <a:pt x="328" y="483"/>
                </a:cubicBezTo>
                <a:cubicBezTo>
                  <a:pt x="305" y="483"/>
                  <a:pt x="283" y="489"/>
                  <a:pt x="261" y="502"/>
                </a:cubicBezTo>
                <a:cubicBezTo>
                  <a:pt x="240" y="515"/>
                  <a:pt x="225" y="532"/>
                  <a:pt x="217" y="551"/>
                </a:cubicBezTo>
                <a:cubicBezTo>
                  <a:pt x="214" y="560"/>
                  <a:pt x="213" y="571"/>
                  <a:pt x="212" y="585"/>
                </a:cubicBezTo>
                <a:cubicBezTo>
                  <a:pt x="211" y="599"/>
                  <a:pt x="211" y="645"/>
                  <a:pt x="211" y="724"/>
                </a:cubicBezTo>
                <a:lnTo>
                  <a:pt x="211" y="771"/>
                </a:lnTo>
                <a:cubicBezTo>
                  <a:pt x="211" y="805"/>
                  <a:pt x="209" y="829"/>
                  <a:pt x="205" y="843"/>
                </a:cubicBezTo>
                <a:cubicBezTo>
                  <a:pt x="202" y="856"/>
                  <a:pt x="193" y="869"/>
                  <a:pt x="178" y="882"/>
                </a:cubicBezTo>
                <a:cubicBezTo>
                  <a:pt x="145" y="915"/>
                  <a:pt x="92" y="931"/>
                  <a:pt x="22" y="931"/>
                </a:cubicBezTo>
                <a:cubicBezTo>
                  <a:pt x="11" y="931"/>
                  <a:pt x="4" y="930"/>
                  <a:pt x="2" y="928"/>
                </a:cubicBezTo>
                <a:cubicBezTo>
                  <a:pt x="1" y="926"/>
                  <a:pt x="0" y="921"/>
                  <a:pt x="0" y="911"/>
                </a:cubicBezTo>
                <a:cubicBezTo>
                  <a:pt x="0" y="908"/>
                  <a:pt x="0" y="906"/>
                  <a:pt x="0" y="905"/>
                </a:cubicBezTo>
                <a:cubicBezTo>
                  <a:pt x="0" y="904"/>
                  <a:pt x="0" y="903"/>
                  <a:pt x="1" y="900"/>
                </a:cubicBezTo>
                <a:cubicBezTo>
                  <a:pt x="1" y="898"/>
                  <a:pt x="2" y="897"/>
                  <a:pt x="3" y="897"/>
                </a:cubicBezTo>
                <a:cubicBezTo>
                  <a:pt x="5" y="897"/>
                  <a:pt x="7" y="896"/>
                  <a:pt x="11" y="896"/>
                </a:cubicBezTo>
                <a:cubicBezTo>
                  <a:pt x="20" y="896"/>
                  <a:pt x="29" y="895"/>
                  <a:pt x="40" y="893"/>
                </a:cubicBezTo>
                <a:cubicBezTo>
                  <a:pt x="50" y="891"/>
                  <a:pt x="62" y="888"/>
                  <a:pt x="75" y="884"/>
                </a:cubicBezTo>
                <a:cubicBezTo>
                  <a:pt x="88" y="879"/>
                  <a:pt x="100" y="872"/>
                  <a:pt x="109" y="862"/>
                </a:cubicBezTo>
                <a:cubicBezTo>
                  <a:pt x="119" y="852"/>
                  <a:pt x="127" y="840"/>
                  <a:pt x="133" y="827"/>
                </a:cubicBezTo>
                <a:cubicBezTo>
                  <a:pt x="133" y="824"/>
                  <a:pt x="134" y="780"/>
                  <a:pt x="135" y="695"/>
                </a:cubicBezTo>
                <a:lnTo>
                  <a:pt x="136" y="568"/>
                </a:lnTo>
                <a:cubicBezTo>
                  <a:pt x="144" y="533"/>
                  <a:pt x="165" y="505"/>
                  <a:pt x="201" y="483"/>
                </a:cubicBezTo>
                <a:cubicBezTo>
                  <a:pt x="222" y="473"/>
                  <a:pt x="238" y="467"/>
                  <a:pt x="247" y="465"/>
                </a:cubicBezTo>
                <a:cubicBezTo>
                  <a:pt x="232" y="461"/>
                  <a:pt x="216" y="454"/>
                  <a:pt x="201" y="446"/>
                </a:cubicBezTo>
                <a:cubicBezTo>
                  <a:pt x="167" y="425"/>
                  <a:pt x="146" y="400"/>
                  <a:pt x="137" y="370"/>
                </a:cubicBezTo>
                <a:lnTo>
                  <a:pt x="136" y="361"/>
                </a:lnTo>
                <a:lnTo>
                  <a:pt x="135" y="234"/>
                </a:lnTo>
                <a:cubicBezTo>
                  <a:pt x="134" y="149"/>
                  <a:pt x="133" y="105"/>
                  <a:pt x="133" y="102"/>
                </a:cubicBezTo>
                <a:cubicBezTo>
                  <a:pt x="124" y="77"/>
                  <a:pt x="108" y="60"/>
                  <a:pt x="83" y="50"/>
                </a:cubicBezTo>
                <a:cubicBezTo>
                  <a:pt x="57" y="40"/>
                  <a:pt x="33" y="35"/>
                  <a:pt x="11" y="34"/>
                </a:cubicBezTo>
                <a:cubicBezTo>
                  <a:pt x="5" y="34"/>
                  <a:pt x="2" y="33"/>
                  <a:pt x="2" y="31"/>
                </a:cubicBezTo>
                <a:cubicBezTo>
                  <a:pt x="1" y="29"/>
                  <a:pt x="0" y="25"/>
                  <a:pt x="0" y="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00" name="テキスト ボックス 3299"/>
          <p:cNvSpPr txBox="1"/>
          <p:nvPr/>
        </p:nvSpPr>
        <p:spPr>
          <a:xfrm>
            <a:off x="4632120" y="440784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最適方策</a:t>
            </a:r>
            <a:endParaRPr lang="en-US" sz="2170" b="0" strike="noStrike" spc="-1">
              <a:solidFill>
                <a:srgbClr val="000000"/>
              </a:solidFill>
              <a:latin typeface="Times New Roman"/>
            </a:endParaRPr>
          </a:p>
        </p:txBody>
      </p:sp>
      <p:sp>
        <p:nvSpPr>
          <p:cNvPr id="3301" name="テキスト ボックス 3300"/>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3302" name="テキスト ボックス 3301"/>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3303" name="テキスト ボックス 3302"/>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3304" name="テキスト ボックス 3303"/>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3305" name="テキスト ボックス 3304"/>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3306" name="テキスト ボックス 3305"/>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3307" name="テキスト ボックス 3306"/>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3308" name="テキスト ボックス 3307"/>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3309" name="テキスト ボックス 3308"/>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41</a:t>
            </a:r>
            <a:endParaRPr lang="en-US" sz="1800" b="0" strike="noStrike" spc="-1">
              <a:solidFill>
                <a:srgbClr val="000000"/>
              </a:solidFill>
              <a:latin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0" name="フリーフォーム: 図形 330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311" name="フリーフォーム: 図形 3310"/>
          <p:cNvSpPr/>
          <p:nvPr/>
        </p:nvSpPr>
        <p:spPr>
          <a:xfrm>
            <a:off x="0" y="0"/>
            <a:ext cx="12192120" cy="6858360"/>
          </a:xfrm>
          <a:custGeom>
            <a:avLst/>
            <a:gdLst/>
            <a:ahLst/>
            <a:cxnLst/>
            <a:rect l="0" t="0" r="r" b="b"/>
            <a:pathLst>
              <a:path w="33867" h="19051">
                <a:moveTo>
                  <a:pt x="0" y="0"/>
                </a:moveTo>
                <a:lnTo>
                  <a:pt x="33867" y="0"/>
                </a:lnTo>
                <a:lnTo>
                  <a:pt x="33867" y="19051"/>
                </a:lnTo>
                <a:lnTo>
                  <a:pt x="0" y="19051"/>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312" name="フリーフォーム: 図形 331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313" name="フリーフォーム: 図形 3312"/>
          <p:cNvSpPr/>
          <p:nvPr/>
        </p:nvSpPr>
        <p:spPr>
          <a:xfrm>
            <a:off x="1047600" y="1476360"/>
            <a:ext cx="95400" cy="95400"/>
          </a:xfrm>
          <a:custGeom>
            <a:avLst/>
            <a:gdLst/>
            <a:ahLst/>
            <a:cxnLst/>
            <a:rect l="0" t="0" r="r" b="b"/>
            <a:pathLst>
              <a:path w="265" h="265">
                <a:moveTo>
                  <a:pt x="265" y="132"/>
                </a:moveTo>
                <a:cubicBezTo>
                  <a:pt x="265" y="149"/>
                  <a:pt x="262" y="166"/>
                  <a:pt x="255" y="182"/>
                </a:cubicBezTo>
                <a:cubicBezTo>
                  <a:pt x="249" y="199"/>
                  <a:pt x="239" y="213"/>
                  <a:pt x="227" y="225"/>
                </a:cubicBezTo>
                <a:cubicBezTo>
                  <a:pt x="214" y="238"/>
                  <a:pt x="200" y="247"/>
                  <a:pt x="184" y="254"/>
                </a:cubicBezTo>
                <a:cubicBezTo>
                  <a:pt x="168" y="262"/>
                  <a:pt x="151" y="265"/>
                  <a:pt x="133" y="265"/>
                </a:cubicBezTo>
                <a:cubicBezTo>
                  <a:pt x="115" y="265"/>
                  <a:pt x="98" y="262"/>
                  <a:pt x="82" y="254"/>
                </a:cubicBezTo>
                <a:cubicBezTo>
                  <a:pt x="65" y="247"/>
                  <a:pt x="51" y="238"/>
                  <a:pt x="39" y="225"/>
                </a:cubicBezTo>
                <a:cubicBezTo>
                  <a:pt x="26" y="213"/>
                  <a:pt x="17" y="199"/>
                  <a:pt x="10" y="182"/>
                </a:cubicBezTo>
                <a:cubicBezTo>
                  <a:pt x="3" y="166"/>
                  <a:pt x="0" y="149"/>
                  <a:pt x="0" y="132"/>
                </a:cubicBezTo>
                <a:cubicBezTo>
                  <a:pt x="0" y="114"/>
                  <a:pt x="3" y="97"/>
                  <a:pt x="10" y="81"/>
                </a:cubicBezTo>
                <a:cubicBezTo>
                  <a:pt x="17" y="65"/>
                  <a:pt x="26" y="51"/>
                  <a:pt x="39" y="38"/>
                </a:cubicBezTo>
                <a:cubicBezTo>
                  <a:pt x="51" y="26"/>
                  <a:pt x="65" y="16"/>
                  <a:pt x="82" y="10"/>
                </a:cubicBezTo>
                <a:cubicBezTo>
                  <a:pt x="98" y="3"/>
                  <a:pt x="115" y="0"/>
                  <a:pt x="133" y="0"/>
                </a:cubicBezTo>
                <a:cubicBezTo>
                  <a:pt x="151" y="0"/>
                  <a:pt x="168" y="3"/>
                  <a:pt x="184" y="10"/>
                </a:cubicBezTo>
                <a:cubicBezTo>
                  <a:pt x="200" y="16"/>
                  <a:pt x="214" y="26"/>
                  <a:pt x="227" y="38"/>
                </a:cubicBezTo>
                <a:cubicBezTo>
                  <a:pt x="239" y="51"/>
                  <a:pt x="249" y="65"/>
                  <a:pt x="255" y="81"/>
                </a:cubicBezTo>
                <a:cubicBezTo>
                  <a:pt x="262" y="97"/>
                  <a:pt x="265" y="114"/>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14" name="フリーフォーム: 図形 3313"/>
          <p:cNvSpPr/>
          <p:nvPr/>
        </p:nvSpPr>
        <p:spPr>
          <a:xfrm>
            <a:off x="1322280" y="1398960"/>
            <a:ext cx="240480" cy="236160"/>
          </a:xfrm>
          <a:custGeom>
            <a:avLst/>
            <a:gdLst/>
            <a:ahLst/>
            <a:cxnLst/>
            <a:rect l="0" t="0" r="r" b="b"/>
            <a:pathLst>
              <a:path w="668" h="656">
                <a:moveTo>
                  <a:pt x="0" y="32"/>
                </a:moveTo>
                <a:cubicBezTo>
                  <a:pt x="0" y="18"/>
                  <a:pt x="4" y="8"/>
                  <a:pt x="12" y="0"/>
                </a:cubicBezTo>
                <a:lnTo>
                  <a:pt x="23" y="0"/>
                </a:lnTo>
                <a:cubicBezTo>
                  <a:pt x="49" y="1"/>
                  <a:pt x="81" y="2"/>
                  <a:pt x="120" y="2"/>
                </a:cubicBezTo>
                <a:cubicBezTo>
                  <a:pt x="194" y="2"/>
                  <a:pt x="237" y="1"/>
                  <a:pt x="250" y="0"/>
                </a:cubicBezTo>
                <a:lnTo>
                  <a:pt x="259" y="0"/>
                </a:lnTo>
                <a:cubicBezTo>
                  <a:pt x="263" y="3"/>
                  <a:pt x="265" y="6"/>
                  <a:pt x="265" y="8"/>
                </a:cubicBezTo>
                <a:cubicBezTo>
                  <a:pt x="265" y="10"/>
                  <a:pt x="264" y="15"/>
                  <a:pt x="263" y="25"/>
                </a:cubicBezTo>
                <a:cubicBezTo>
                  <a:pt x="260" y="34"/>
                  <a:pt x="257" y="40"/>
                  <a:pt x="254" y="42"/>
                </a:cubicBezTo>
                <a:lnTo>
                  <a:pt x="235" y="42"/>
                </a:lnTo>
                <a:cubicBezTo>
                  <a:pt x="221" y="44"/>
                  <a:pt x="212" y="44"/>
                  <a:pt x="207" y="44"/>
                </a:cubicBezTo>
                <a:cubicBezTo>
                  <a:pt x="189" y="47"/>
                  <a:pt x="179" y="52"/>
                  <a:pt x="177" y="58"/>
                </a:cubicBezTo>
                <a:cubicBezTo>
                  <a:pt x="177" y="59"/>
                  <a:pt x="186" y="137"/>
                  <a:pt x="204" y="292"/>
                </a:cubicBezTo>
                <a:cubicBezTo>
                  <a:pt x="222" y="447"/>
                  <a:pt x="231" y="525"/>
                  <a:pt x="232" y="526"/>
                </a:cubicBezTo>
                <a:lnTo>
                  <a:pt x="300" y="417"/>
                </a:lnTo>
                <a:cubicBezTo>
                  <a:pt x="345" y="344"/>
                  <a:pt x="390" y="271"/>
                  <a:pt x="436" y="197"/>
                </a:cubicBezTo>
                <a:cubicBezTo>
                  <a:pt x="481" y="123"/>
                  <a:pt x="504" y="85"/>
                  <a:pt x="506" y="82"/>
                </a:cubicBezTo>
                <a:cubicBezTo>
                  <a:pt x="508" y="78"/>
                  <a:pt x="509" y="73"/>
                  <a:pt x="509" y="68"/>
                </a:cubicBezTo>
                <a:cubicBezTo>
                  <a:pt x="509" y="53"/>
                  <a:pt x="496" y="45"/>
                  <a:pt x="468" y="42"/>
                </a:cubicBezTo>
                <a:cubicBezTo>
                  <a:pt x="457" y="42"/>
                  <a:pt x="452" y="39"/>
                  <a:pt x="452" y="32"/>
                </a:cubicBezTo>
                <a:cubicBezTo>
                  <a:pt x="452" y="31"/>
                  <a:pt x="452" y="27"/>
                  <a:pt x="453" y="20"/>
                </a:cubicBezTo>
                <a:cubicBezTo>
                  <a:pt x="455" y="11"/>
                  <a:pt x="457" y="6"/>
                  <a:pt x="459" y="3"/>
                </a:cubicBezTo>
                <a:cubicBezTo>
                  <a:pt x="461" y="1"/>
                  <a:pt x="465" y="0"/>
                  <a:pt x="471" y="0"/>
                </a:cubicBezTo>
                <a:cubicBezTo>
                  <a:pt x="472" y="0"/>
                  <a:pt x="476" y="0"/>
                  <a:pt x="482" y="0"/>
                </a:cubicBezTo>
                <a:cubicBezTo>
                  <a:pt x="488" y="0"/>
                  <a:pt x="499" y="0"/>
                  <a:pt x="514" y="0"/>
                </a:cubicBezTo>
                <a:cubicBezTo>
                  <a:pt x="529" y="1"/>
                  <a:pt x="549" y="1"/>
                  <a:pt x="573" y="1"/>
                </a:cubicBezTo>
                <a:cubicBezTo>
                  <a:pt x="616" y="1"/>
                  <a:pt x="643" y="1"/>
                  <a:pt x="654" y="0"/>
                </a:cubicBezTo>
                <a:lnTo>
                  <a:pt x="661" y="0"/>
                </a:lnTo>
                <a:cubicBezTo>
                  <a:pt x="666" y="4"/>
                  <a:pt x="668" y="7"/>
                  <a:pt x="668" y="10"/>
                </a:cubicBezTo>
                <a:cubicBezTo>
                  <a:pt x="668" y="20"/>
                  <a:pt x="666" y="30"/>
                  <a:pt x="659" y="40"/>
                </a:cubicBezTo>
                <a:cubicBezTo>
                  <a:pt x="657" y="41"/>
                  <a:pt x="652" y="42"/>
                  <a:pt x="643" y="42"/>
                </a:cubicBezTo>
                <a:cubicBezTo>
                  <a:pt x="635" y="43"/>
                  <a:pt x="628" y="44"/>
                  <a:pt x="621" y="44"/>
                </a:cubicBezTo>
                <a:cubicBezTo>
                  <a:pt x="614" y="45"/>
                  <a:pt x="608" y="46"/>
                  <a:pt x="601" y="49"/>
                </a:cubicBezTo>
                <a:cubicBezTo>
                  <a:pt x="595" y="51"/>
                  <a:pt x="590" y="53"/>
                  <a:pt x="586" y="55"/>
                </a:cubicBezTo>
                <a:cubicBezTo>
                  <a:pt x="583" y="57"/>
                  <a:pt x="579" y="60"/>
                  <a:pt x="575" y="63"/>
                </a:cubicBezTo>
                <a:cubicBezTo>
                  <a:pt x="572" y="66"/>
                  <a:pt x="568" y="68"/>
                  <a:pt x="566" y="69"/>
                </a:cubicBezTo>
                <a:cubicBezTo>
                  <a:pt x="564" y="71"/>
                  <a:pt x="561" y="73"/>
                  <a:pt x="559" y="78"/>
                </a:cubicBezTo>
                <a:cubicBezTo>
                  <a:pt x="556" y="82"/>
                  <a:pt x="554" y="84"/>
                  <a:pt x="552" y="84"/>
                </a:cubicBezTo>
                <a:lnTo>
                  <a:pt x="372" y="374"/>
                </a:lnTo>
                <a:cubicBezTo>
                  <a:pt x="261" y="554"/>
                  <a:pt x="203" y="647"/>
                  <a:pt x="199" y="651"/>
                </a:cubicBezTo>
                <a:cubicBezTo>
                  <a:pt x="198" y="652"/>
                  <a:pt x="195" y="654"/>
                  <a:pt x="193" y="656"/>
                </a:cubicBezTo>
                <a:lnTo>
                  <a:pt x="176" y="656"/>
                </a:lnTo>
                <a:lnTo>
                  <a:pt x="170" y="656"/>
                </a:lnTo>
                <a:cubicBezTo>
                  <a:pt x="158" y="656"/>
                  <a:pt x="153" y="654"/>
                  <a:pt x="153" y="650"/>
                </a:cubicBezTo>
                <a:cubicBezTo>
                  <a:pt x="151" y="646"/>
                  <a:pt x="139" y="547"/>
                  <a:pt x="117" y="351"/>
                </a:cubicBezTo>
                <a:cubicBezTo>
                  <a:pt x="93" y="154"/>
                  <a:pt x="81" y="54"/>
                  <a:pt x="80" y="53"/>
                </a:cubicBezTo>
                <a:cubicBezTo>
                  <a:pt x="77" y="46"/>
                  <a:pt x="58" y="42"/>
                  <a:pt x="23" y="42"/>
                </a:cubicBezTo>
                <a:lnTo>
                  <a:pt x="7"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15" name="フリーフォーム: 図形 3314"/>
          <p:cNvSpPr/>
          <p:nvPr/>
        </p:nvSpPr>
        <p:spPr>
          <a:xfrm>
            <a:off x="1598760" y="1400760"/>
            <a:ext cx="154800" cy="107280"/>
          </a:xfrm>
          <a:custGeom>
            <a:avLst/>
            <a:gdLst/>
            <a:ahLst/>
            <a:cxnLst/>
            <a:rect l="0" t="0" r="r" b="b"/>
            <a:pathLst>
              <a:path w="430" h="298">
                <a:moveTo>
                  <a:pt x="21" y="102"/>
                </a:moveTo>
                <a:lnTo>
                  <a:pt x="14" y="102"/>
                </a:lnTo>
                <a:cubicBezTo>
                  <a:pt x="5" y="102"/>
                  <a:pt x="0" y="99"/>
                  <a:pt x="0" y="93"/>
                </a:cubicBezTo>
                <a:cubicBezTo>
                  <a:pt x="0" y="91"/>
                  <a:pt x="3" y="87"/>
                  <a:pt x="7" y="80"/>
                </a:cubicBezTo>
                <a:cubicBezTo>
                  <a:pt x="43" y="31"/>
                  <a:pt x="81" y="5"/>
                  <a:pt x="117" y="1"/>
                </a:cubicBezTo>
                <a:cubicBezTo>
                  <a:pt x="118" y="0"/>
                  <a:pt x="166" y="0"/>
                  <a:pt x="261" y="0"/>
                </a:cubicBezTo>
                <a:cubicBezTo>
                  <a:pt x="337" y="0"/>
                  <a:pt x="381" y="0"/>
                  <a:pt x="392" y="0"/>
                </a:cubicBezTo>
                <a:cubicBezTo>
                  <a:pt x="404" y="0"/>
                  <a:pt x="411" y="1"/>
                  <a:pt x="415" y="3"/>
                </a:cubicBezTo>
                <a:cubicBezTo>
                  <a:pt x="425" y="9"/>
                  <a:pt x="430" y="18"/>
                  <a:pt x="430" y="29"/>
                </a:cubicBezTo>
                <a:cubicBezTo>
                  <a:pt x="430" y="39"/>
                  <a:pt x="427" y="48"/>
                  <a:pt x="421" y="55"/>
                </a:cubicBezTo>
                <a:cubicBezTo>
                  <a:pt x="415" y="63"/>
                  <a:pt x="407" y="69"/>
                  <a:pt x="397" y="72"/>
                </a:cubicBezTo>
                <a:cubicBezTo>
                  <a:pt x="396" y="72"/>
                  <a:pt x="379" y="73"/>
                  <a:pt x="347" y="73"/>
                </a:cubicBezTo>
                <a:lnTo>
                  <a:pt x="301" y="73"/>
                </a:lnTo>
                <a:lnTo>
                  <a:pt x="300" y="81"/>
                </a:lnTo>
                <a:cubicBezTo>
                  <a:pt x="300" y="85"/>
                  <a:pt x="299" y="94"/>
                  <a:pt x="299" y="109"/>
                </a:cubicBezTo>
                <a:cubicBezTo>
                  <a:pt x="299" y="136"/>
                  <a:pt x="303" y="159"/>
                  <a:pt x="309" y="179"/>
                </a:cubicBezTo>
                <a:cubicBezTo>
                  <a:pt x="316" y="199"/>
                  <a:pt x="322" y="214"/>
                  <a:pt x="329" y="225"/>
                </a:cubicBezTo>
                <a:cubicBezTo>
                  <a:pt x="336" y="236"/>
                  <a:pt x="339" y="244"/>
                  <a:pt x="339" y="250"/>
                </a:cubicBezTo>
                <a:cubicBezTo>
                  <a:pt x="339" y="262"/>
                  <a:pt x="333" y="273"/>
                  <a:pt x="322" y="283"/>
                </a:cubicBezTo>
                <a:cubicBezTo>
                  <a:pt x="311" y="293"/>
                  <a:pt x="300" y="298"/>
                  <a:pt x="287" y="298"/>
                </a:cubicBezTo>
                <a:cubicBezTo>
                  <a:pt x="263" y="298"/>
                  <a:pt x="248" y="276"/>
                  <a:pt x="240" y="231"/>
                </a:cubicBezTo>
                <a:cubicBezTo>
                  <a:pt x="239" y="224"/>
                  <a:pt x="239" y="215"/>
                  <a:pt x="239" y="202"/>
                </a:cubicBezTo>
                <a:cubicBezTo>
                  <a:pt x="239" y="183"/>
                  <a:pt x="240" y="164"/>
                  <a:pt x="243" y="143"/>
                </a:cubicBezTo>
                <a:cubicBezTo>
                  <a:pt x="247" y="122"/>
                  <a:pt x="250" y="104"/>
                  <a:pt x="253" y="92"/>
                </a:cubicBezTo>
                <a:lnTo>
                  <a:pt x="258" y="75"/>
                </a:lnTo>
                <a:cubicBezTo>
                  <a:pt x="258" y="74"/>
                  <a:pt x="247" y="73"/>
                  <a:pt x="226" y="73"/>
                </a:cubicBezTo>
                <a:lnTo>
                  <a:pt x="194" y="73"/>
                </a:lnTo>
                <a:lnTo>
                  <a:pt x="193" y="76"/>
                </a:lnTo>
                <a:cubicBezTo>
                  <a:pt x="193" y="76"/>
                  <a:pt x="193" y="80"/>
                  <a:pt x="192" y="86"/>
                </a:cubicBezTo>
                <a:cubicBezTo>
                  <a:pt x="190" y="92"/>
                  <a:pt x="188" y="101"/>
                  <a:pt x="184" y="113"/>
                </a:cubicBezTo>
                <a:cubicBezTo>
                  <a:pt x="181" y="127"/>
                  <a:pt x="178" y="138"/>
                  <a:pt x="176" y="149"/>
                </a:cubicBezTo>
                <a:cubicBezTo>
                  <a:pt x="170" y="172"/>
                  <a:pt x="163" y="197"/>
                  <a:pt x="156" y="225"/>
                </a:cubicBezTo>
                <a:cubicBezTo>
                  <a:pt x="150" y="249"/>
                  <a:pt x="146" y="263"/>
                  <a:pt x="144" y="268"/>
                </a:cubicBezTo>
                <a:cubicBezTo>
                  <a:pt x="142" y="273"/>
                  <a:pt x="140" y="277"/>
                  <a:pt x="136" y="281"/>
                </a:cubicBezTo>
                <a:cubicBezTo>
                  <a:pt x="135" y="282"/>
                  <a:pt x="134" y="283"/>
                  <a:pt x="134" y="284"/>
                </a:cubicBezTo>
                <a:cubicBezTo>
                  <a:pt x="123" y="294"/>
                  <a:pt x="112" y="298"/>
                  <a:pt x="99" y="298"/>
                </a:cubicBezTo>
                <a:cubicBezTo>
                  <a:pt x="88" y="298"/>
                  <a:pt x="79" y="295"/>
                  <a:pt x="73" y="289"/>
                </a:cubicBezTo>
                <a:cubicBezTo>
                  <a:pt x="67" y="282"/>
                  <a:pt x="64" y="274"/>
                  <a:pt x="64" y="264"/>
                </a:cubicBezTo>
                <a:cubicBezTo>
                  <a:pt x="64" y="260"/>
                  <a:pt x="65" y="256"/>
                  <a:pt x="66" y="253"/>
                </a:cubicBezTo>
                <a:cubicBezTo>
                  <a:pt x="66" y="251"/>
                  <a:pt x="71" y="242"/>
                  <a:pt x="80" y="226"/>
                </a:cubicBezTo>
                <a:cubicBezTo>
                  <a:pt x="88" y="210"/>
                  <a:pt x="99" y="190"/>
                  <a:pt x="111" y="165"/>
                </a:cubicBezTo>
                <a:cubicBezTo>
                  <a:pt x="124" y="140"/>
                  <a:pt x="133" y="118"/>
                  <a:pt x="141" y="99"/>
                </a:cubicBezTo>
                <a:cubicBezTo>
                  <a:pt x="147" y="84"/>
                  <a:pt x="151" y="75"/>
                  <a:pt x="151" y="73"/>
                </a:cubicBezTo>
                <a:cubicBezTo>
                  <a:pt x="119" y="73"/>
                  <a:pt x="100" y="73"/>
                  <a:pt x="95" y="74"/>
                </a:cubicBezTo>
                <a:cubicBezTo>
                  <a:pt x="73" y="76"/>
                  <a:pt x="56" y="82"/>
                  <a:pt x="43" y="94"/>
                </a:cubicBezTo>
                <a:lnTo>
                  <a:pt x="36" y="101"/>
                </a:lnTo>
                <a:lnTo>
                  <a:pt x="21"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16" name="フリーフォーム: 図形 3315"/>
          <p:cNvSpPr/>
          <p:nvPr/>
        </p:nvSpPr>
        <p:spPr>
          <a:xfrm>
            <a:off x="1803240" y="1376280"/>
            <a:ext cx="80280" cy="335520"/>
          </a:xfrm>
          <a:custGeom>
            <a:avLst/>
            <a:gdLst/>
            <a:ahLst/>
            <a:cxnLst/>
            <a:rect l="0" t="0" r="r" b="b"/>
            <a:pathLst>
              <a:path w="223" h="932">
                <a:moveTo>
                  <a:pt x="0" y="466"/>
                </a:moveTo>
                <a:cubicBezTo>
                  <a:pt x="0" y="424"/>
                  <a:pt x="3" y="383"/>
                  <a:pt x="9" y="343"/>
                </a:cubicBezTo>
                <a:cubicBezTo>
                  <a:pt x="15" y="305"/>
                  <a:pt x="23" y="272"/>
                  <a:pt x="31" y="244"/>
                </a:cubicBezTo>
                <a:cubicBezTo>
                  <a:pt x="39" y="216"/>
                  <a:pt x="50" y="189"/>
                  <a:pt x="65" y="162"/>
                </a:cubicBezTo>
                <a:cubicBezTo>
                  <a:pt x="80" y="135"/>
                  <a:pt x="92" y="115"/>
                  <a:pt x="100" y="100"/>
                </a:cubicBezTo>
                <a:cubicBezTo>
                  <a:pt x="109" y="85"/>
                  <a:pt x="122" y="69"/>
                  <a:pt x="139" y="51"/>
                </a:cubicBezTo>
                <a:cubicBezTo>
                  <a:pt x="157" y="34"/>
                  <a:pt x="167" y="23"/>
                  <a:pt x="170" y="20"/>
                </a:cubicBezTo>
                <a:cubicBezTo>
                  <a:pt x="173" y="16"/>
                  <a:pt x="181" y="9"/>
                  <a:pt x="193" y="0"/>
                </a:cubicBezTo>
                <a:lnTo>
                  <a:pt x="206" y="0"/>
                </a:lnTo>
                <a:lnTo>
                  <a:pt x="210" y="0"/>
                </a:lnTo>
                <a:cubicBezTo>
                  <a:pt x="219" y="0"/>
                  <a:pt x="223" y="3"/>
                  <a:pt x="223" y="9"/>
                </a:cubicBezTo>
                <a:cubicBezTo>
                  <a:pt x="223" y="10"/>
                  <a:pt x="218" y="17"/>
                  <a:pt x="206" y="28"/>
                </a:cubicBezTo>
                <a:cubicBezTo>
                  <a:pt x="196" y="39"/>
                  <a:pt x="183" y="56"/>
                  <a:pt x="168" y="77"/>
                </a:cubicBezTo>
                <a:cubicBezTo>
                  <a:pt x="153" y="99"/>
                  <a:pt x="138" y="126"/>
                  <a:pt x="123" y="157"/>
                </a:cubicBezTo>
                <a:cubicBezTo>
                  <a:pt x="107" y="189"/>
                  <a:pt x="94" y="232"/>
                  <a:pt x="84" y="286"/>
                </a:cubicBezTo>
                <a:cubicBezTo>
                  <a:pt x="73" y="340"/>
                  <a:pt x="68" y="401"/>
                  <a:pt x="68" y="466"/>
                </a:cubicBezTo>
                <a:cubicBezTo>
                  <a:pt x="68" y="532"/>
                  <a:pt x="73" y="592"/>
                  <a:pt x="84" y="645"/>
                </a:cubicBezTo>
                <a:cubicBezTo>
                  <a:pt x="94" y="698"/>
                  <a:pt x="107" y="741"/>
                  <a:pt x="122" y="774"/>
                </a:cubicBezTo>
                <a:cubicBezTo>
                  <a:pt x="137" y="807"/>
                  <a:pt x="152" y="834"/>
                  <a:pt x="167" y="854"/>
                </a:cubicBezTo>
                <a:cubicBezTo>
                  <a:pt x="183" y="875"/>
                  <a:pt x="196" y="891"/>
                  <a:pt x="206" y="904"/>
                </a:cubicBezTo>
                <a:cubicBezTo>
                  <a:pt x="218" y="916"/>
                  <a:pt x="223" y="923"/>
                  <a:pt x="223" y="923"/>
                </a:cubicBezTo>
                <a:cubicBezTo>
                  <a:pt x="223" y="929"/>
                  <a:pt x="219" y="932"/>
                  <a:pt x="209" y="932"/>
                </a:cubicBezTo>
                <a:lnTo>
                  <a:pt x="206" y="932"/>
                </a:lnTo>
                <a:lnTo>
                  <a:pt x="193" y="932"/>
                </a:lnTo>
                <a:lnTo>
                  <a:pt x="167" y="909"/>
                </a:lnTo>
                <a:cubicBezTo>
                  <a:pt x="109" y="857"/>
                  <a:pt x="67" y="791"/>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17" name="フリーフォーム: 図形 3316"/>
          <p:cNvSpPr/>
          <p:nvPr/>
        </p:nvSpPr>
        <p:spPr>
          <a:xfrm>
            <a:off x="1916280" y="1476000"/>
            <a:ext cx="186840" cy="154440"/>
          </a:xfrm>
          <a:custGeom>
            <a:avLst/>
            <a:gdLst/>
            <a:ahLst/>
            <a:cxnLst/>
            <a:rect l="0" t="0" r="r" b="b"/>
            <a:pathLst>
              <a:path w="519" h="429">
                <a:moveTo>
                  <a:pt x="29" y="159"/>
                </a:moveTo>
                <a:lnTo>
                  <a:pt x="19" y="159"/>
                </a:lnTo>
                <a:cubicBezTo>
                  <a:pt x="7" y="159"/>
                  <a:pt x="0" y="154"/>
                  <a:pt x="0" y="146"/>
                </a:cubicBezTo>
                <a:cubicBezTo>
                  <a:pt x="0" y="144"/>
                  <a:pt x="1" y="141"/>
                  <a:pt x="2" y="135"/>
                </a:cubicBezTo>
                <a:cubicBezTo>
                  <a:pt x="3" y="130"/>
                  <a:pt x="7" y="122"/>
                  <a:pt x="12" y="112"/>
                </a:cubicBezTo>
                <a:cubicBezTo>
                  <a:pt x="18" y="102"/>
                  <a:pt x="24" y="92"/>
                  <a:pt x="31" y="81"/>
                </a:cubicBezTo>
                <a:cubicBezTo>
                  <a:pt x="38" y="71"/>
                  <a:pt x="48" y="60"/>
                  <a:pt x="63" y="48"/>
                </a:cubicBezTo>
                <a:cubicBezTo>
                  <a:pt x="77" y="36"/>
                  <a:pt x="92" y="26"/>
                  <a:pt x="109" y="18"/>
                </a:cubicBezTo>
                <a:cubicBezTo>
                  <a:pt x="135" y="7"/>
                  <a:pt x="158" y="1"/>
                  <a:pt x="178" y="1"/>
                </a:cubicBezTo>
                <a:lnTo>
                  <a:pt x="181" y="1"/>
                </a:lnTo>
                <a:cubicBezTo>
                  <a:pt x="204" y="1"/>
                  <a:pt x="218" y="2"/>
                  <a:pt x="224" y="2"/>
                </a:cubicBezTo>
                <a:cubicBezTo>
                  <a:pt x="271" y="10"/>
                  <a:pt x="302" y="26"/>
                  <a:pt x="317" y="49"/>
                </a:cubicBezTo>
                <a:lnTo>
                  <a:pt x="326" y="40"/>
                </a:lnTo>
                <a:cubicBezTo>
                  <a:pt x="352" y="13"/>
                  <a:pt x="380" y="0"/>
                  <a:pt x="411" y="0"/>
                </a:cubicBezTo>
                <a:cubicBezTo>
                  <a:pt x="445" y="0"/>
                  <a:pt x="471" y="10"/>
                  <a:pt x="490" y="29"/>
                </a:cubicBezTo>
                <a:cubicBezTo>
                  <a:pt x="508" y="48"/>
                  <a:pt x="518" y="72"/>
                  <a:pt x="519" y="99"/>
                </a:cubicBezTo>
                <a:cubicBezTo>
                  <a:pt x="519" y="126"/>
                  <a:pt x="511" y="146"/>
                  <a:pt x="494" y="160"/>
                </a:cubicBezTo>
                <a:cubicBezTo>
                  <a:pt x="478" y="175"/>
                  <a:pt x="461" y="182"/>
                  <a:pt x="442" y="183"/>
                </a:cubicBezTo>
                <a:cubicBezTo>
                  <a:pt x="428" y="183"/>
                  <a:pt x="416" y="178"/>
                  <a:pt x="406" y="170"/>
                </a:cubicBezTo>
                <a:cubicBezTo>
                  <a:pt x="396" y="161"/>
                  <a:pt x="391" y="149"/>
                  <a:pt x="391" y="134"/>
                </a:cubicBezTo>
                <a:cubicBezTo>
                  <a:pt x="391" y="113"/>
                  <a:pt x="399" y="94"/>
                  <a:pt x="415" y="80"/>
                </a:cubicBezTo>
                <a:cubicBezTo>
                  <a:pt x="423" y="73"/>
                  <a:pt x="433" y="68"/>
                  <a:pt x="445" y="63"/>
                </a:cubicBezTo>
                <a:cubicBezTo>
                  <a:pt x="445" y="62"/>
                  <a:pt x="444" y="61"/>
                  <a:pt x="441" y="59"/>
                </a:cubicBezTo>
                <a:cubicBezTo>
                  <a:pt x="439" y="57"/>
                  <a:pt x="435" y="55"/>
                  <a:pt x="428" y="53"/>
                </a:cubicBezTo>
                <a:cubicBezTo>
                  <a:pt x="422" y="50"/>
                  <a:pt x="415" y="49"/>
                  <a:pt x="408" y="49"/>
                </a:cubicBezTo>
                <a:cubicBezTo>
                  <a:pt x="401" y="49"/>
                  <a:pt x="395" y="49"/>
                  <a:pt x="391" y="51"/>
                </a:cubicBezTo>
                <a:cubicBezTo>
                  <a:pt x="371" y="60"/>
                  <a:pt x="356" y="78"/>
                  <a:pt x="347" y="104"/>
                </a:cubicBezTo>
                <a:cubicBezTo>
                  <a:pt x="310" y="243"/>
                  <a:pt x="291" y="324"/>
                  <a:pt x="291" y="347"/>
                </a:cubicBezTo>
                <a:cubicBezTo>
                  <a:pt x="291" y="369"/>
                  <a:pt x="307" y="380"/>
                  <a:pt x="338" y="380"/>
                </a:cubicBezTo>
                <a:cubicBezTo>
                  <a:pt x="365" y="380"/>
                  <a:pt x="390" y="371"/>
                  <a:pt x="413" y="352"/>
                </a:cubicBezTo>
                <a:cubicBezTo>
                  <a:pt x="435" y="334"/>
                  <a:pt x="450" y="312"/>
                  <a:pt x="459" y="289"/>
                </a:cubicBezTo>
                <a:cubicBezTo>
                  <a:pt x="462" y="280"/>
                  <a:pt x="464" y="275"/>
                  <a:pt x="466" y="273"/>
                </a:cubicBezTo>
                <a:cubicBezTo>
                  <a:pt x="468" y="271"/>
                  <a:pt x="474" y="270"/>
                  <a:pt x="484" y="270"/>
                </a:cubicBezTo>
                <a:lnTo>
                  <a:pt x="490" y="270"/>
                </a:lnTo>
                <a:lnTo>
                  <a:pt x="500" y="270"/>
                </a:lnTo>
                <a:cubicBezTo>
                  <a:pt x="512" y="270"/>
                  <a:pt x="519" y="275"/>
                  <a:pt x="519" y="283"/>
                </a:cubicBezTo>
                <a:cubicBezTo>
                  <a:pt x="519" y="291"/>
                  <a:pt x="515" y="303"/>
                  <a:pt x="507" y="318"/>
                </a:cubicBezTo>
                <a:cubicBezTo>
                  <a:pt x="499" y="333"/>
                  <a:pt x="487" y="348"/>
                  <a:pt x="473" y="365"/>
                </a:cubicBezTo>
                <a:cubicBezTo>
                  <a:pt x="459" y="382"/>
                  <a:pt x="439" y="398"/>
                  <a:pt x="413" y="411"/>
                </a:cubicBezTo>
                <a:cubicBezTo>
                  <a:pt x="387" y="424"/>
                  <a:pt x="359" y="430"/>
                  <a:pt x="331" y="429"/>
                </a:cubicBezTo>
                <a:cubicBezTo>
                  <a:pt x="279" y="429"/>
                  <a:pt x="238" y="416"/>
                  <a:pt x="209" y="389"/>
                </a:cubicBezTo>
                <a:lnTo>
                  <a:pt x="201" y="380"/>
                </a:lnTo>
                <a:cubicBezTo>
                  <a:pt x="175" y="413"/>
                  <a:pt x="145" y="428"/>
                  <a:pt x="111" y="428"/>
                </a:cubicBezTo>
                <a:lnTo>
                  <a:pt x="107" y="428"/>
                </a:lnTo>
                <a:cubicBezTo>
                  <a:pt x="70" y="428"/>
                  <a:pt x="44" y="419"/>
                  <a:pt x="26" y="399"/>
                </a:cubicBezTo>
                <a:cubicBezTo>
                  <a:pt x="9" y="378"/>
                  <a:pt x="0" y="356"/>
                  <a:pt x="0" y="333"/>
                </a:cubicBezTo>
                <a:cubicBezTo>
                  <a:pt x="0" y="303"/>
                  <a:pt x="9" y="281"/>
                  <a:pt x="25" y="267"/>
                </a:cubicBezTo>
                <a:cubicBezTo>
                  <a:pt x="42" y="254"/>
                  <a:pt x="59" y="247"/>
                  <a:pt x="77" y="246"/>
                </a:cubicBezTo>
                <a:cubicBezTo>
                  <a:pt x="91" y="246"/>
                  <a:pt x="103" y="250"/>
                  <a:pt x="114" y="259"/>
                </a:cubicBezTo>
                <a:cubicBezTo>
                  <a:pt x="124" y="268"/>
                  <a:pt x="129" y="280"/>
                  <a:pt x="129" y="294"/>
                </a:cubicBezTo>
                <a:cubicBezTo>
                  <a:pt x="129" y="316"/>
                  <a:pt x="121" y="334"/>
                  <a:pt x="104" y="349"/>
                </a:cubicBezTo>
                <a:cubicBezTo>
                  <a:pt x="96" y="356"/>
                  <a:pt x="86" y="361"/>
                  <a:pt x="74" y="366"/>
                </a:cubicBezTo>
                <a:cubicBezTo>
                  <a:pt x="75" y="369"/>
                  <a:pt x="79" y="372"/>
                  <a:pt x="87" y="375"/>
                </a:cubicBezTo>
                <a:cubicBezTo>
                  <a:pt x="94" y="378"/>
                  <a:pt x="102" y="380"/>
                  <a:pt x="111" y="381"/>
                </a:cubicBezTo>
                <a:cubicBezTo>
                  <a:pt x="125" y="381"/>
                  <a:pt x="137" y="375"/>
                  <a:pt x="147" y="364"/>
                </a:cubicBezTo>
                <a:cubicBezTo>
                  <a:pt x="158" y="353"/>
                  <a:pt x="166" y="340"/>
                  <a:pt x="172" y="325"/>
                </a:cubicBezTo>
                <a:cubicBezTo>
                  <a:pt x="209" y="186"/>
                  <a:pt x="228" y="105"/>
                  <a:pt x="228" y="82"/>
                </a:cubicBezTo>
                <a:cubicBezTo>
                  <a:pt x="228" y="60"/>
                  <a:pt x="213" y="49"/>
                  <a:pt x="181" y="49"/>
                </a:cubicBezTo>
                <a:cubicBezTo>
                  <a:pt x="159" y="49"/>
                  <a:pt x="136" y="56"/>
                  <a:pt x="114" y="70"/>
                </a:cubicBezTo>
                <a:cubicBezTo>
                  <a:pt x="91" y="84"/>
                  <a:pt x="73" y="108"/>
                  <a:pt x="60" y="140"/>
                </a:cubicBezTo>
                <a:cubicBezTo>
                  <a:pt x="57" y="149"/>
                  <a:pt x="55" y="154"/>
                  <a:pt x="53" y="156"/>
                </a:cubicBezTo>
                <a:cubicBezTo>
                  <a:pt x="52" y="158"/>
                  <a:pt x="45" y="159"/>
                  <a:pt x="35"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18" name="フリーフォーム: 図形 3317"/>
          <p:cNvSpPr/>
          <p:nvPr/>
        </p:nvSpPr>
        <p:spPr>
          <a:xfrm>
            <a:off x="2141280" y="1376280"/>
            <a:ext cx="80280" cy="335520"/>
          </a:xfrm>
          <a:custGeom>
            <a:avLst/>
            <a:gdLst/>
            <a:ahLst/>
            <a:cxnLst/>
            <a:rect l="0" t="0" r="r" b="b"/>
            <a:pathLst>
              <a:path w="223" h="932">
                <a:moveTo>
                  <a:pt x="4" y="1"/>
                </a:moveTo>
                <a:lnTo>
                  <a:pt x="8" y="0"/>
                </a:lnTo>
                <a:cubicBezTo>
                  <a:pt x="11" y="0"/>
                  <a:pt x="14" y="0"/>
                  <a:pt x="17" y="0"/>
                </a:cubicBezTo>
                <a:lnTo>
                  <a:pt x="29" y="0"/>
                </a:lnTo>
                <a:lnTo>
                  <a:pt x="55" y="22"/>
                </a:lnTo>
                <a:cubicBezTo>
                  <a:pt x="113" y="75"/>
                  <a:pt x="155" y="141"/>
                  <a:pt x="183" y="220"/>
                </a:cubicBezTo>
                <a:cubicBezTo>
                  <a:pt x="210" y="299"/>
                  <a:pt x="223" y="381"/>
                  <a:pt x="223" y="466"/>
                </a:cubicBezTo>
                <a:cubicBezTo>
                  <a:pt x="223" y="509"/>
                  <a:pt x="220" y="549"/>
                  <a:pt x="214" y="588"/>
                </a:cubicBezTo>
                <a:cubicBezTo>
                  <a:pt x="208" y="627"/>
                  <a:pt x="200" y="661"/>
                  <a:pt x="192" y="688"/>
                </a:cubicBezTo>
                <a:cubicBezTo>
                  <a:pt x="184" y="715"/>
                  <a:pt x="173" y="742"/>
                  <a:pt x="158" y="770"/>
                </a:cubicBezTo>
                <a:cubicBezTo>
                  <a:pt x="142" y="797"/>
                  <a:pt x="130" y="818"/>
                  <a:pt x="122" y="832"/>
                </a:cubicBezTo>
                <a:cubicBezTo>
                  <a:pt x="113" y="846"/>
                  <a:pt x="100" y="862"/>
                  <a:pt x="83" y="879"/>
                </a:cubicBezTo>
                <a:cubicBezTo>
                  <a:pt x="67" y="897"/>
                  <a:pt x="57" y="907"/>
                  <a:pt x="54" y="910"/>
                </a:cubicBezTo>
                <a:cubicBezTo>
                  <a:pt x="51" y="913"/>
                  <a:pt x="43" y="919"/>
                  <a:pt x="32" y="928"/>
                </a:cubicBezTo>
                <a:cubicBezTo>
                  <a:pt x="30" y="930"/>
                  <a:pt x="29" y="931"/>
                  <a:pt x="29" y="932"/>
                </a:cubicBezTo>
                <a:lnTo>
                  <a:pt x="17" y="932"/>
                </a:lnTo>
                <a:cubicBezTo>
                  <a:pt x="12" y="932"/>
                  <a:pt x="9" y="932"/>
                  <a:pt x="7" y="932"/>
                </a:cubicBezTo>
                <a:cubicBezTo>
                  <a:pt x="5" y="932"/>
                  <a:pt x="4" y="931"/>
                  <a:pt x="2" y="929"/>
                </a:cubicBezTo>
                <a:cubicBezTo>
                  <a:pt x="1" y="927"/>
                  <a:pt x="0" y="924"/>
                  <a:pt x="0" y="920"/>
                </a:cubicBezTo>
                <a:cubicBezTo>
                  <a:pt x="0" y="920"/>
                  <a:pt x="4" y="916"/>
                  <a:pt x="10" y="908"/>
                </a:cubicBezTo>
                <a:cubicBezTo>
                  <a:pt x="106" y="808"/>
                  <a:pt x="154" y="661"/>
                  <a:pt x="154" y="466"/>
                </a:cubicBezTo>
                <a:cubicBezTo>
                  <a:pt x="154" y="271"/>
                  <a:pt x="106" y="123"/>
                  <a:pt x="10" y="23"/>
                </a:cubicBezTo>
                <a:cubicBezTo>
                  <a:pt x="4" y="16"/>
                  <a:pt x="0" y="12"/>
                  <a:pt x="0" y="11"/>
                </a:cubicBezTo>
                <a:cubicBezTo>
                  <a:pt x="0" y="6"/>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19" name="フリーフォーム: 図形 3318"/>
          <p:cNvSpPr/>
          <p:nvPr/>
        </p:nvSpPr>
        <p:spPr>
          <a:xfrm>
            <a:off x="2364840" y="1504800"/>
            <a:ext cx="223560" cy="78480"/>
          </a:xfrm>
          <a:custGeom>
            <a:avLst/>
            <a:gdLst/>
            <a:ahLst/>
            <a:cxnLst/>
            <a:rect l="0" t="0" r="r" b="b"/>
            <a:pathLst>
              <a:path w="621" h="218">
                <a:moveTo>
                  <a:pt x="0" y="18"/>
                </a:moveTo>
                <a:cubicBezTo>
                  <a:pt x="0" y="10"/>
                  <a:pt x="4" y="4"/>
                  <a:pt x="13" y="0"/>
                </a:cubicBezTo>
                <a:lnTo>
                  <a:pt x="607" y="0"/>
                </a:lnTo>
                <a:cubicBezTo>
                  <a:pt x="616" y="4"/>
                  <a:pt x="621" y="11"/>
                  <a:pt x="621" y="18"/>
                </a:cubicBezTo>
                <a:cubicBezTo>
                  <a:pt x="621" y="25"/>
                  <a:pt x="616" y="31"/>
                  <a:pt x="608" y="36"/>
                </a:cubicBezTo>
                <a:lnTo>
                  <a:pt x="311" y="37"/>
                </a:lnTo>
                <a:lnTo>
                  <a:pt x="15" y="37"/>
                </a:lnTo>
                <a:cubicBezTo>
                  <a:pt x="5" y="34"/>
                  <a:pt x="0" y="27"/>
                  <a:pt x="0" y="18"/>
                </a:cubicBezTo>
                <a:moveTo>
                  <a:pt x="0" y="200"/>
                </a:moveTo>
                <a:cubicBezTo>
                  <a:pt x="0" y="190"/>
                  <a:pt x="5" y="184"/>
                  <a:pt x="15" y="181"/>
                </a:cubicBezTo>
                <a:lnTo>
                  <a:pt x="608" y="181"/>
                </a:lnTo>
                <a:cubicBezTo>
                  <a:pt x="616" y="187"/>
                  <a:pt x="621" y="193"/>
                  <a:pt x="621" y="200"/>
                </a:cubicBezTo>
                <a:cubicBezTo>
                  <a:pt x="621" y="208"/>
                  <a:pt x="616" y="214"/>
                  <a:pt x="607" y="218"/>
                </a:cubicBezTo>
                <a:lnTo>
                  <a:pt x="13" y="218"/>
                </a:lnTo>
                <a:cubicBezTo>
                  <a:pt x="4"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0" name="フリーフォーム: 図形 3319"/>
          <p:cNvSpPr/>
          <p:nvPr/>
        </p:nvSpPr>
        <p:spPr>
          <a:xfrm>
            <a:off x="2732040" y="1342800"/>
            <a:ext cx="100440" cy="402480"/>
          </a:xfrm>
          <a:custGeom>
            <a:avLst/>
            <a:gdLst/>
            <a:ahLst/>
            <a:cxnLst/>
            <a:rect l="0" t="0" r="r" b="b"/>
            <a:pathLst>
              <a:path w="279" h="1118">
                <a:moveTo>
                  <a:pt x="258" y="0"/>
                </a:moveTo>
                <a:cubicBezTo>
                  <a:pt x="270" y="0"/>
                  <a:pt x="277" y="6"/>
                  <a:pt x="279" y="17"/>
                </a:cubicBezTo>
                <a:cubicBezTo>
                  <a:pt x="279" y="21"/>
                  <a:pt x="238" y="112"/>
                  <a:pt x="160" y="291"/>
                </a:cubicBezTo>
                <a:lnTo>
                  <a:pt x="41" y="559"/>
                </a:lnTo>
                <a:lnTo>
                  <a:pt x="160" y="827"/>
                </a:lnTo>
                <a:cubicBezTo>
                  <a:pt x="238" y="1005"/>
                  <a:pt x="279" y="1097"/>
                  <a:pt x="279" y="1101"/>
                </a:cubicBezTo>
                <a:cubicBezTo>
                  <a:pt x="277" y="1112"/>
                  <a:pt x="271" y="1118"/>
                  <a:pt x="260" y="1118"/>
                </a:cubicBezTo>
                <a:cubicBezTo>
                  <a:pt x="251" y="1118"/>
                  <a:pt x="246" y="1114"/>
                  <a:pt x="242" y="1106"/>
                </a:cubicBezTo>
                <a:cubicBezTo>
                  <a:pt x="241" y="1102"/>
                  <a:pt x="220" y="1055"/>
                  <a:pt x="180" y="965"/>
                </a:cubicBezTo>
                <a:cubicBezTo>
                  <a:pt x="140" y="875"/>
                  <a:pt x="100" y="785"/>
                  <a:pt x="61" y="696"/>
                </a:cubicBezTo>
                <a:cubicBezTo>
                  <a:pt x="22" y="607"/>
                  <a:pt x="2" y="561"/>
                  <a:pt x="0" y="559"/>
                </a:cubicBezTo>
                <a:cubicBezTo>
                  <a:pt x="0" y="558"/>
                  <a:pt x="20" y="512"/>
                  <a:pt x="60" y="423"/>
                </a:cubicBezTo>
                <a:cubicBezTo>
                  <a:pt x="100" y="333"/>
                  <a:pt x="140" y="244"/>
                  <a:pt x="180" y="154"/>
                </a:cubicBezTo>
                <a:cubicBezTo>
                  <a:pt x="220" y="64"/>
                  <a:pt x="241" y="17"/>
                  <a:pt x="242" y="11"/>
                </a:cubicBezTo>
                <a:cubicBezTo>
                  <a:pt x="246" y="4"/>
                  <a:pt x="251" y="0"/>
                  <a:pt x="258" y="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1" name="フリーフォーム: 図形 3320"/>
          <p:cNvSpPr/>
          <p:nvPr/>
        </p:nvSpPr>
        <p:spPr>
          <a:xfrm>
            <a:off x="2875320" y="1398960"/>
            <a:ext cx="240480" cy="236160"/>
          </a:xfrm>
          <a:custGeom>
            <a:avLst/>
            <a:gdLst/>
            <a:ahLst/>
            <a:cxnLst/>
            <a:rect l="0" t="0" r="r" b="b"/>
            <a:pathLst>
              <a:path w="668" h="656">
                <a:moveTo>
                  <a:pt x="0" y="32"/>
                </a:moveTo>
                <a:cubicBezTo>
                  <a:pt x="0" y="18"/>
                  <a:pt x="4" y="8"/>
                  <a:pt x="12" y="0"/>
                </a:cubicBezTo>
                <a:lnTo>
                  <a:pt x="22" y="0"/>
                </a:lnTo>
                <a:cubicBezTo>
                  <a:pt x="48" y="1"/>
                  <a:pt x="81" y="2"/>
                  <a:pt x="120" y="2"/>
                </a:cubicBezTo>
                <a:cubicBezTo>
                  <a:pt x="193" y="2"/>
                  <a:pt x="236" y="1"/>
                  <a:pt x="249" y="0"/>
                </a:cubicBezTo>
                <a:lnTo>
                  <a:pt x="258" y="0"/>
                </a:lnTo>
                <a:cubicBezTo>
                  <a:pt x="262" y="3"/>
                  <a:pt x="264" y="6"/>
                  <a:pt x="264" y="8"/>
                </a:cubicBezTo>
                <a:cubicBezTo>
                  <a:pt x="264" y="10"/>
                  <a:pt x="263" y="15"/>
                  <a:pt x="262" y="25"/>
                </a:cubicBezTo>
                <a:cubicBezTo>
                  <a:pt x="259" y="34"/>
                  <a:pt x="256" y="40"/>
                  <a:pt x="254" y="42"/>
                </a:cubicBezTo>
                <a:lnTo>
                  <a:pt x="234" y="42"/>
                </a:lnTo>
                <a:cubicBezTo>
                  <a:pt x="221" y="44"/>
                  <a:pt x="211" y="44"/>
                  <a:pt x="206" y="44"/>
                </a:cubicBezTo>
                <a:cubicBezTo>
                  <a:pt x="188" y="47"/>
                  <a:pt x="178" y="52"/>
                  <a:pt x="177" y="58"/>
                </a:cubicBezTo>
                <a:cubicBezTo>
                  <a:pt x="177" y="59"/>
                  <a:pt x="186" y="137"/>
                  <a:pt x="203" y="292"/>
                </a:cubicBezTo>
                <a:cubicBezTo>
                  <a:pt x="221" y="447"/>
                  <a:pt x="231" y="525"/>
                  <a:pt x="231" y="526"/>
                </a:cubicBezTo>
                <a:lnTo>
                  <a:pt x="299" y="417"/>
                </a:lnTo>
                <a:cubicBezTo>
                  <a:pt x="345" y="344"/>
                  <a:pt x="391" y="271"/>
                  <a:pt x="436" y="197"/>
                </a:cubicBezTo>
                <a:cubicBezTo>
                  <a:pt x="481" y="123"/>
                  <a:pt x="505" y="85"/>
                  <a:pt x="506" y="82"/>
                </a:cubicBezTo>
                <a:cubicBezTo>
                  <a:pt x="508" y="78"/>
                  <a:pt x="510" y="73"/>
                  <a:pt x="510" y="68"/>
                </a:cubicBezTo>
                <a:cubicBezTo>
                  <a:pt x="510" y="53"/>
                  <a:pt x="496" y="45"/>
                  <a:pt x="469" y="42"/>
                </a:cubicBezTo>
                <a:cubicBezTo>
                  <a:pt x="458" y="42"/>
                  <a:pt x="452" y="39"/>
                  <a:pt x="452" y="32"/>
                </a:cubicBezTo>
                <a:cubicBezTo>
                  <a:pt x="452" y="31"/>
                  <a:pt x="453" y="27"/>
                  <a:pt x="454" y="20"/>
                </a:cubicBezTo>
                <a:cubicBezTo>
                  <a:pt x="456" y="11"/>
                  <a:pt x="458" y="6"/>
                  <a:pt x="459" y="3"/>
                </a:cubicBezTo>
                <a:cubicBezTo>
                  <a:pt x="461" y="1"/>
                  <a:pt x="465" y="0"/>
                  <a:pt x="472" y="0"/>
                </a:cubicBezTo>
                <a:cubicBezTo>
                  <a:pt x="473" y="0"/>
                  <a:pt x="476" y="0"/>
                  <a:pt x="483" y="0"/>
                </a:cubicBezTo>
                <a:cubicBezTo>
                  <a:pt x="489" y="0"/>
                  <a:pt x="499" y="0"/>
                  <a:pt x="514" y="0"/>
                </a:cubicBezTo>
                <a:cubicBezTo>
                  <a:pt x="529" y="1"/>
                  <a:pt x="549" y="1"/>
                  <a:pt x="574" y="1"/>
                </a:cubicBezTo>
                <a:cubicBezTo>
                  <a:pt x="617" y="1"/>
                  <a:pt x="644" y="1"/>
                  <a:pt x="655" y="0"/>
                </a:cubicBezTo>
                <a:lnTo>
                  <a:pt x="661" y="0"/>
                </a:lnTo>
                <a:cubicBezTo>
                  <a:pt x="666" y="4"/>
                  <a:pt x="668" y="7"/>
                  <a:pt x="668" y="10"/>
                </a:cubicBezTo>
                <a:cubicBezTo>
                  <a:pt x="668" y="20"/>
                  <a:pt x="665" y="30"/>
                  <a:pt x="659" y="40"/>
                </a:cubicBezTo>
                <a:cubicBezTo>
                  <a:pt x="658" y="41"/>
                  <a:pt x="652" y="42"/>
                  <a:pt x="644" y="42"/>
                </a:cubicBezTo>
                <a:cubicBezTo>
                  <a:pt x="636" y="43"/>
                  <a:pt x="628" y="44"/>
                  <a:pt x="621" y="44"/>
                </a:cubicBezTo>
                <a:cubicBezTo>
                  <a:pt x="614" y="45"/>
                  <a:pt x="608" y="46"/>
                  <a:pt x="602" y="49"/>
                </a:cubicBezTo>
                <a:cubicBezTo>
                  <a:pt x="596" y="51"/>
                  <a:pt x="591" y="53"/>
                  <a:pt x="587" y="55"/>
                </a:cubicBezTo>
                <a:cubicBezTo>
                  <a:pt x="583" y="57"/>
                  <a:pt x="579" y="60"/>
                  <a:pt x="576" y="63"/>
                </a:cubicBezTo>
                <a:cubicBezTo>
                  <a:pt x="572" y="66"/>
                  <a:pt x="569" y="68"/>
                  <a:pt x="566" y="69"/>
                </a:cubicBezTo>
                <a:cubicBezTo>
                  <a:pt x="564" y="71"/>
                  <a:pt x="561" y="73"/>
                  <a:pt x="559" y="78"/>
                </a:cubicBezTo>
                <a:cubicBezTo>
                  <a:pt x="557" y="82"/>
                  <a:pt x="554" y="84"/>
                  <a:pt x="552" y="84"/>
                </a:cubicBezTo>
                <a:lnTo>
                  <a:pt x="373" y="374"/>
                </a:lnTo>
                <a:cubicBezTo>
                  <a:pt x="260" y="554"/>
                  <a:pt x="203" y="647"/>
                  <a:pt x="199" y="651"/>
                </a:cubicBezTo>
                <a:cubicBezTo>
                  <a:pt x="197" y="652"/>
                  <a:pt x="195" y="654"/>
                  <a:pt x="192" y="656"/>
                </a:cubicBezTo>
                <a:lnTo>
                  <a:pt x="176" y="656"/>
                </a:lnTo>
                <a:lnTo>
                  <a:pt x="169" y="656"/>
                </a:lnTo>
                <a:cubicBezTo>
                  <a:pt x="158" y="656"/>
                  <a:pt x="152" y="654"/>
                  <a:pt x="152" y="650"/>
                </a:cubicBezTo>
                <a:cubicBezTo>
                  <a:pt x="150" y="646"/>
                  <a:pt x="138" y="547"/>
                  <a:pt x="116" y="351"/>
                </a:cubicBezTo>
                <a:cubicBezTo>
                  <a:pt x="92" y="154"/>
                  <a:pt x="80" y="54"/>
                  <a:pt x="80" y="53"/>
                </a:cubicBezTo>
                <a:cubicBezTo>
                  <a:pt x="77" y="46"/>
                  <a:pt x="57" y="42"/>
                  <a:pt x="22" y="42"/>
                </a:cubicBezTo>
                <a:lnTo>
                  <a:pt x="6"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2" name="フリーフォーム: 図形 3321"/>
          <p:cNvSpPr/>
          <p:nvPr/>
        </p:nvSpPr>
        <p:spPr>
          <a:xfrm>
            <a:off x="3151800" y="1400760"/>
            <a:ext cx="154440" cy="107280"/>
          </a:xfrm>
          <a:custGeom>
            <a:avLst/>
            <a:gdLst/>
            <a:ahLst/>
            <a:cxnLst/>
            <a:rect l="0" t="0" r="r" b="b"/>
            <a:pathLst>
              <a:path w="429" h="298">
                <a:moveTo>
                  <a:pt x="22" y="102"/>
                </a:moveTo>
                <a:lnTo>
                  <a:pt x="13" y="102"/>
                </a:lnTo>
                <a:cubicBezTo>
                  <a:pt x="4" y="102"/>
                  <a:pt x="0" y="99"/>
                  <a:pt x="0" y="93"/>
                </a:cubicBezTo>
                <a:cubicBezTo>
                  <a:pt x="0" y="91"/>
                  <a:pt x="2" y="87"/>
                  <a:pt x="6" y="80"/>
                </a:cubicBezTo>
                <a:cubicBezTo>
                  <a:pt x="44" y="31"/>
                  <a:pt x="80" y="5"/>
                  <a:pt x="117" y="1"/>
                </a:cubicBezTo>
                <a:cubicBezTo>
                  <a:pt x="117" y="0"/>
                  <a:pt x="165" y="0"/>
                  <a:pt x="261" y="0"/>
                </a:cubicBezTo>
                <a:cubicBezTo>
                  <a:pt x="337" y="0"/>
                  <a:pt x="380" y="0"/>
                  <a:pt x="392" y="0"/>
                </a:cubicBezTo>
                <a:cubicBezTo>
                  <a:pt x="403" y="0"/>
                  <a:pt x="411" y="1"/>
                  <a:pt x="415" y="3"/>
                </a:cubicBezTo>
                <a:cubicBezTo>
                  <a:pt x="424" y="9"/>
                  <a:pt x="429" y="18"/>
                  <a:pt x="429" y="29"/>
                </a:cubicBezTo>
                <a:cubicBezTo>
                  <a:pt x="429" y="39"/>
                  <a:pt x="426" y="48"/>
                  <a:pt x="421" y="55"/>
                </a:cubicBezTo>
                <a:cubicBezTo>
                  <a:pt x="415" y="63"/>
                  <a:pt x="407" y="69"/>
                  <a:pt x="397" y="72"/>
                </a:cubicBezTo>
                <a:cubicBezTo>
                  <a:pt x="395" y="72"/>
                  <a:pt x="378" y="73"/>
                  <a:pt x="347" y="73"/>
                </a:cubicBezTo>
                <a:lnTo>
                  <a:pt x="301" y="73"/>
                </a:lnTo>
                <a:lnTo>
                  <a:pt x="299" y="81"/>
                </a:lnTo>
                <a:cubicBezTo>
                  <a:pt x="299" y="85"/>
                  <a:pt x="299" y="94"/>
                  <a:pt x="299" y="109"/>
                </a:cubicBezTo>
                <a:cubicBezTo>
                  <a:pt x="299" y="136"/>
                  <a:pt x="302" y="159"/>
                  <a:pt x="309" y="179"/>
                </a:cubicBezTo>
                <a:cubicBezTo>
                  <a:pt x="315" y="199"/>
                  <a:pt x="322" y="214"/>
                  <a:pt x="328" y="225"/>
                </a:cubicBezTo>
                <a:cubicBezTo>
                  <a:pt x="335" y="236"/>
                  <a:pt x="338" y="244"/>
                  <a:pt x="338" y="250"/>
                </a:cubicBezTo>
                <a:cubicBezTo>
                  <a:pt x="338" y="262"/>
                  <a:pt x="333" y="273"/>
                  <a:pt x="322" y="283"/>
                </a:cubicBezTo>
                <a:cubicBezTo>
                  <a:pt x="311" y="293"/>
                  <a:pt x="299" y="298"/>
                  <a:pt x="286" y="298"/>
                </a:cubicBezTo>
                <a:cubicBezTo>
                  <a:pt x="263" y="298"/>
                  <a:pt x="247" y="276"/>
                  <a:pt x="240" y="231"/>
                </a:cubicBezTo>
                <a:cubicBezTo>
                  <a:pt x="239" y="224"/>
                  <a:pt x="238" y="215"/>
                  <a:pt x="238" y="202"/>
                </a:cubicBezTo>
                <a:cubicBezTo>
                  <a:pt x="238" y="183"/>
                  <a:pt x="240" y="164"/>
                  <a:pt x="243" y="143"/>
                </a:cubicBezTo>
                <a:cubicBezTo>
                  <a:pt x="246" y="122"/>
                  <a:pt x="249" y="104"/>
                  <a:pt x="253" y="92"/>
                </a:cubicBezTo>
                <a:lnTo>
                  <a:pt x="257" y="75"/>
                </a:lnTo>
                <a:cubicBezTo>
                  <a:pt x="257" y="74"/>
                  <a:pt x="247" y="73"/>
                  <a:pt x="226" y="73"/>
                </a:cubicBezTo>
                <a:lnTo>
                  <a:pt x="194" y="73"/>
                </a:lnTo>
                <a:lnTo>
                  <a:pt x="193" y="76"/>
                </a:lnTo>
                <a:cubicBezTo>
                  <a:pt x="193" y="76"/>
                  <a:pt x="192" y="80"/>
                  <a:pt x="191" y="86"/>
                </a:cubicBezTo>
                <a:cubicBezTo>
                  <a:pt x="190" y="92"/>
                  <a:pt x="187" y="101"/>
                  <a:pt x="184" y="113"/>
                </a:cubicBezTo>
                <a:cubicBezTo>
                  <a:pt x="180" y="127"/>
                  <a:pt x="177" y="138"/>
                  <a:pt x="175" y="149"/>
                </a:cubicBezTo>
                <a:cubicBezTo>
                  <a:pt x="169" y="172"/>
                  <a:pt x="162" y="197"/>
                  <a:pt x="155" y="225"/>
                </a:cubicBezTo>
                <a:cubicBezTo>
                  <a:pt x="149" y="249"/>
                  <a:pt x="145" y="263"/>
                  <a:pt x="144" y="268"/>
                </a:cubicBezTo>
                <a:cubicBezTo>
                  <a:pt x="142" y="273"/>
                  <a:pt x="139" y="277"/>
                  <a:pt x="136" y="281"/>
                </a:cubicBezTo>
                <a:cubicBezTo>
                  <a:pt x="134" y="282"/>
                  <a:pt x="133" y="283"/>
                  <a:pt x="133" y="284"/>
                </a:cubicBezTo>
                <a:cubicBezTo>
                  <a:pt x="123" y="294"/>
                  <a:pt x="111" y="298"/>
                  <a:pt x="99" y="298"/>
                </a:cubicBezTo>
                <a:cubicBezTo>
                  <a:pt x="87" y="298"/>
                  <a:pt x="79" y="295"/>
                  <a:pt x="73" y="289"/>
                </a:cubicBezTo>
                <a:cubicBezTo>
                  <a:pt x="66" y="282"/>
                  <a:pt x="63" y="274"/>
                  <a:pt x="63" y="264"/>
                </a:cubicBezTo>
                <a:cubicBezTo>
                  <a:pt x="63" y="260"/>
                  <a:pt x="64" y="256"/>
                  <a:pt x="65" y="253"/>
                </a:cubicBezTo>
                <a:cubicBezTo>
                  <a:pt x="66" y="251"/>
                  <a:pt x="70" y="242"/>
                  <a:pt x="79" y="226"/>
                </a:cubicBezTo>
                <a:cubicBezTo>
                  <a:pt x="88" y="210"/>
                  <a:pt x="98" y="190"/>
                  <a:pt x="111" y="165"/>
                </a:cubicBezTo>
                <a:cubicBezTo>
                  <a:pt x="123" y="140"/>
                  <a:pt x="133" y="118"/>
                  <a:pt x="140" y="99"/>
                </a:cubicBezTo>
                <a:cubicBezTo>
                  <a:pt x="147" y="84"/>
                  <a:pt x="150" y="75"/>
                  <a:pt x="150" y="73"/>
                </a:cubicBezTo>
                <a:cubicBezTo>
                  <a:pt x="118" y="73"/>
                  <a:pt x="100" y="73"/>
                  <a:pt x="95" y="74"/>
                </a:cubicBezTo>
                <a:cubicBezTo>
                  <a:pt x="73" y="76"/>
                  <a:pt x="55" y="82"/>
                  <a:pt x="44" y="94"/>
                </a:cubicBezTo>
                <a:lnTo>
                  <a:pt x="36" y="101"/>
                </a:lnTo>
                <a:lnTo>
                  <a:pt x="22" y="10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3" name="フリーフォーム: 図形 3322"/>
          <p:cNvSpPr/>
          <p:nvPr/>
        </p:nvSpPr>
        <p:spPr>
          <a:xfrm>
            <a:off x="3355920" y="1376280"/>
            <a:ext cx="80640" cy="335520"/>
          </a:xfrm>
          <a:custGeom>
            <a:avLst/>
            <a:gdLst/>
            <a:ahLst/>
            <a:cxnLst/>
            <a:rect l="0" t="0" r="r" b="b"/>
            <a:pathLst>
              <a:path w="224" h="932">
                <a:moveTo>
                  <a:pt x="0" y="466"/>
                </a:moveTo>
                <a:cubicBezTo>
                  <a:pt x="0" y="424"/>
                  <a:pt x="3" y="383"/>
                  <a:pt x="10" y="343"/>
                </a:cubicBezTo>
                <a:cubicBezTo>
                  <a:pt x="16" y="305"/>
                  <a:pt x="23" y="272"/>
                  <a:pt x="31" y="244"/>
                </a:cubicBezTo>
                <a:cubicBezTo>
                  <a:pt x="39" y="216"/>
                  <a:pt x="51" y="189"/>
                  <a:pt x="65" y="162"/>
                </a:cubicBezTo>
                <a:cubicBezTo>
                  <a:pt x="80" y="135"/>
                  <a:pt x="92" y="115"/>
                  <a:pt x="101" y="100"/>
                </a:cubicBezTo>
                <a:cubicBezTo>
                  <a:pt x="109" y="85"/>
                  <a:pt x="124" y="69"/>
                  <a:pt x="141" y="51"/>
                </a:cubicBezTo>
                <a:cubicBezTo>
                  <a:pt x="158" y="34"/>
                  <a:pt x="168" y="23"/>
                  <a:pt x="172" y="20"/>
                </a:cubicBezTo>
                <a:cubicBezTo>
                  <a:pt x="175" y="16"/>
                  <a:pt x="182" y="9"/>
                  <a:pt x="195" y="0"/>
                </a:cubicBezTo>
                <a:lnTo>
                  <a:pt x="207" y="0"/>
                </a:lnTo>
                <a:lnTo>
                  <a:pt x="211" y="0"/>
                </a:lnTo>
                <a:cubicBezTo>
                  <a:pt x="219" y="0"/>
                  <a:pt x="224" y="3"/>
                  <a:pt x="224" y="9"/>
                </a:cubicBezTo>
                <a:cubicBezTo>
                  <a:pt x="224" y="10"/>
                  <a:pt x="218" y="17"/>
                  <a:pt x="208" y="28"/>
                </a:cubicBezTo>
                <a:cubicBezTo>
                  <a:pt x="197" y="39"/>
                  <a:pt x="185" y="56"/>
                  <a:pt x="170" y="77"/>
                </a:cubicBezTo>
                <a:cubicBezTo>
                  <a:pt x="155" y="99"/>
                  <a:pt x="140" y="126"/>
                  <a:pt x="124" y="157"/>
                </a:cubicBezTo>
                <a:cubicBezTo>
                  <a:pt x="108" y="189"/>
                  <a:pt x="95" y="232"/>
                  <a:pt x="84" y="286"/>
                </a:cubicBezTo>
                <a:cubicBezTo>
                  <a:pt x="74" y="340"/>
                  <a:pt x="68" y="401"/>
                  <a:pt x="68" y="466"/>
                </a:cubicBezTo>
                <a:cubicBezTo>
                  <a:pt x="68" y="532"/>
                  <a:pt x="74" y="592"/>
                  <a:pt x="84" y="645"/>
                </a:cubicBezTo>
                <a:cubicBezTo>
                  <a:pt x="95" y="698"/>
                  <a:pt x="107" y="741"/>
                  <a:pt x="123" y="774"/>
                </a:cubicBezTo>
                <a:cubicBezTo>
                  <a:pt x="138" y="807"/>
                  <a:pt x="153" y="834"/>
                  <a:pt x="169" y="854"/>
                </a:cubicBezTo>
                <a:cubicBezTo>
                  <a:pt x="184" y="875"/>
                  <a:pt x="197" y="891"/>
                  <a:pt x="208" y="904"/>
                </a:cubicBezTo>
                <a:cubicBezTo>
                  <a:pt x="218" y="916"/>
                  <a:pt x="224" y="923"/>
                  <a:pt x="224" y="923"/>
                </a:cubicBezTo>
                <a:cubicBezTo>
                  <a:pt x="224" y="929"/>
                  <a:pt x="219" y="932"/>
                  <a:pt x="210" y="932"/>
                </a:cubicBezTo>
                <a:lnTo>
                  <a:pt x="207" y="932"/>
                </a:lnTo>
                <a:lnTo>
                  <a:pt x="195" y="932"/>
                </a:lnTo>
                <a:lnTo>
                  <a:pt x="169" y="909"/>
                </a:lnTo>
                <a:cubicBezTo>
                  <a:pt x="109" y="857"/>
                  <a:pt x="67" y="791"/>
                  <a:pt x="40"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4" name="フリーフォーム: 図形 3323"/>
          <p:cNvSpPr/>
          <p:nvPr/>
        </p:nvSpPr>
        <p:spPr>
          <a:xfrm>
            <a:off x="3469320" y="1476000"/>
            <a:ext cx="186480" cy="154440"/>
          </a:xfrm>
          <a:custGeom>
            <a:avLst/>
            <a:gdLst/>
            <a:ahLst/>
            <a:cxnLst/>
            <a:rect l="0" t="0" r="r" b="b"/>
            <a:pathLst>
              <a:path w="518" h="429">
                <a:moveTo>
                  <a:pt x="29" y="159"/>
                </a:moveTo>
                <a:lnTo>
                  <a:pt x="18" y="159"/>
                </a:lnTo>
                <a:cubicBezTo>
                  <a:pt x="6" y="159"/>
                  <a:pt x="0" y="154"/>
                  <a:pt x="0" y="146"/>
                </a:cubicBezTo>
                <a:cubicBezTo>
                  <a:pt x="0" y="144"/>
                  <a:pt x="0" y="141"/>
                  <a:pt x="2" y="135"/>
                </a:cubicBezTo>
                <a:cubicBezTo>
                  <a:pt x="3" y="130"/>
                  <a:pt x="6" y="122"/>
                  <a:pt x="12" y="112"/>
                </a:cubicBezTo>
                <a:cubicBezTo>
                  <a:pt x="17" y="102"/>
                  <a:pt x="24" y="92"/>
                  <a:pt x="31" y="81"/>
                </a:cubicBezTo>
                <a:cubicBezTo>
                  <a:pt x="37" y="71"/>
                  <a:pt x="48" y="60"/>
                  <a:pt x="62" y="48"/>
                </a:cubicBezTo>
                <a:cubicBezTo>
                  <a:pt x="76" y="36"/>
                  <a:pt x="92" y="26"/>
                  <a:pt x="108" y="18"/>
                </a:cubicBezTo>
                <a:cubicBezTo>
                  <a:pt x="133" y="7"/>
                  <a:pt x="156" y="1"/>
                  <a:pt x="177" y="1"/>
                </a:cubicBezTo>
                <a:lnTo>
                  <a:pt x="179" y="1"/>
                </a:lnTo>
                <a:cubicBezTo>
                  <a:pt x="202" y="1"/>
                  <a:pt x="217" y="2"/>
                  <a:pt x="222" y="2"/>
                </a:cubicBezTo>
                <a:cubicBezTo>
                  <a:pt x="269" y="10"/>
                  <a:pt x="300" y="26"/>
                  <a:pt x="315" y="49"/>
                </a:cubicBezTo>
                <a:lnTo>
                  <a:pt x="325" y="40"/>
                </a:lnTo>
                <a:cubicBezTo>
                  <a:pt x="351" y="13"/>
                  <a:pt x="379" y="0"/>
                  <a:pt x="409" y="0"/>
                </a:cubicBezTo>
                <a:cubicBezTo>
                  <a:pt x="443" y="0"/>
                  <a:pt x="471" y="10"/>
                  <a:pt x="489" y="29"/>
                </a:cubicBezTo>
                <a:cubicBezTo>
                  <a:pt x="508" y="48"/>
                  <a:pt x="517" y="72"/>
                  <a:pt x="518" y="99"/>
                </a:cubicBezTo>
                <a:cubicBezTo>
                  <a:pt x="518" y="126"/>
                  <a:pt x="510" y="146"/>
                  <a:pt x="494" y="160"/>
                </a:cubicBezTo>
                <a:cubicBezTo>
                  <a:pt x="478" y="175"/>
                  <a:pt x="460" y="182"/>
                  <a:pt x="441" y="183"/>
                </a:cubicBezTo>
                <a:cubicBezTo>
                  <a:pt x="427" y="183"/>
                  <a:pt x="414" y="178"/>
                  <a:pt x="405" y="170"/>
                </a:cubicBezTo>
                <a:cubicBezTo>
                  <a:pt x="395" y="161"/>
                  <a:pt x="390" y="149"/>
                  <a:pt x="390" y="134"/>
                </a:cubicBezTo>
                <a:cubicBezTo>
                  <a:pt x="390" y="113"/>
                  <a:pt x="398" y="94"/>
                  <a:pt x="414" y="80"/>
                </a:cubicBezTo>
                <a:cubicBezTo>
                  <a:pt x="422" y="73"/>
                  <a:pt x="432" y="68"/>
                  <a:pt x="444" y="63"/>
                </a:cubicBezTo>
                <a:cubicBezTo>
                  <a:pt x="444" y="62"/>
                  <a:pt x="442" y="61"/>
                  <a:pt x="440" y="59"/>
                </a:cubicBezTo>
                <a:cubicBezTo>
                  <a:pt x="437" y="57"/>
                  <a:pt x="433" y="55"/>
                  <a:pt x="427" y="53"/>
                </a:cubicBezTo>
                <a:cubicBezTo>
                  <a:pt x="421" y="50"/>
                  <a:pt x="414" y="49"/>
                  <a:pt x="406" y="49"/>
                </a:cubicBezTo>
                <a:cubicBezTo>
                  <a:pt x="399" y="49"/>
                  <a:pt x="393" y="49"/>
                  <a:pt x="390" y="51"/>
                </a:cubicBezTo>
                <a:cubicBezTo>
                  <a:pt x="369" y="60"/>
                  <a:pt x="355" y="78"/>
                  <a:pt x="346" y="104"/>
                </a:cubicBezTo>
                <a:cubicBezTo>
                  <a:pt x="308" y="243"/>
                  <a:pt x="289" y="324"/>
                  <a:pt x="289" y="347"/>
                </a:cubicBezTo>
                <a:cubicBezTo>
                  <a:pt x="289" y="369"/>
                  <a:pt x="305" y="380"/>
                  <a:pt x="337" y="380"/>
                </a:cubicBezTo>
                <a:cubicBezTo>
                  <a:pt x="364" y="380"/>
                  <a:pt x="389" y="371"/>
                  <a:pt x="411" y="352"/>
                </a:cubicBezTo>
                <a:cubicBezTo>
                  <a:pt x="433" y="334"/>
                  <a:pt x="450" y="312"/>
                  <a:pt x="459" y="289"/>
                </a:cubicBezTo>
                <a:cubicBezTo>
                  <a:pt x="461" y="280"/>
                  <a:pt x="463" y="275"/>
                  <a:pt x="465" y="273"/>
                </a:cubicBezTo>
                <a:cubicBezTo>
                  <a:pt x="467" y="271"/>
                  <a:pt x="473" y="270"/>
                  <a:pt x="484" y="270"/>
                </a:cubicBezTo>
                <a:lnTo>
                  <a:pt x="489" y="270"/>
                </a:lnTo>
                <a:lnTo>
                  <a:pt x="500" y="270"/>
                </a:lnTo>
                <a:cubicBezTo>
                  <a:pt x="512" y="270"/>
                  <a:pt x="518" y="275"/>
                  <a:pt x="518" y="283"/>
                </a:cubicBezTo>
                <a:cubicBezTo>
                  <a:pt x="518" y="291"/>
                  <a:pt x="514" y="303"/>
                  <a:pt x="506" y="318"/>
                </a:cubicBezTo>
                <a:cubicBezTo>
                  <a:pt x="498" y="333"/>
                  <a:pt x="487" y="348"/>
                  <a:pt x="473" y="365"/>
                </a:cubicBezTo>
                <a:cubicBezTo>
                  <a:pt x="458" y="382"/>
                  <a:pt x="437" y="398"/>
                  <a:pt x="411" y="411"/>
                </a:cubicBezTo>
                <a:cubicBezTo>
                  <a:pt x="385" y="424"/>
                  <a:pt x="358" y="430"/>
                  <a:pt x="329" y="429"/>
                </a:cubicBezTo>
                <a:cubicBezTo>
                  <a:pt x="277" y="429"/>
                  <a:pt x="236" y="416"/>
                  <a:pt x="207" y="389"/>
                </a:cubicBezTo>
                <a:lnTo>
                  <a:pt x="200" y="380"/>
                </a:lnTo>
                <a:cubicBezTo>
                  <a:pt x="173" y="413"/>
                  <a:pt x="143" y="428"/>
                  <a:pt x="110" y="428"/>
                </a:cubicBezTo>
                <a:lnTo>
                  <a:pt x="105" y="428"/>
                </a:lnTo>
                <a:cubicBezTo>
                  <a:pt x="70" y="428"/>
                  <a:pt x="43" y="419"/>
                  <a:pt x="26" y="399"/>
                </a:cubicBezTo>
                <a:cubicBezTo>
                  <a:pt x="8" y="378"/>
                  <a:pt x="0" y="356"/>
                  <a:pt x="0" y="333"/>
                </a:cubicBezTo>
                <a:cubicBezTo>
                  <a:pt x="0" y="303"/>
                  <a:pt x="8" y="281"/>
                  <a:pt x="25" y="267"/>
                </a:cubicBezTo>
                <a:cubicBezTo>
                  <a:pt x="42" y="254"/>
                  <a:pt x="59" y="247"/>
                  <a:pt x="76" y="246"/>
                </a:cubicBezTo>
                <a:cubicBezTo>
                  <a:pt x="90" y="246"/>
                  <a:pt x="102" y="250"/>
                  <a:pt x="112" y="259"/>
                </a:cubicBezTo>
                <a:cubicBezTo>
                  <a:pt x="122" y="268"/>
                  <a:pt x="127" y="280"/>
                  <a:pt x="127" y="294"/>
                </a:cubicBezTo>
                <a:cubicBezTo>
                  <a:pt x="127" y="316"/>
                  <a:pt x="119" y="334"/>
                  <a:pt x="103" y="349"/>
                </a:cubicBezTo>
                <a:cubicBezTo>
                  <a:pt x="95" y="356"/>
                  <a:pt x="85" y="361"/>
                  <a:pt x="73" y="366"/>
                </a:cubicBezTo>
                <a:cubicBezTo>
                  <a:pt x="75" y="369"/>
                  <a:pt x="79" y="372"/>
                  <a:pt x="86" y="375"/>
                </a:cubicBezTo>
                <a:cubicBezTo>
                  <a:pt x="94" y="378"/>
                  <a:pt x="102" y="380"/>
                  <a:pt x="110" y="381"/>
                </a:cubicBezTo>
                <a:cubicBezTo>
                  <a:pt x="123" y="381"/>
                  <a:pt x="135" y="375"/>
                  <a:pt x="146" y="364"/>
                </a:cubicBezTo>
                <a:cubicBezTo>
                  <a:pt x="156" y="353"/>
                  <a:pt x="164" y="340"/>
                  <a:pt x="170" y="325"/>
                </a:cubicBezTo>
                <a:cubicBezTo>
                  <a:pt x="208" y="186"/>
                  <a:pt x="227" y="105"/>
                  <a:pt x="227" y="82"/>
                </a:cubicBezTo>
                <a:cubicBezTo>
                  <a:pt x="227" y="60"/>
                  <a:pt x="211" y="49"/>
                  <a:pt x="179" y="49"/>
                </a:cubicBezTo>
                <a:cubicBezTo>
                  <a:pt x="157" y="49"/>
                  <a:pt x="135" y="56"/>
                  <a:pt x="112" y="70"/>
                </a:cubicBezTo>
                <a:cubicBezTo>
                  <a:pt x="90" y="84"/>
                  <a:pt x="72" y="108"/>
                  <a:pt x="59" y="140"/>
                </a:cubicBezTo>
                <a:cubicBezTo>
                  <a:pt x="57" y="149"/>
                  <a:pt x="55" y="154"/>
                  <a:pt x="53" y="156"/>
                </a:cubicBezTo>
                <a:cubicBezTo>
                  <a:pt x="51" y="158"/>
                  <a:pt x="45" y="159"/>
                  <a:pt x="34"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5" name="フリーフォーム: 図形 3324"/>
          <p:cNvSpPr/>
          <p:nvPr/>
        </p:nvSpPr>
        <p:spPr>
          <a:xfrm>
            <a:off x="3693600" y="1373400"/>
            <a:ext cx="55440" cy="122760"/>
          </a:xfrm>
          <a:custGeom>
            <a:avLst/>
            <a:gdLst/>
            <a:ahLst/>
            <a:cxnLst/>
            <a:rect l="0" t="0" r="r" b="b"/>
            <a:pathLst>
              <a:path w="154" h="341">
                <a:moveTo>
                  <a:pt x="33" y="341"/>
                </a:moveTo>
                <a:cubicBezTo>
                  <a:pt x="30" y="341"/>
                  <a:pt x="24" y="340"/>
                  <a:pt x="15" y="337"/>
                </a:cubicBezTo>
                <a:cubicBezTo>
                  <a:pt x="6" y="334"/>
                  <a:pt x="1" y="332"/>
                  <a:pt x="0" y="329"/>
                </a:cubicBezTo>
                <a:cubicBezTo>
                  <a:pt x="0" y="326"/>
                  <a:pt x="12" y="275"/>
                  <a:pt x="37" y="176"/>
                </a:cubicBezTo>
                <a:cubicBezTo>
                  <a:pt x="61" y="77"/>
                  <a:pt x="74" y="25"/>
                  <a:pt x="77" y="21"/>
                </a:cubicBezTo>
                <a:cubicBezTo>
                  <a:pt x="83" y="7"/>
                  <a:pt x="95" y="0"/>
                  <a:pt x="111" y="0"/>
                </a:cubicBezTo>
                <a:cubicBezTo>
                  <a:pt x="120" y="0"/>
                  <a:pt x="129" y="3"/>
                  <a:pt x="139" y="10"/>
                </a:cubicBezTo>
                <a:cubicBezTo>
                  <a:pt x="148" y="16"/>
                  <a:pt x="154" y="26"/>
                  <a:pt x="154" y="39"/>
                </a:cubicBezTo>
                <a:cubicBezTo>
                  <a:pt x="154" y="41"/>
                  <a:pt x="154" y="44"/>
                  <a:pt x="153" y="49"/>
                </a:cubicBezTo>
                <a:cubicBezTo>
                  <a:pt x="151" y="52"/>
                  <a:pt x="132" y="102"/>
                  <a:pt x="94" y="196"/>
                </a:cubicBezTo>
                <a:cubicBezTo>
                  <a:pt x="57" y="291"/>
                  <a:pt x="37" y="339"/>
                  <a:pt x="36" y="340"/>
                </a:cubicBezTo>
                <a:cubicBezTo>
                  <a:pt x="35" y="341"/>
                  <a:pt x="33" y="341"/>
                  <a:pt x="33"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6" name="フリーフォーム: 図形 3325"/>
          <p:cNvSpPr/>
          <p:nvPr/>
        </p:nvSpPr>
        <p:spPr>
          <a:xfrm>
            <a:off x="3786840" y="1376280"/>
            <a:ext cx="80640" cy="335520"/>
          </a:xfrm>
          <a:custGeom>
            <a:avLst/>
            <a:gdLst/>
            <a:ahLst/>
            <a:cxnLst/>
            <a:rect l="0" t="0" r="r" b="b"/>
            <a:pathLst>
              <a:path w="224" h="932">
                <a:moveTo>
                  <a:pt x="5" y="1"/>
                </a:moveTo>
                <a:lnTo>
                  <a:pt x="9" y="0"/>
                </a:lnTo>
                <a:cubicBezTo>
                  <a:pt x="12" y="0"/>
                  <a:pt x="15" y="0"/>
                  <a:pt x="18" y="0"/>
                </a:cubicBezTo>
                <a:lnTo>
                  <a:pt x="30" y="0"/>
                </a:lnTo>
                <a:lnTo>
                  <a:pt x="56" y="22"/>
                </a:lnTo>
                <a:cubicBezTo>
                  <a:pt x="114" y="75"/>
                  <a:pt x="157" y="141"/>
                  <a:pt x="184" y="220"/>
                </a:cubicBezTo>
                <a:cubicBezTo>
                  <a:pt x="210" y="299"/>
                  <a:pt x="224" y="381"/>
                  <a:pt x="224" y="466"/>
                </a:cubicBezTo>
                <a:cubicBezTo>
                  <a:pt x="224" y="509"/>
                  <a:pt x="221" y="549"/>
                  <a:pt x="214" y="588"/>
                </a:cubicBezTo>
                <a:cubicBezTo>
                  <a:pt x="208" y="627"/>
                  <a:pt x="201" y="661"/>
                  <a:pt x="193" y="688"/>
                </a:cubicBezTo>
                <a:cubicBezTo>
                  <a:pt x="185" y="715"/>
                  <a:pt x="173" y="742"/>
                  <a:pt x="159" y="770"/>
                </a:cubicBezTo>
                <a:cubicBezTo>
                  <a:pt x="144" y="797"/>
                  <a:pt x="132" y="818"/>
                  <a:pt x="123" y="832"/>
                </a:cubicBezTo>
                <a:cubicBezTo>
                  <a:pt x="114" y="846"/>
                  <a:pt x="102" y="862"/>
                  <a:pt x="85" y="879"/>
                </a:cubicBezTo>
                <a:cubicBezTo>
                  <a:pt x="68" y="897"/>
                  <a:pt x="58" y="907"/>
                  <a:pt x="55" y="910"/>
                </a:cubicBezTo>
                <a:cubicBezTo>
                  <a:pt x="52" y="913"/>
                  <a:pt x="45" y="919"/>
                  <a:pt x="34" y="928"/>
                </a:cubicBezTo>
                <a:cubicBezTo>
                  <a:pt x="32" y="930"/>
                  <a:pt x="31" y="931"/>
                  <a:pt x="30" y="932"/>
                </a:cubicBezTo>
                <a:lnTo>
                  <a:pt x="18" y="932"/>
                </a:lnTo>
                <a:cubicBezTo>
                  <a:pt x="13" y="932"/>
                  <a:pt x="10" y="932"/>
                  <a:pt x="8" y="932"/>
                </a:cubicBezTo>
                <a:cubicBezTo>
                  <a:pt x="6" y="932"/>
                  <a:pt x="4" y="931"/>
                  <a:pt x="3" y="929"/>
                </a:cubicBezTo>
                <a:cubicBezTo>
                  <a:pt x="2" y="927"/>
                  <a:pt x="1" y="924"/>
                  <a:pt x="0" y="920"/>
                </a:cubicBezTo>
                <a:cubicBezTo>
                  <a:pt x="1" y="920"/>
                  <a:pt x="4" y="916"/>
                  <a:pt x="11" y="908"/>
                </a:cubicBezTo>
                <a:cubicBezTo>
                  <a:pt x="108" y="808"/>
                  <a:pt x="156" y="661"/>
                  <a:pt x="156" y="466"/>
                </a:cubicBezTo>
                <a:cubicBezTo>
                  <a:pt x="156" y="271"/>
                  <a:pt x="108" y="123"/>
                  <a:pt x="11"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7" name="フリーフォーム: 図形 3326"/>
          <p:cNvSpPr/>
          <p:nvPr/>
        </p:nvSpPr>
        <p:spPr>
          <a:xfrm>
            <a:off x="3992040" y="1432440"/>
            <a:ext cx="223560" cy="222840"/>
          </a:xfrm>
          <a:custGeom>
            <a:avLst/>
            <a:gdLst/>
            <a:ahLst/>
            <a:cxnLst/>
            <a:rect l="0" t="0" r="r" b="b"/>
            <a:pathLst>
              <a:path w="621" h="619">
                <a:moveTo>
                  <a:pt x="0" y="322"/>
                </a:moveTo>
                <a:cubicBezTo>
                  <a:pt x="0" y="322"/>
                  <a:pt x="0" y="318"/>
                  <a:pt x="0" y="310"/>
                </a:cubicBezTo>
                <a:cubicBezTo>
                  <a:pt x="0" y="302"/>
                  <a:pt x="4" y="296"/>
                  <a:pt x="13" y="292"/>
                </a:cubicBezTo>
                <a:lnTo>
                  <a:pt x="291" y="292"/>
                </a:lnTo>
                <a:lnTo>
                  <a:pt x="291" y="152"/>
                </a:lnTo>
                <a:lnTo>
                  <a:pt x="292" y="12"/>
                </a:lnTo>
                <a:cubicBezTo>
                  <a:pt x="298" y="4"/>
                  <a:pt x="304" y="0"/>
                  <a:pt x="310" y="0"/>
                </a:cubicBezTo>
                <a:cubicBezTo>
                  <a:pt x="318" y="0"/>
                  <a:pt x="324" y="4"/>
                  <a:pt x="328" y="13"/>
                </a:cubicBezTo>
                <a:lnTo>
                  <a:pt x="328" y="292"/>
                </a:lnTo>
                <a:lnTo>
                  <a:pt x="607" y="292"/>
                </a:lnTo>
                <a:cubicBezTo>
                  <a:pt x="616" y="297"/>
                  <a:pt x="621" y="303"/>
                  <a:pt x="621" y="310"/>
                </a:cubicBezTo>
                <a:cubicBezTo>
                  <a:pt x="621" y="318"/>
                  <a:pt x="616" y="324"/>
                  <a:pt x="607" y="329"/>
                </a:cubicBezTo>
                <a:lnTo>
                  <a:pt x="328" y="329"/>
                </a:lnTo>
                <a:lnTo>
                  <a:pt x="328" y="606"/>
                </a:lnTo>
                <a:cubicBezTo>
                  <a:pt x="323" y="615"/>
                  <a:pt x="318" y="619"/>
                  <a:pt x="312" y="619"/>
                </a:cubicBezTo>
                <a:lnTo>
                  <a:pt x="310" y="619"/>
                </a:lnTo>
                <a:lnTo>
                  <a:pt x="308" y="619"/>
                </a:lnTo>
                <a:cubicBezTo>
                  <a:pt x="300" y="619"/>
                  <a:pt x="295" y="615"/>
                  <a:pt x="291" y="606"/>
                </a:cubicBezTo>
                <a:lnTo>
                  <a:pt x="291" y="329"/>
                </a:lnTo>
                <a:lnTo>
                  <a:pt x="13" y="329"/>
                </a:lnTo>
                <a:cubicBezTo>
                  <a:pt x="4" y="325"/>
                  <a:pt x="0" y="318"/>
                  <a:pt x="0" y="310"/>
                </a:cubicBezTo>
                <a:lnTo>
                  <a:pt x="0" y="32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8" name="フリーフォーム: 図形 3327"/>
          <p:cNvSpPr/>
          <p:nvPr/>
        </p:nvSpPr>
        <p:spPr>
          <a:xfrm>
            <a:off x="4310640" y="1391400"/>
            <a:ext cx="131040" cy="243360"/>
          </a:xfrm>
          <a:custGeom>
            <a:avLst/>
            <a:gdLst/>
            <a:ahLst/>
            <a:cxnLst/>
            <a:rect l="0" t="0" r="r" b="b"/>
            <a:pathLst>
              <a:path w="364" h="676">
                <a:moveTo>
                  <a:pt x="315" y="560"/>
                </a:moveTo>
                <a:cubicBezTo>
                  <a:pt x="315" y="560"/>
                  <a:pt x="317" y="560"/>
                  <a:pt x="319" y="560"/>
                </a:cubicBezTo>
                <a:cubicBezTo>
                  <a:pt x="322" y="560"/>
                  <a:pt x="325" y="563"/>
                  <a:pt x="330" y="569"/>
                </a:cubicBezTo>
                <a:cubicBezTo>
                  <a:pt x="335" y="574"/>
                  <a:pt x="338" y="579"/>
                  <a:pt x="338" y="583"/>
                </a:cubicBezTo>
                <a:cubicBezTo>
                  <a:pt x="338" y="586"/>
                  <a:pt x="332" y="593"/>
                  <a:pt x="322" y="602"/>
                </a:cubicBezTo>
                <a:cubicBezTo>
                  <a:pt x="270" y="651"/>
                  <a:pt x="224" y="676"/>
                  <a:pt x="186" y="676"/>
                </a:cubicBezTo>
                <a:cubicBezTo>
                  <a:pt x="164" y="676"/>
                  <a:pt x="144" y="668"/>
                  <a:pt x="129" y="654"/>
                </a:cubicBezTo>
                <a:cubicBezTo>
                  <a:pt x="114" y="640"/>
                  <a:pt x="104" y="624"/>
                  <a:pt x="99" y="608"/>
                </a:cubicBezTo>
                <a:cubicBezTo>
                  <a:pt x="93" y="591"/>
                  <a:pt x="89" y="575"/>
                  <a:pt x="85" y="560"/>
                </a:cubicBezTo>
                <a:lnTo>
                  <a:pt x="81" y="537"/>
                </a:lnTo>
                <a:cubicBezTo>
                  <a:pt x="81" y="536"/>
                  <a:pt x="76" y="540"/>
                  <a:pt x="67" y="549"/>
                </a:cubicBezTo>
                <a:cubicBezTo>
                  <a:pt x="58" y="558"/>
                  <a:pt x="48" y="567"/>
                  <a:pt x="38" y="577"/>
                </a:cubicBezTo>
                <a:cubicBezTo>
                  <a:pt x="28" y="587"/>
                  <a:pt x="22" y="592"/>
                  <a:pt x="19" y="592"/>
                </a:cubicBezTo>
                <a:cubicBezTo>
                  <a:pt x="16" y="592"/>
                  <a:pt x="12" y="589"/>
                  <a:pt x="7" y="583"/>
                </a:cubicBezTo>
                <a:cubicBezTo>
                  <a:pt x="3" y="578"/>
                  <a:pt x="1" y="573"/>
                  <a:pt x="0" y="570"/>
                </a:cubicBezTo>
                <a:cubicBezTo>
                  <a:pt x="0" y="567"/>
                  <a:pt x="1" y="564"/>
                  <a:pt x="5" y="561"/>
                </a:cubicBezTo>
                <a:cubicBezTo>
                  <a:pt x="8" y="558"/>
                  <a:pt x="22" y="544"/>
                  <a:pt x="47" y="520"/>
                </a:cubicBezTo>
                <a:lnTo>
                  <a:pt x="78" y="489"/>
                </a:lnTo>
                <a:lnTo>
                  <a:pt x="78" y="484"/>
                </a:lnTo>
                <a:cubicBezTo>
                  <a:pt x="78" y="483"/>
                  <a:pt x="78" y="481"/>
                  <a:pt x="78" y="478"/>
                </a:cubicBezTo>
                <a:cubicBezTo>
                  <a:pt x="78" y="475"/>
                  <a:pt x="78" y="472"/>
                  <a:pt x="79" y="470"/>
                </a:cubicBezTo>
                <a:cubicBezTo>
                  <a:pt x="79" y="419"/>
                  <a:pt x="90" y="357"/>
                  <a:pt x="112" y="284"/>
                </a:cubicBezTo>
                <a:cubicBezTo>
                  <a:pt x="135" y="211"/>
                  <a:pt x="165" y="145"/>
                  <a:pt x="202" y="87"/>
                </a:cubicBezTo>
                <a:cubicBezTo>
                  <a:pt x="238" y="28"/>
                  <a:pt x="273" y="-1"/>
                  <a:pt x="307" y="0"/>
                </a:cubicBezTo>
                <a:cubicBezTo>
                  <a:pt x="345" y="0"/>
                  <a:pt x="364" y="21"/>
                  <a:pt x="364" y="64"/>
                </a:cubicBezTo>
                <a:lnTo>
                  <a:pt x="364" y="73"/>
                </a:lnTo>
                <a:cubicBezTo>
                  <a:pt x="364" y="181"/>
                  <a:pt x="301" y="303"/>
                  <a:pt x="175" y="439"/>
                </a:cubicBezTo>
                <a:cubicBezTo>
                  <a:pt x="169" y="445"/>
                  <a:pt x="165" y="450"/>
                  <a:pt x="162" y="453"/>
                </a:cubicBezTo>
                <a:cubicBezTo>
                  <a:pt x="159" y="456"/>
                  <a:pt x="157" y="458"/>
                  <a:pt x="156" y="460"/>
                </a:cubicBezTo>
                <a:cubicBezTo>
                  <a:pt x="156" y="461"/>
                  <a:pt x="155" y="462"/>
                  <a:pt x="152" y="462"/>
                </a:cubicBezTo>
                <a:cubicBezTo>
                  <a:pt x="151" y="463"/>
                  <a:pt x="149" y="465"/>
                  <a:pt x="147" y="469"/>
                </a:cubicBezTo>
                <a:lnTo>
                  <a:pt x="145" y="483"/>
                </a:lnTo>
                <a:cubicBezTo>
                  <a:pt x="143" y="510"/>
                  <a:pt x="141" y="531"/>
                  <a:pt x="141" y="543"/>
                </a:cubicBezTo>
                <a:cubicBezTo>
                  <a:pt x="141" y="608"/>
                  <a:pt x="158" y="641"/>
                  <a:pt x="188" y="641"/>
                </a:cubicBezTo>
                <a:cubicBezTo>
                  <a:pt x="200" y="641"/>
                  <a:pt x="214" y="637"/>
                  <a:pt x="230" y="629"/>
                </a:cubicBezTo>
                <a:cubicBezTo>
                  <a:pt x="245" y="621"/>
                  <a:pt x="258" y="613"/>
                  <a:pt x="267" y="605"/>
                </a:cubicBezTo>
                <a:cubicBezTo>
                  <a:pt x="276" y="597"/>
                  <a:pt x="289" y="585"/>
                  <a:pt x="306" y="570"/>
                </a:cubicBezTo>
                <a:cubicBezTo>
                  <a:pt x="312" y="563"/>
                  <a:pt x="317" y="560"/>
                  <a:pt x="319" y="560"/>
                </a:cubicBezTo>
                <a:lnTo>
                  <a:pt x="315" y="560"/>
                </a:lnTo>
                <a:moveTo>
                  <a:pt x="329" y="66"/>
                </a:moveTo>
                <a:cubicBezTo>
                  <a:pt x="329" y="53"/>
                  <a:pt x="327" y="45"/>
                  <a:pt x="324" y="41"/>
                </a:cubicBezTo>
                <a:cubicBezTo>
                  <a:pt x="320" y="37"/>
                  <a:pt x="314" y="35"/>
                  <a:pt x="307" y="34"/>
                </a:cubicBezTo>
                <a:cubicBezTo>
                  <a:pt x="302" y="34"/>
                  <a:pt x="298" y="35"/>
                  <a:pt x="294" y="36"/>
                </a:cubicBezTo>
                <a:cubicBezTo>
                  <a:pt x="290" y="38"/>
                  <a:pt x="284" y="44"/>
                  <a:pt x="275" y="56"/>
                </a:cubicBezTo>
                <a:cubicBezTo>
                  <a:pt x="267" y="68"/>
                  <a:pt x="257" y="84"/>
                  <a:pt x="247" y="105"/>
                </a:cubicBezTo>
                <a:cubicBezTo>
                  <a:pt x="235" y="133"/>
                  <a:pt x="222" y="172"/>
                  <a:pt x="207" y="221"/>
                </a:cubicBezTo>
                <a:cubicBezTo>
                  <a:pt x="193" y="271"/>
                  <a:pt x="182" y="314"/>
                  <a:pt x="173" y="349"/>
                </a:cubicBezTo>
                <a:lnTo>
                  <a:pt x="161" y="402"/>
                </a:lnTo>
                <a:cubicBezTo>
                  <a:pt x="161" y="403"/>
                  <a:pt x="163" y="400"/>
                  <a:pt x="167" y="395"/>
                </a:cubicBezTo>
                <a:cubicBezTo>
                  <a:pt x="172" y="390"/>
                  <a:pt x="177" y="384"/>
                  <a:pt x="184" y="377"/>
                </a:cubicBezTo>
                <a:cubicBezTo>
                  <a:pt x="191" y="369"/>
                  <a:pt x="196" y="363"/>
                  <a:pt x="200" y="356"/>
                </a:cubicBezTo>
                <a:cubicBezTo>
                  <a:pt x="266" y="275"/>
                  <a:pt x="307" y="192"/>
                  <a:pt x="325" y="107"/>
                </a:cubicBezTo>
                <a:cubicBezTo>
                  <a:pt x="328" y="93"/>
                  <a:pt x="329" y="80"/>
                  <a:pt x="329"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29" name="フリーフォーム: 図形 3328"/>
          <p:cNvSpPr/>
          <p:nvPr/>
        </p:nvSpPr>
        <p:spPr>
          <a:xfrm>
            <a:off x="4479480" y="1376280"/>
            <a:ext cx="80280" cy="335520"/>
          </a:xfrm>
          <a:custGeom>
            <a:avLst/>
            <a:gdLst/>
            <a:ahLst/>
            <a:cxnLst/>
            <a:rect l="0" t="0" r="r" b="b"/>
            <a:pathLst>
              <a:path w="223" h="932">
                <a:moveTo>
                  <a:pt x="0" y="466"/>
                </a:moveTo>
                <a:cubicBezTo>
                  <a:pt x="0" y="424"/>
                  <a:pt x="3" y="383"/>
                  <a:pt x="9" y="343"/>
                </a:cubicBezTo>
                <a:cubicBezTo>
                  <a:pt x="15" y="305"/>
                  <a:pt x="22" y="272"/>
                  <a:pt x="31" y="244"/>
                </a:cubicBezTo>
                <a:cubicBezTo>
                  <a:pt x="39" y="216"/>
                  <a:pt x="50" y="189"/>
                  <a:pt x="65" y="162"/>
                </a:cubicBezTo>
                <a:cubicBezTo>
                  <a:pt x="80" y="135"/>
                  <a:pt x="92" y="115"/>
                  <a:pt x="101" y="100"/>
                </a:cubicBezTo>
                <a:cubicBezTo>
                  <a:pt x="110" y="85"/>
                  <a:pt x="123" y="69"/>
                  <a:pt x="140" y="51"/>
                </a:cubicBezTo>
                <a:cubicBezTo>
                  <a:pt x="158" y="34"/>
                  <a:pt x="168" y="23"/>
                  <a:pt x="171" y="20"/>
                </a:cubicBezTo>
                <a:cubicBezTo>
                  <a:pt x="174" y="16"/>
                  <a:pt x="182" y="9"/>
                  <a:pt x="194" y="0"/>
                </a:cubicBezTo>
                <a:lnTo>
                  <a:pt x="206" y="0"/>
                </a:lnTo>
                <a:lnTo>
                  <a:pt x="210" y="0"/>
                </a:lnTo>
                <a:cubicBezTo>
                  <a:pt x="219" y="0"/>
                  <a:pt x="223" y="3"/>
                  <a:pt x="223" y="9"/>
                </a:cubicBezTo>
                <a:cubicBezTo>
                  <a:pt x="223" y="10"/>
                  <a:pt x="218" y="17"/>
                  <a:pt x="207" y="28"/>
                </a:cubicBezTo>
                <a:cubicBezTo>
                  <a:pt x="197" y="39"/>
                  <a:pt x="184" y="56"/>
                  <a:pt x="169" y="77"/>
                </a:cubicBezTo>
                <a:cubicBezTo>
                  <a:pt x="154" y="99"/>
                  <a:pt x="139" y="126"/>
                  <a:pt x="124" y="157"/>
                </a:cubicBezTo>
                <a:cubicBezTo>
                  <a:pt x="108" y="189"/>
                  <a:pt x="94" y="232"/>
                  <a:pt x="84" y="286"/>
                </a:cubicBezTo>
                <a:cubicBezTo>
                  <a:pt x="73" y="340"/>
                  <a:pt x="68" y="401"/>
                  <a:pt x="68" y="466"/>
                </a:cubicBezTo>
                <a:cubicBezTo>
                  <a:pt x="68" y="532"/>
                  <a:pt x="73" y="592"/>
                  <a:pt x="84" y="645"/>
                </a:cubicBezTo>
                <a:cubicBezTo>
                  <a:pt x="94" y="698"/>
                  <a:pt x="108" y="741"/>
                  <a:pt x="123" y="774"/>
                </a:cubicBezTo>
                <a:cubicBezTo>
                  <a:pt x="138" y="807"/>
                  <a:pt x="153" y="834"/>
                  <a:pt x="168" y="854"/>
                </a:cubicBezTo>
                <a:cubicBezTo>
                  <a:pt x="184" y="875"/>
                  <a:pt x="197" y="891"/>
                  <a:pt x="207" y="904"/>
                </a:cubicBezTo>
                <a:cubicBezTo>
                  <a:pt x="218" y="916"/>
                  <a:pt x="223" y="923"/>
                  <a:pt x="223" y="923"/>
                </a:cubicBezTo>
                <a:cubicBezTo>
                  <a:pt x="223" y="929"/>
                  <a:pt x="219" y="932"/>
                  <a:pt x="209" y="932"/>
                </a:cubicBezTo>
                <a:lnTo>
                  <a:pt x="206" y="932"/>
                </a:lnTo>
                <a:lnTo>
                  <a:pt x="194" y="932"/>
                </a:lnTo>
                <a:lnTo>
                  <a:pt x="168" y="909"/>
                </a:lnTo>
                <a:cubicBezTo>
                  <a:pt x="110" y="857"/>
                  <a:pt x="66" y="791"/>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0" name="フリーフォーム: 図形 3329"/>
          <p:cNvSpPr/>
          <p:nvPr/>
        </p:nvSpPr>
        <p:spPr>
          <a:xfrm>
            <a:off x="4592520" y="1476000"/>
            <a:ext cx="186840" cy="154440"/>
          </a:xfrm>
          <a:custGeom>
            <a:avLst/>
            <a:gdLst/>
            <a:ahLst/>
            <a:cxnLst/>
            <a:rect l="0" t="0" r="r" b="b"/>
            <a:pathLst>
              <a:path w="519" h="429">
                <a:moveTo>
                  <a:pt x="29" y="159"/>
                </a:moveTo>
                <a:lnTo>
                  <a:pt x="19" y="159"/>
                </a:lnTo>
                <a:cubicBezTo>
                  <a:pt x="6" y="159"/>
                  <a:pt x="0" y="154"/>
                  <a:pt x="0" y="146"/>
                </a:cubicBezTo>
                <a:cubicBezTo>
                  <a:pt x="0" y="144"/>
                  <a:pt x="1" y="141"/>
                  <a:pt x="2" y="135"/>
                </a:cubicBezTo>
                <a:cubicBezTo>
                  <a:pt x="3" y="130"/>
                  <a:pt x="7" y="122"/>
                  <a:pt x="12" y="112"/>
                </a:cubicBezTo>
                <a:cubicBezTo>
                  <a:pt x="18" y="102"/>
                  <a:pt x="24" y="92"/>
                  <a:pt x="31" y="81"/>
                </a:cubicBezTo>
                <a:cubicBezTo>
                  <a:pt x="38" y="71"/>
                  <a:pt x="48" y="60"/>
                  <a:pt x="63" y="48"/>
                </a:cubicBezTo>
                <a:cubicBezTo>
                  <a:pt x="77" y="36"/>
                  <a:pt x="92" y="26"/>
                  <a:pt x="108" y="18"/>
                </a:cubicBezTo>
                <a:cubicBezTo>
                  <a:pt x="134" y="7"/>
                  <a:pt x="157" y="1"/>
                  <a:pt x="177" y="1"/>
                </a:cubicBezTo>
                <a:lnTo>
                  <a:pt x="180" y="1"/>
                </a:lnTo>
                <a:cubicBezTo>
                  <a:pt x="203" y="1"/>
                  <a:pt x="217" y="2"/>
                  <a:pt x="223" y="2"/>
                </a:cubicBezTo>
                <a:cubicBezTo>
                  <a:pt x="270" y="10"/>
                  <a:pt x="301" y="26"/>
                  <a:pt x="316" y="49"/>
                </a:cubicBezTo>
                <a:lnTo>
                  <a:pt x="325" y="40"/>
                </a:lnTo>
                <a:cubicBezTo>
                  <a:pt x="351" y="13"/>
                  <a:pt x="379" y="0"/>
                  <a:pt x="410" y="0"/>
                </a:cubicBezTo>
                <a:cubicBezTo>
                  <a:pt x="445" y="0"/>
                  <a:pt x="471" y="10"/>
                  <a:pt x="490" y="29"/>
                </a:cubicBezTo>
                <a:cubicBezTo>
                  <a:pt x="508" y="48"/>
                  <a:pt x="518" y="72"/>
                  <a:pt x="519" y="99"/>
                </a:cubicBezTo>
                <a:cubicBezTo>
                  <a:pt x="519" y="126"/>
                  <a:pt x="511" y="146"/>
                  <a:pt x="494" y="160"/>
                </a:cubicBezTo>
                <a:cubicBezTo>
                  <a:pt x="478" y="175"/>
                  <a:pt x="461" y="182"/>
                  <a:pt x="442" y="183"/>
                </a:cubicBezTo>
                <a:cubicBezTo>
                  <a:pt x="428" y="183"/>
                  <a:pt x="415" y="178"/>
                  <a:pt x="405" y="170"/>
                </a:cubicBezTo>
                <a:cubicBezTo>
                  <a:pt x="395" y="161"/>
                  <a:pt x="390" y="149"/>
                  <a:pt x="390" y="134"/>
                </a:cubicBezTo>
                <a:cubicBezTo>
                  <a:pt x="390" y="113"/>
                  <a:pt x="398" y="94"/>
                  <a:pt x="414" y="80"/>
                </a:cubicBezTo>
                <a:cubicBezTo>
                  <a:pt x="422" y="73"/>
                  <a:pt x="433" y="68"/>
                  <a:pt x="445" y="63"/>
                </a:cubicBezTo>
                <a:cubicBezTo>
                  <a:pt x="445" y="62"/>
                  <a:pt x="444" y="61"/>
                  <a:pt x="441" y="59"/>
                </a:cubicBezTo>
                <a:cubicBezTo>
                  <a:pt x="439" y="57"/>
                  <a:pt x="435" y="55"/>
                  <a:pt x="428" y="53"/>
                </a:cubicBezTo>
                <a:cubicBezTo>
                  <a:pt x="421" y="50"/>
                  <a:pt x="414" y="49"/>
                  <a:pt x="407" y="49"/>
                </a:cubicBezTo>
                <a:cubicBezTo>
                  <a:pt x="399" y="49"/>
                  <a:pt x="394" y="49"/>
                  <a:pt x="390" y="51"/>
                </a:cubicBezTo>
                <a:cubicBezTo>
                  <a:pt x="370" y="60"/>
                  <a:pt x="355" y="78"/>
                  <a:pt x="346" y="104"/>
                </a:cubicBezTo>
                <a:cubicBezTo>
                  <a:pt x="309" y="243"/>
                  <a:pt x="290" y="324"/>
                  <a:pt x="290" y="347"/>
                </a:cubicBezTo>
                <a:cubicBezTo>
                  <a:pt x="290" y="369"/>
                  <a:pt x="305" y="380"/>
                  <a:pt x="337" y="380"/>
                </a:cubicBezTo>
                <a:cubicBezTo>
                  <a:pt x="364" y="380"/>
                  <a:pt x="389" y="371"/>
                  <a:pt x="412" y="352"/>
                </a:cubicBezTo>
                <a:cubicBezTo>
                  <a:pt x="435" y="334"/>
                  <a:pt x="450" y="312"/>
                  <a:pt x="459" y="289"/>
                </a:cubicBezTo>
                <a:cubicBezTo>
                  <a:pt x="462" y="280"/>
                  <a:pt x="464" y="275"/>
                  <a:pt x="466" y="273"/>
                </a:cubicBezTo>
                <a:cubicBezTo>
                  <a:pt x="467" y="271"/>
                  <a:pt x="474" y="270"/>
                  <a:pt x="484" y="270"/>
                </a:cubicBezTo>
                <a:lnTo>
                  <a:pt x="490" y="270"/>
                </a:lnTo>
                <a:lnTo>
                  <a:pt x="500" y="270"/>
                </a:lnTo>
                <a:cubicBezTo>
                  <a:pt x="512" y="270"/>
                  <a:pt x="519" y="275"/>
                  <a:pt x="519" y="283"/>
                </a:cubicBezTo>
                <a:cubicBezTo>
                  <a:pt x="519" y="291"/>
                  <a:pt x="515" y="303"/>
                  <a:pt x="506" y="318"/>
                </a:cubicBezTo>
                <a:cubicBezTo>
                  <a:pt x="498" y="333"/>
                  <a:pt x="487" y="348"/>
                  <a:pt x="473" y="365"/>
                </a:cubicBezTo>
                <a:cubicBezTo>
                  <a:pt x="459" y="382"/>
                  <a:pt x="439" y="398"/>
                  <a:pt x="412" y="411"/>
                </a:cubicBezTo>
                <a:cubicBezTo>
                  <a:pt x="385" y="424"/>
                  <a:pt x="358" y="430"/>
                  <a:pt x="330" y="429"/>
                </a:cubicBezTo>
                <a:cubicBezTo>
                  <a:pt x="278" y="429"/>
                  <a:pt x="237" y="416"/>
                  <a:pt x="208" y="389"/>
                </a:cubicBezTo>
                <a:lnTo>
                  <a:pt x="200" y="380"/>
                </a:lnTo>
                <a:cubicBezTo>
                  <a:pt x="174" y="413"/>
                  <a:pt x="144" y="428"/>
                  <a:pt x="110" y="428"/>
                </a:cubicBezTo>
                <a:lnTo>
                  <a:pt x="105" y="428"/>
                </a:lnTo>
                <a:cubicBezTo>
                  <a:pt x="70" y="428"/>
                  <a:pt x="44" y="419"/>
                  <a:pt x="26" y="399"/>
                </a:cubicBezTo>
                <a:cubicBezTo>
                  <a:pt x="9" y="378"/>
                  <a:pt x="0" y="356"/>
                  <a:pt x="0" y="333"/>
                </a:cubicBezTo>
                <a:cubicBezTo>
                  <a:pt x="0" y="303"/>
                  <a:pt x="9" y="281"/>
                  <a:pt x="25" y="267"/>
                </a:cubicBezTo>
                <a:cubicBezTo>
                  <a:pt x="42" y="254"/>
                  <a:pt x="59" y="247"/>
                  <a:pt x="77" y="246"/>
                </a:cubicBezTo>
                <a:cubicBezTo>
                  <a:pt x="91" y="246"/>
                  <a:pt x="103" y="250"/>
                  <a:pt x="113" y="259"/>
                </a:cubicBezTo>
                <a:cubicBezTo>
                  <a:pt x="123" y="268"/>
                  <a:pt x="128" y="280"/>
                  <a:pt x="128" y="294"/>
                </a:cubicBezTo>
                <a:cubicBezTo>
                  <a:pt x="128" y="316"/>
                  <a:pt x="120" y="334"/>
                  <a:pt x="104" y="349"/>
                </a:cubicBezTo>
                <a:cubicBezTo>
                  <a:pt x="95" y="356"/>
                  <a:pt x="86" y="361"/>
                  <a:pt x="74" y="366"/>
                </a:cubicBezTo>
                <a:cubicBezTo>
                  <a:pt x="75" y="369"/>
                  <a:pt x="79" y="372"/>
                  <a:pt x="87" y="375"/>
                </a:cubicBezTo>
                <a:cubicBezTo>
                  <a:pt x="94" y="378"/>
                  <a:pt x="102" y="380"/>
                  <a:pt x="110" y="381"/>
                </a:cubicBezTo>
                <a:cubicBezTo>
                  <a:pt x="124" y="381"/>
                  <a:pt x="136" y="375"/>
                  <a:pt x="146" y="364"/>
                </a:cubicBezTo>
                <a:cubicBezTo>
                  <a:pt x="157" y="353"/>
                  <a:pt x="165" y="340"/>
                  <a:pt x="171" y="325"/>
                </a:cubicBezTo>
                <a:cubicBezTo>
                  <a:pt x="208" y="186"/>
                  <a:pt x="227" y="105"/>
                  <a:pt x="227" y="82"/>
                </a:cubicBezTo>
                <a:cubicBezTo>
                  <a:pt x="227" y="60"/>
                  <a:pt x="211" y="49"/>
                  <a:pt x="180" y="49"/>
                </a:cubicBezTo>
                <a:cubicBezTo>
                  <a:pt x="158" y="49"/>
                  <a:pt x="135" y="56"/>
                  <a:pt x="113" y="70"/>
                </a:cubicBezTo>
                <a:cubicBezTo>
                  <a:pt x="91" y="84"/>
                  <a:pt x="73" y="108"/>
                  <a:pt x="60" y="140"/>
                </a:cubicBezTo>
                <a:cubicBezTo>
                  <a:pt x="57" y="149"/>
                  <a:pt x="55" y="154"/>
                  <a:pt x="53" y="156"/>
                </a:cubicBezTo>
                <a:cubicBezTo>
                  <a:pt x="51" y="158"/>
                  <a:pt x="45" y="159"/>
                  <a:pt x="35"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1" name="フリーフォーム: 図形 3330"/>
          <p:cNvSpPr/>
          <p:nvPr/>
        </p:nvSpPr>
        <p:spPr>
          <a:xfrm>
            <a:off x="4825080" y="1586880"/>
            <a:ext cx="44640" cy="105840"/>
          </a:xfrm>
          <a:custGeom>
            <a:avLst/>
            <a:gdLst/>
            <a:ahLst/>
            <a:cxnLst/>
            <a:rect l="0" t="0" r="r" b="b"/>
            <a:pathLst>
              <a:path w="124" h="294">
                <a:moveTo>
                  <a:pt x="0" y="80"/>
                </a:moveTo>
                <a:cubicBezTo>
                  <a:pt x="0" y="80"/>
                  <a:pt x="0" y="73"/>
                  <a:pt x="0" y="57"/>
                </a:cubicBezTo>
                <a:cubicBezTo>
                  <a:pt x="0" y="42"/>
                  <a:pt x="5" y="28"/>
                  <a:pt x="15" y="17"/>
                </a:cubicBezTo>
                <a:cubicBezTo>
                  <a:pt x="25" y="6"/>
                  <a:pt x="38" y="0"/>
                  <a:pt x="55" y="0"/>
                </a:cubicBezTo>
                <a:cubicBezTo>
                  <a:pt x="72" y="0"/>
                  <a:pt x="89" y="8"/>
                  <a:pt x="102" y="24"/>
                </a:cubicBezTo>
                <a:cubicBezTo>
                  <a:pt x="116" y="39"/>
                  <a:pt x="123" y="66"/>
                  <a:pt x="124" y="106"/>
                </a:cubicBezTo>
                <a:cubicBezTo>
                  <a:pt x="124" y="127"/>
                  <a:pt x="121" y="149"/>
                  <a:pt x="115" y="170"/>
                </a:cubicBezTo>
                <a:cubicBezTo>
                  <a:pt x="110" y="190"/>
                  <a:pt x="103" y="208"/>
                  <a:pt x="96" y="223"/>
                </a:cubicBezTo>
                <a:cubicBezTo>
                  <a:pt x="88" y="238"/>
                  <a:pt x="80" y="250"/>
                  <a:pt x="71" y="261"/>
                </a:cubicBezTo>
                <a:cubicBezTo>
                  <a:pt x="62" y="272"/>
                  <a:pt x="55" y="280"/>
                  <a:pt x="48" y="286"/>
                </a:cubicBezTo>
                <a:cubicBezTo>
                  <a:pt x="42" y="292"/>
                  <a:pt x="38" y="295"/>
                  <a:pt x="36" y="294"/>
                </a:cubicBezTo>
                <a:cubicBezTo>
                  <a:pt x="34" y="294"/>
                  <a:pt x="30" y="292"/>
                  <a:pt x="24" y="286"/>
                </a:cubicBezTo>
                <a:cubicBezTo>
                  <a:pt x="19" y="281"/>
                  <a:pt x="16" y="276"/>
                  <a:pt x="16" y="274"/>
                </a:cubicBezTo>
                <a:cubicBezTo>
                  <a:pt x="16" y="272"/>
                  <a:pt x="19" y="267"/>
                  <a:pt x="26" y="259"/>
                </a:cubicBezTo>
                <a:cubicBezTo>
                  <a:pt x="33" y="252"/>
                  <a:pt x="41" y="242"/>
                  <a:pt x="49" y="231"/>
                </a:cubicBezTo>
                <a:cubicBezTo>
                  <a:pt x="58" y="220"/>
                  <a:pt x="66" y="205"/>
                  <a:pt x="73" y="185"/>
                </a:cubicBezTo>
                <a:cubicBezTo>
                  <a:pt x="82" y="165"/>
                  <a:pt x="87" y="142"/>
                  <a:pt x="89" y="116"/>
                </a:cubicBezTo>
                <a:lnTo>
                  <a:pt x="89" y="105"/>
                </a:lnTo>
                <a:lnTo>
                  <a:pt x="88" y="106"/>
                </a:lnTo>
                <a:cubicBezTo>
                  <a:pt x="87" y="106"/>
                  <a:pt x="86" y="107"/>
                  <a:pt x="84" y="107"/>
                </a:cubicBezTo>
                <a:cubicBezTo>
                  <a:pt x="82" y="108"/>
                  <a:pt x="80" y="109"/>
                  <a:pt x="77" y="110"/>
                </a:cubicBezTo>
                <a:cubicBezTo>
                  <a:pt x="75" y="111"/>
                  <a:pt x="73" y="112"/>
                  <a:pt x="69" y="112"/>
                </a:cubicBezTo>
                <a:cubicBezTo>
                  <a:pt x="65" y="112"/>
                  <a:pt x="61" y="112"/>
                  <a:pt x="58" y="113"/>
                </a:cubicBezTo>
                <a:cubicBezTo>
                  <a:pt x="41" y="113"/>
                  <a:pt x="27" y="108"/>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2" name="フリーフォーム: 図形 3331"/>
          <p:cNvSpPr/>
          <p:nvPr/>
        </p:nvSpPr>
        <p:spPr>
          <a:xfrm>
            <a:off x="4955760" y="1476000"/>
            <a:ext cx="212040" cy="154440"/>
          </a:xfrm>
          <a:custGeom>
            <a:avLst/>
            <a:gdLst/>
            <a:ahLst/>
            <a:cxnLst/>
            <a:rect l="0" t="0" r="r" b="b"/>
            <a:pathLst>
              <a:path w="589" h="429">
                <a:moveTo>
                  <a:pt x="155" y="59"/>
                </a:moveTo>
                <a:cubicBezTo>
                  <a:pt x="155" y="54"/>
                  <a:pt x="154" y="51"/>
                  <a:pt x="153" y="50"/>
                </a:cubicBezTo>
                <a:cubicBezTo>
                  <a:pt x="152" y="48"/>
                  <a:pt x="148" y="48"/>
                  <a:pt x="143" y="48"/>
                </a:cubicBezTo>
                <a:cubicBezTo>
                  <a:pt x="127" y="49"/>
                  <a:pt x="111" y="58"/>
                  <a:pt x="96" y="75"/>
                </a:cubicBezTo>
                <a:cubicBezTo>
                  <a:pt x="82" y="92"/>
                  <a:pt x="70" y="113"/>
                  <a:pt x="62" y="138"/>
                </a:cubicBezTo>
                <a:cubicBezTo>
                  <a:pt x="59" y="148"/>
                  <a:pt x="56" y="154"/>
                  <a:pt x="55" y="156"/>
                </a:cubicBezTo>
                <a:cubicBezTo>
                  <a:pt x="53" y="158"/>
                  <a:pt x="46" y="159"/>
                  <a:pt x="36" y="159"/>
                </a:cubicBezTo>
                <a:lnTo>
                  <a:pt x="30" y="159"/>
                </a:lnTo>
                <a:lnTo>
                  <a:pt x="19" y="159"/>
                </a:lnTo>
                <a:cubicBezTo>
                  <a:pt x="7" y="159"/>
                  <a:pt x="0" y="154"/>
                  <a:pt x="0" y="146"/>
                </a:cubicBezTo>
                <a:cubicBezTo>
                  <a:pt x="0" y="139"/>
                  <a:pt x="4" y="128"/>
                  <a:pt x="11" y="113"/>
                </a:cubicBezTo>
                <a:cubicBezTo>
                  <a:pt x="18" y="98"/>
                  <a:pt x="27" y="82"/>
                  <a:pt x="40" y="65"/>
                </a:cubicBezTo>
                <a:cubicBezTo>
                  <a:pt x="51" y="47"/>
                  <a:pt x="68" y="32"/>
                  <a:pt x="88" y="20"/>
                </a:cubicBezTo>
                <a:cubicBezTo>
                  <a:pt x="108" y="8"/>
                  <a:pt x="130" y="1"/>
                  <a:pt x="153" y="0"/>
                </a:cubicBezTo>
                <a:cubicBezTo>
                  <a:pt x="184" y="0"/>
                  <a:pt x="211" y="8"/>
                  <a:pt x="232" y="24"/>
                </a:cubicBezTo>
                <a:cubicBezTo>
                  <a:pt x="254" y="39"/>
                  <a:pt x="265" y="59"/>
                  <a:pt x="266" y="84"/>
                </a:cubicBezTo>
                <a:cubicBezTo>
                  <a:pt x="266" y="93"/>
                  <a:pt x="255" y="127"/>
                  <a:pt x="233" y="185"/>
                </a:cubicBezTo>
                <a:cubicBezTo>
                  <a:pt x="211" y="242"/>
                  <a:pt x="201" y="287"/>
                  <a:pt x="201" y="318"/>
                </a:cubicBezTo>
                <a:cubicBezTo>
                  <a:pt x="201" y="360"/>
                  <a:pt x="217" y="381"/>
                  <a:pt x="250" y="381"/>
                </a:cubicBezTo>
                <a:cubicBezTo>
                  <a:pt x="267" y="381"/>
                  <a:pt x="284" y="376"/>
                  <a:pt x="299" y="367"/>
                </a:cubicBezTo>
                <a:cubicBezTo>
                  <a:pt x="315" y="358"/>
                  <a:pt x="326" y="349"/>
                  <a:pt x="333" y="341"/>
                </a:cubicBezTo>
                <a:cubicBezTo>
                  <a:pt x="340" y="333"/>
                  <a:pt x="343" y="328"/>
                  <a:pt x="343" y="325"/>
                </a:cubicBezTo>
                <a:cubicBezTo>
                  <a:pt x="343" y="323"/>
                  <a:pt x="354" y="278"/>
                  <a:pt x="376" y="191"/>
                </a:cubicBezTo>
                <a:cubicBezTo>
                  <a:pt x="397" y="104"/>
                  <a:pt x="409" y="58"/>
                  <a:pt x="411" y="53"/>
                </a:cubicBezTo>
                <a:cubicBezTo>
                  <a:pt x="416" y="41"/>
                  <a:pt x="424" y="31"/>
                  <a:pt x="436" y="22"/>
                </a:cubicBezTo>
                <a:cubicBezTo>
                  <a:pt x="448" y="13"/>
                  <a:pt x="461" y="8"/>
                  <a:pt x="477" y="8"/>
                </a:cubicBezTo>
                <a:cubicBezTo>
                  <a:pt x="492" y="8"/>
                  <a:pt x="505" y="13"/>
                  <a:pt x="513" y="22"/>
                </a:cubicBezTo>
                <a:cubicBezTo>
                  <a:pt x="522" y="31"/>
                  <a:pt x="526" y="41"/>
                  <a:pt x="526" y="52"/>
                </a:cubicBezTo>
                <a:cubicBezTo>
                  <a:pt x="526" y="56"/>
                  <a:pt x="521" y="81"/>
                  <a:pt x="509" y="128"/>
                </a:cubicBezTo>
                <a:cubicBezTo>
                  <a:pt x="498" y="174"/>
                  <a:pt x="487" y="220"/>
                  <a:pt x="476" y="265"/>
                </a:cubicBezTo>
                <a:lnTo>
                  <a:pt x="459" y="331"/>
                </a:lnTo>
                <a:cubicBezTo>
                  <a:pt x="458" y="336"/>
                  <a:pt x="457" y="343"/>
                  <a:pt x="457" y="354"/>
                </a:cubicBezTo>
                <a:cubicBezTo>
                  <a:pt x="457" y="373"/>
                  <a:pt x="463" y="382"/>
                  <a:pt x="473" y="382"/>
                </a:cubicBezTo>
                <a:cubicBezTo>
                  <a:pt x="481" y="382"/>
                  <a:pt x="489" y="378"/>
                  <a:pt x="496" y="369"/>
                </a:cubicBezTo>
                <a:cubicBezTo>
                  <a:pt x="508" y="356"/>
                  <a:pt x="518" y="332"/>
                  <a:pt x="527" y="296"/>
                </a:cubicBezTo>
                <a:cubicBezTo>
                  <a:pt x="530" y="283"/>
                  <a:pt x="533" y="276"/>
                  <a:pt x="536" y="274"/>
                </a:cubicBezTo>
                <a:cubicBezTo>
                  <a:pt x="538" y="272"/>
                  <a:pt x="545" y="271"/>
                  <a:pt x="555" y="270"/>
                </a:cubicBezTo>
                <a:lnTo>
                  <a:pt x="560" y="270"/>
                </a:lnTo>
                <a:lnTo>
                  <a:pt x="570" y="270"/>
                </a:lnTo>
                <a:cubicBezTo>
                  <a:pt x="582" y="270"/>
                  <a:pt x="589" y="275"/>
                  <a:pt x="589" y="283"/>
                </a:cubicBezTo>
                <a:cubicBezTo>
                  <a:pt x="588" y="287"/>
                  <a:pt x="587" y="292"/>
                  <a:pt x="586" y="298"/>
                </a:cubicBezTo>
                <a:cubicBezTo>
                  <a:pt x="585" y="304"/>
                  <a:pt x="580" y="316"/>
                  <a:pt x="573" y="334"/>
                </a:cubicBezTo>
                <a:cubicBezTo>
                  <a:pt x="565" y="351"/>
                  <a:pt x="558" y="365"/>
                  <a:pt x="550" y="377"/>
                </a:cubicBezTo>
                <a:cubicBezTo>
                  <a:pt x="543" y="389"/>
                  <a:pt x="531" y="402"/>
                  <a:pt x="514" y="414"/>
                </a:cubicBezTo>
                <a:cubicBezTo>
                  <a:pt x="497" y="425"/>
                  <a:pt x="480" y="431"/>
                  <a:pt x="463" y="429"/>
                </a:cubicBezTo>
                <a:cubicBezTo>
                  <a:pt x="456" y="429"/>
                  <a:pt x="449" y="429"/>
                  <a:pt x="443" y="428"/>
                </a:cubicBezTo>
                <a:cubicBezTo>
                  <a:pt x="436" y="428"/>
                  <a:pt x="429" y="427"/>
                  <a:pt x="424" y="425"/>
                </a:cubicBezTo>
                <a:cubicBezTo>
                  <a:pt x="418" y="423"/>
                  <a:pt x="413" y="421"/>
                  <a:pt x="408" y="420"/>
                </a:cubicBezTo>
                <a:cubicBezTo>
                  <a:pt x="403" y="419"/>
                  <a:pt x="398" y="417"/>
                  <a:pt x="394" y="415"/>
                </a:cubicBezTo>
                <a:cubicBezTo>
                  <a:pt x="390" y="412"/>
                  <a:pt x="386" y="410"/>
                  <a:pt x="383" y="407"/>
                </a:cubicBezTo>
                <a:cubicBezTo>
                  <a:pt x="380" y="405"/>
                  <a:pt x="377" y="402"/>
                  <a:pt x="374" y="401"/>
                </a:cubicBezTo>
                <a:cubicBezTo>
                  <a:pt x="371" y="399"/>
                  <a:pt x="368" y="397"/>
                  <a:pt x="366" y="395"/>
                </a:cubicBezTo>
                <a:cubicBezTo>
                  <a:pt x="364" y="392"/>
                  <a:pt x="362" y="390"/>
                  <a:pt x="361" y="388"/>
                </a:cubicBezTo>
                <a:cubicBezTo>
                  <a:pt x="359" y="387"/>
                  <a:pt x="358" y="385"/>
                  <a:pt x="357" y="385"/>
                </a:cubicBezTo>
                <a:lnTo>
                  <a:pt x="356" y="383"/>
                </a:lnTo>
                <a:lnTo>
                  <a:pt x="349" y="389"/>
                </a:lnTo>
                <a:cubicBezTo>
                  <a:pt x="318" y="416"/>
                  <a:pt x="284" y="428"/>
                  <a:pt x="247" y="428"/>
                </a:cubicBezTo>
                <a:lnTo>
                  <a:pt x="241" y="428"/>
                </a:lnTo>
                <a:cubicBezTo>
                  <a:pt x="158" y="428"/>
                  <a:pt x="109" y="402"/>
                  <a:pt x="93" y="348"/>
                </a:cubicBezTo>
                <a:cubicBezTo>
                  <a:pt x="89" y="338"/>
                  <a:pt x="87" y="323"/>
                  <a:pt x="87" y="305"/>
                </a:cubicBezTo>
                <a:lnTo>
                  <a:pt x="87" y="294"/>
                </a:lnTo>
                <a:cubicBezTo>
                  <a:pt x="87" y="271"/>
                  <a:pt x="98" y="228"/>
                  <a:pt x="121" y="167"/>
                </a:cubicBezTo>
                <a:cubicBezTo>
                  <a:pt x="143" y="106"/>
                  <a:pt x="154" y="70"/>
                  <a:pt x="155"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3" name="フリーフォーム: 図形 3332"/>
          <p:cNvSpPr/>
          <p:nvPr/>
        </p:nvSpPr>
        <p:spPr>
          <a:xfrm>
            <a:off x="5202000" y="1586880"/>
            <a:ext cx="44640" cy="105840"/>
          </a:xfrm>
          <a:custGeom>
            <a:avLst/>
            <a:gdLst/>
            <a:ahLst/>
            <a:cxnLst/>
            <a:rect l="0" t="0" r="r" b="b"/>
            <a:pathLst>
              <a:path w="124" h="294">
                <a:moveTo>
                  <a:pt x="0" y="80"/>
                </a:moveTo>
                <a:cubicBezTo>
                  <a:pt x="0" y="80"/>
                  <a:pt x="0" y="73"/>
                  <a:pt x="0" y="57"/>
                </a:cubicBezTo>
                <a:cubicBezTo>
                  <a:pt x="0" y="42"/>
                  <a:pt x="5" y="28"/>
                  <a:pt x="16" y="17"/>
                </a:cubicBezTo>
                <a:cubicBezTo>
                  <a:pt x="26" y="6"/>
                  <a:pt x="39" y="0"/>
                  <a:pt x="56" y="0"/>
                </a:cubicBezTo>
                <a:cubicBezTo>
                  <a:pt x="74" y="0"/>
                  <a:pt x="89" y="8"/>
                  <a:pt x="103" y="24"/>
                </a:cubicBezTo>
                <a:cubicBezTo>
                  <a:pt x="116" y="39"/>
                  <a:pt x="124" y="66"/>
                  <a:pt x="124" y="106"/>
                </a:cubicBezTo>
                <a:cubicBezTo>
                  <a:pt x="124" y="127"/>
                  <a:pt x="121" y="149"/>
                  <a:pt x="116" y="170"/>
                </a:cubicBezTo>
                <a:cubicBezTo>
                  <a:pt x="110" y="190"/>
                  <a:pt x="104" y="208"/>
                  <a:pt x="96" y="223"/>
                </a:cubicBezTo>
                <a:cubicBezTo>
                  <a:pt x="89" y="238"/>
                  <a:pt x="81" y="250"/>
                  <a:pt x="72" y="261"/>
                </a:cubicBezTo>
                <a:cubicBezTo>
                  <a:pt x="63" y="272"/>
                  <a:pt x="56" y="280"/>
                  <a:pt x="50" y="286"/>
                </a:cubicBezTo>
                <a:cubicBezTo>
                  <a:pt x="44" y="292"/>
                  <a:pt x="39" y="295"/>
                  <a:pt x="38" y="294"/>
                </a:cubicBezTo>
                <a:cubicBezTo>
                  <a:pt x="35" y="294"/>
                  <a:pt x="31" y="292"/>
                  <a:pt x="26" y="286"/>
                </a:cubicBezTo>
                <a:cubicBezTo>
                  <a:pt x="20" y="281"/>
                  <a:pt x="17" y="276"/>
                  <a:pt x="17" y="274"/>
                </a:cubicBezTo>
                <a:cubicBezTo>
                  <a:pt x="17" y="272"/>
                  <a:pt x="21" y="267"/>
                  <a:pt x="27" y="259"/>
                </a:cubicBezTo>
                <a:cubicBezTo>
                  <a:pt x="34" y="252"/>
                  <a:pt x="42" y="242"/>
                  <a:pt x="51" y="231"/>
                </a:cubicBezTo>
                <a:cubicBezTo>
                  <a:pt x="59" y="220"/>
                  <a:pt x="67" y="205"/>
                  <a:pt x="75" y="185"/>
                </a:cubicBezTo>
                <a:cubicBezTo>
                  <a:pt x="82" y="165"/>
                  <a:pt x="87" y="142"/>
                  <a:pt x="90" y="116"/>
                </a:cubicBezTo>
                <a:lnTo>
                  <a:pt x="90" y="105"/>
                </a:lnTo>
                <a:lnTo>
                  <a:pt x="89" y="106"/>
                </a:lnTo>
                <a:cubicBezTo>
                  <a:pt x="88" y="106"/>
                  <a:pt x="86" y="107"/>
                  <a:pt x="84" y="107"/>
                </a:cubicBezTo>
                <a:cubicBezTo>
                  <a:pt x="82" y="108"/>
                  <a:pt x="80" y="109"/>
                  <a:pt x="79" y="110"/>
                </a:cubicBezTo>
                <a:cubicBezTo>
                  <a:pt x="77" y="111"/>
                  <a:pt x="74" y="112"/>
                  <a:pt x="70" y="112"/>
                </a:cubicBezTo>
                <a:cubicBezTo>
                  <a:pt x="66" y="112"/>
                  <a:pt x="63" y="112"/>
                  <a:pt x="59" y="113"/>
                </a:cubicBezTo>
                <a:cubicBezTo>
                  <a:pt x="42" y="113"/>
                  <a:pt x="29" y="108"/>
                  <a:pt x="18"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4" name="フリーフォーム: 図形 3333"/>
          <p:cNvSpPr/>
          <p:nvPr/>
        </p:nvSpPr>
        <p:spPr>
          <a:xfrm>
            <a:off x="5339520" y="1476000"/>
            <a:ext cx="186480" cy="154440"/>
          </a:xfrm>
          <a:custGeom>
            <a:avLst/>
            <a:gdLst/>
            <a:ahLst/>
            <a:cxnLst/>
            <a:rect l="0" t="0" r="r" b="b"/>
            <a:pathLst>
              <a:path w="518" h="429">
                <a:moveTo>
                  <a:pt x="28" y="159"/>
                </a:moveTo>
                <a:lnTo>
                  <a:pt x="18" y="159"/>
                </a:lnTo>
                <a:cubicBezTo>
                  <a:pt x="6" y="159"/>
                  <a:pt x="0" y="154"/>
                  <a:pt x="0" y="146"/>
                </a:cubicBezTo>
                <a:cubicBezTo>
                  <a:pt x="0" y="144"/>
                  <a:pt x="0" y="141"/>
                  <a:pt x="1" y="135"/>
                </a:cubicBezTo>
                <a:cubicBezTo>
                  <a:pt x="3" y="130"/>
                  <a:pt x="6" y="122"/>
                  <a:pt x="12" y="112"/>
                </a:cubicBezTo>
                <a:cubicBezTo>
                  <a:pt x="17" y="102"/>
                  <a:pt x="23" y="92"/>
                  <a:pt x="30" y="81"/>
                </a:cubicBezTo>
                <a:cubicBezTo>
                  <a:pt x="37" y="71"/>
                  <a:pt x="48" y="60"/>
                  <a:pt x="62" y="48"/>
                </a:cubicBezTo>
                <a:cubicBezTo>
                  <a:pt x="76" y="36"/>
                  <a:pt x="91" y="26"/>
                  <a:pt x="107" y="18"/>
                </a:cubicBezTo>
                <a:cubicBezTo>
                  <a:pt x="133" y="7"/>
                  <a:pt x="156" y="1"/>
                  <a:pt x="176" y="1"/>
                </a:cubicBezTo>
                <a:lnTo>
                  <a:pt x="179" y="1"/>
                </a:lnTo>
                <a:cubicBezTo>
                  <a:pt x="202" y="1"/>
                  <a:pt x="216" y="2"/>
                  <a:pt x="222" y="2"/>
                </a:cubicBezTo>
                <a:cubicBezTo>
                  <a:pt x="269" y="10"/>
                  <a:pt x="300" y="26"/>
                  <a:pt x="315" y="49"/>
                </a:cubicBezTo>
                <a:lnTo>
                  <a:pt x="324" y="40"/>
                </a:lnTo>
                <a:cubicBezTo>
                  <a:pt x="350" y="13"/>
                  <a:pt x="379" y="0"/>
                  <a:pt x="409" y="0"/>
                </a:cubicBezTo>
                <a:cubicBezTo>
                  <a:pt x="444" y="0"/>
                  <a:pt x="470" y="10"/>
                  <a:pt x="489" y="29"/>
                </a:cubicBezTo>
                <a:cubicBezTo>
                  <a:pt x="508" y="48"/>
                  <a:pt x="517" y="72"/>
                  <a:pt x="518" y="99"/>
                </a:cubicBezTo>
                <a:cubicBezTo>
                  <a:pt x="518" y="126"/>
                  <a:pt x="510" y="146"/>
                  <a:pt x="494" y="160"/>
                </a:cubicBezTo>
                <a:cubicBezTo>
                  <a:pt x="478" y="175"/>
                  <a:pt x="460" y="182"/>
                  <a:pt x="442" y="183"/>
                </a:cubicBezTo>
                <a:cubicBezTo>
                  <a:pt x="427" y="183"/>
                  <a:pt x="414" y="178"/>
                  <a:pt x="404" y="170"/>
                </a:cubicBezTo>
                <a:cubicBezTo>
                  <a:pt x="394" y="161"/>
                  <a:pt x="389" y="149"/>
                  <a:pt x="389" y="134"/>
                </a:cubicBezTo>
                <a:cubicBezTo>
                  <a:pt x="389" y="113"/>
                  <a:pt x="397" y="94"/>
                  <a:pt x="414" y="80"/>
                </a:cubicBezTo>
                <a:cubicBezTo>
                  <a:pt x="423" y="73"/>
                  <a:pt x="433" y="68"/>
                  <a:pt x="444" y="63"/>
                </a:cubicBezTo>
                <a:cubicBezTo>
                  <a:pt x="444" y="62"/>
                  <a:pt x="443" y="61"/>
                  <a:pt x="441" y="59"/>
                </a:cubicBezTo>
                <a:cubicBezTo>
                  <a:pt x="438" y="57"/>
                  <a:pt x="434" y="55"/>
                  <a:pt x="428" y="53"/>
                </a:cubicBezTo>
                <a:cubicBezTo>
                  <a:pt x="421" y="50"/>
                  <a:pt x="414" y="49"/>
                  <a:pt x="406" y="49"/>
                </a:cubicBezTo>
                <a:cubicBezTo>
                  <a:pt x="399" y="49"/>
                  <a:pt x="393" y="49"/>
                  <a:pt x="389" y="51"/>
                </a:cubicBezTo>
                <a:cubicBezTo>
                  <a:pt x="369" y="60"/>
                  <a:pt x="354" y="78"/>
                  <a:pt x="346" y="104"/>
                </a:cubicBezTo>
                <a:cubicBezTo>
                  <a:pt x="308" y="243"/>
                  <a:pt x="289" y="324"/>
                  <a:pt x="289" y="347"/>
                </a:cubicBezTo>
                <a:cubicBezTo>
                  <a:pt x="289" y="369"/>
                  <a:pt x="305" y="380"/>
                  <a:pt x="336" y="380"/>
                </a:cubicBezTo>
                <a:cubicBezTo>
                  <a:pt x="364" y="380"/>
                  <a:pt x="388" y="371"/>
                  <a:pt x="411" y="352"/>
                </a:cubicBezTo>
                <a:cubicBezTo>
                  <a:pt x="434" y="334"/>
                  <a:pt x="450" y="312"/>
                  <a:pt x="458" y="289"/>
                </a:cubicBezTo>
                <a:cubicBezTo>
                  <a:pt x="461" y="280"/>
                  <a:pt x="463" y="275"/>
                  <a:pt x="465" y="273"/>
                </a:cubicBezTo>
                <a:cubicBezTo>
                  <a:pt x="467" y="271"/>
                  <a:pt x="473" y="270"/>
                  <a:pt x="483" y="270"/>
                </a:cubicBezTo>
                <a:lnTo>
                  <a:pt x="489" y="270"/>
                </a:lnTo>
                <a:lnTo>
                  <a:pt x="499" y="270"/>
                </a:lnTo>
                <a:cubicBezTo>
                  <a:pt x="512" y="270"/>
                  <a:pt x="518" y="275"/>
                  <a:pt x="518" y="283"/>
                </a:cubicBezTo>
                <a:cubicBezTo>
                  <a:pt x="518" y="291"/>
                  <a:pt x="514" y="303"/>
                  <a:pt x="506" y="318"/>
                </a:cubicBezTo>
                <a:cubicBezTo>
                  <a:pt x="498" y="333"/>
                  <a:pt x="487" y="348"/>
                  <a:pt x="472" y="365"/>
                </a:cubicBezTo>
                <a:cubicBezTo>
                  <a:pt x="458" y="382"/>
                  <a:pt x="438" y="398"/>
                  <a:pt x="411" y="411"/>
                </a:cubicBezTo>
                <a:cubicBezTo>
                  <a:pt x="385" y="424"/>
                  <a:pt x="357" y="430"/>
                  <a:pt x="329" y="429"/>
                </a:cubicBezTo>
                <a:cubicBezTo>
                  <a:pt x="277" y="429"/>
                  <a:pt x="236" y="416"/>
                  <a:pt x="207" y="389"/>
                </a:cubicBezTo>
                <a:lnTo>
                  <a:pt x="200" y="380"/>
                </a:lnTo>
                <a:cubicBezTo>
                  <a:pt x="173" y="413"/>
                  <a:pt x="143" y="428"/>
                  <a:pt x="109" y="428"/>
                </a:cubicBezTo>
                <a:lnTo>
                  <a:pt x="105" y="428"/>
                </a:lnTo>
                <a:cubicBezTo>
                  <a:pt x="69" y="428"/>
                  <a:pt x="43" y="419"/>
                  <a:pt x="26" y="399"/>
                </a:cubicBezTo>
                <a:cubicBezTo>
                  <a:pt x="8" y="378"/>
                  <a:pt x="0" y="356"/>
                  <a:pt x="0" y="333"/>
                </a:cubicBezTo>
                <a:cubicBezTo>
                  <a:pt x="0" y="303"/>
                  <a:pt x="8" y="281"/>
                  <a:pt x="25" y="267"/>
                </a:cubicBezTo>
                <a:cubicBezTo>
                  <a:pt x="41" y="254"/>
                  <a:pt x="58" y="247"/>
                  <a:pt x="76" y="246"/>
                </a:cubicBezTo>
                <a:cubicBezTo>
                  <a:pt x="90" y="246"/>
                  <a:pt x="102" y="250"/>
                  <a:pt x="112" y="259"/>
                </a:cubicBezTo>
                <a:cubicBezTo>
                  <a:pt x="122" y="268"/>
                  <a:pt x="127" y="280"/>
                  <a:pt x="127" y="294"/>
                </a:cubicBezTo>
                <a:cubicBezTo>
                  <a:pt x="127" y="316"/>
                  <a:pt x="119" y="334"/>
                  <a:pt x="103" y="349"/>
                </a:cubicBezTo>
                <a:cubicBezTo>
                  <a:pt x="95" y="356"/>
                  <a:pt x="85" y="361"/>
                  <a:pt x="73" y="366"/>
                </a:cubicBezTo>
                <a:cubicBezTo>
                  <a:pt x="74" y="369"/>
                  <a:pt x="79" y="372"/>
                  <a:pt x="86" y="375"/>
                </a:cubicBezTo>
                <a:cubicBezTo>
                  <a:pt x="93" y="378"/>
                  <a:pt x="101" y="380"/>
                  <a:pt x="109" y="381"/>
                </a:cubicBezTo>
                <a:cubicBezTo>
                  <a:pt x="123" y="381"/>
                  <a:pt x="135" y="375"/>
                  <a:pt x="146" y="364"/>
                </a:cubicBezTo>
                <a:cubicBezTo>
                  <a:pt x="156" y="353"/>
                  <a:pt x="164" y="340"/>
                  <a:pt x="170" y="325"/>
                </a:cubicBezTo>
                <a:cubicBezTo>
                  <a:pt x="208" y="186"/>
                  <a:pt x="227" y="105"/>
                  <a:pt x="227" y="82"/>
                </a:cubicBezTo>
                <a:cubicBezTo>
                  <a:pt x="227" y="60"/>
                  <a:pt x="211" y="49"/>
                  <a:pt x="179" y="49"/>
                </a:cubicBezTo>
                <a:cubicBezTo>
                  <a:pt x="157" y="49"/>
                  <a:pt x="134" y="56"/>
                  <a:pt x="112" y="70"/>
                </a:cubicBezTo>
                <a:cubicBezTo>
                  <a:pt x="90" y="84"/>
                  <a:pt x="72" y="108"/>
                  <a:pt x="59" y="140"/>
                </a:cubicBezTo>
                <a:cubicBezTo>
                  <a:pt x="57" y="149"/>
                  <a:pt x="54" y="154"/>
                  <a:pt x="53" y="156"/>
                </a:cubicBezTo>
                <a:cubicBezTo>
                  <a:pt x="51" y="158"/>
                  <a:pt x="44" y="159"/>
                  <a:pt x="34" y="159"/>
                </a:cubicBezTo>
                <a:lnTo>
                  <a:pt x="28"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5" name="フリーフォーム: 図形 3334"/>
          <p:cNvSpPr/>
          <p:nvPr/>
        </p:nvSpPr>
        <p:spPr>
          <a:xfrm>
            <a:off x="5563800" y="1373400"/>
            <a:ext cx="55440" cy="122760"/>
          </a:xfrm>
          <a:custGeom>
            <a:avLst/>
            <a:gdLst/>
            <a:ahLst/>
            <a:cxnLst/>
            <a:rect l="0" t="0" r="r" b="b"/>
            <a:pathLst>
              <a:path w="154" h="341">
                <a:moveTo>
                  <a:pt x="32" y="341"/>
                </a:moveTo>
                <a:cubicBezTo>
                  <a:pt x="30" y="341"/>
                  <a:pt x="24" y="340"/>
                  <a:pt x="15" y="337"/>
                </a:cubicBezTo>
                <a:cubicBezTo>
                  <a:pt x="5" y="334"/>
                  <a:pt x="1" y="332"/>
                  <a:pt x="0" y="329"/>
                </a:cubicBezTo>
                <a:cubicBezTo>
                  <a:pt x="0" y="326"/>
                  <a:pt x="12" y="275"/>
                  <a:pt x="36" y="176"/>
                </a:cubicBezTo>
                <a:cubicBezTo>
                  <a:pt x="60" y="77"/>
                  <a:pt x="74" y="25"/>
                  <a:pt x="76" y="21"/>
                </a:cubicBezTo>
                <a:cubicBezTo>
                  <a:pt x="83" y="7"/>
                  <a:pt x="94" y="0"/>
                  <a:pt x="111" y="0"/>
                </a:cubicBezTo>
                <a:cubicBezTo>
                  <a:pt x="119" y="0"/>
                  <a:pt x="130" y="3"/>
                  <a:pt x="139" y="10"/>
                </a:cubicBezTo>
                <a:cubicBezTo>
                  <a:pt x="149" y="16"/>
                  <a:pt x="154" y="26"/>
                  <a:pt x="154" y="39"/>
                </a:cubicBezTo>
                <a:cubicBezTo>
                  <a:pt x="154" y="41"/>
                  <a:pt x="153" y="44"/>
                  <a:pt x="152" y="49"/>
                </a:cubicBezTo>
                <a:cubicBezTo>
                  <a:pt x="152" y="52"/>
                  <a:pt x="133" y="102"/>
                  <a:pt x="94" y="196"/>
                </a:cubicBezTo>
                <a:cubicBezTo>
                  <a:pt x="56" y="291"/>
                  <a:pt x="37" y="339"/>
                  <a:pt x="36"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6" name="フリーフォーム: 図形 3335"/>
          <p:cNvSpPr/>
          <p:nvPr/>
        </p:nvSpPr>
        <p:spPr>
          <a:xfrm>
            <a:off x="5657040" y="1376280"/>
            <a:ext cx="80280" cy="335520"/>
          </a:xfrm>
          <a:custGeom>
            <a:avLst/>
            <a:gdLst/>
            <a:ahLst/>
            <a:cxnLst/>
            <a:rect l="0" t="0" r="r" b="b"/>
            <a:pathLst>
              <a:path w="223" h="932">
                <a:moveTo>
                  <a:pt x="5" y="1"/>
                </a:moveTo>
                <a:lnTo>
                  <a:pt x="8" y="0"/>
                </a:lnTo>
                <a:cubicBezTo>
                  <a:pt x="11" y="0"/>
                  <a:pt x="14" y="0"/>
                  <a:pt x="18" y="0"/>
                </a:cubicBezTo>
                <a:lnTo>
                  <a:pt x="29" y="0"/>
                </a:lnTo>
                <a:lnTo>
                  <a:pt x="55" y="22"/>
                </a:lnTo>
                <a:cubicBezTo>
                  <a:pt x="113" y="75"/>
                  <a:pt x="156" y="141"/>
                  <a:pt x="183" y="220"/>
                </a:cubicBezTo>
                <a:cubicBezTo>
                  <a:pt x="210" y="299"/>
                  <a:pt x="223" y="381"/>
                  <a:pt x="223" y="466"/>
                </a:cubicBezTo>
                <a:cubicBezTo>
                  <a:pt x="223" y="509"/>
                  <a:pt x="220" y="549"/>
                  <a:pt x="214" y="588"/>
                </a:cubicBezTo>
                <a:cubicBezTo>
                  <a:pt x="208" y="627"/>
                  <a:pt x="201" y="661"/>
                  <a:pt x="193" y="688"/>
                </a:cubicBezTo>
                <a:cubicBezTo>
                  <a:pt x="185" y="715"/>
                  <a:pt x="173" y="742"/>
                  <a:pt x="157" y="770"/>
                </a:cubicBezTo>
                <a:cubicBezTo>
                  <a:pt x="142" y="797"/>
                  <a:pt x="130" y="818"/>
                  <a:pt x="122" y="832"/>
                </a:cubicBezTo>
                <a:cubicBezTo>
                  <a:pt x="113" y="846"/>
                  <a:pt x="100" y="862"/>
                  <a:pt x="84" y="879"/>
                </a:cubicBezTo>
                <a:cubicBezTo>
                  <a:pt x="67" y="897"/>
                  <a:pt x="57" y="907"/>
                  <a:pt x="54" y="910"/>
                </a:cubicBezTo>
                <a:cubicBezTo>
                  <a:pt x="51" y="913"/>
                  <a:pt x="44" y="919"/>
                  <a:pt x="32" y="928"/>
                </a:cubicBezTo>
                <a:cubicBezTo>
                  <a:pt x="31" y="930"/>
                  <a:pt x="29" y="931"/>
                  <a:pt x="29" y="932"/>
                </a:cubicBezTo>
                <a:lnTo>
                  <a:pt x="18" y="932"/>
                </a:lnTo>
                <a:cubicBezTo>
                  <a:pt x="13" y="932"/>
                  <a:pt x="9" y="932"/>
                  <a:pt x="7" y="932"/>
                </a:cubicBezTo>
                <a:cubicBezTo>
                  <a:pt x="6" y="932"/>
                  <a:pt x="4" y="931"/>
                  <a:pt x="3" y="929"/>
                </a:cubicBezTo>
                <a:cubicBezTo>
                  <a:pt x="1" y="927"/>
                  <a:pt x="1" y="924"/>
                  <a:pt x="0" y="920"/>
                </a:cubicBezTo>
                <a:cubicBezTo>
                  <a:pt x="1" y="920"/>
                  <a:pt x="4" y="916"/>
                  <a:pt x="10" y="908"/>
                </a:cubicBezTo>
                <a:cubicBezTo>
                  <a:pt x="106" y="808"/>
                  <a:pt x="154" y="661"/>
                  <a:pt x="154" y="466"/>
                </a:cubicBezTo>
                <a:cubicBezTo>
                  <a:pt x="154" y="271"/>
                  <a:pt x="106" y="123"/>
                  <a:pt x="10" y="23"/>
                </a:cubicBezTo>
                <a:cubicBezTo>
                  <a:pt x="4" y="16"/>
                  <a:pt x="1" y="12"/>
                  <a:pt x="0" y="11"/>
                </a:cubicBezTo>
                <a:cubicBezTo>
                  <a:pt x="0" y="6"/>
                  <a:pt x="1"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7" name="フリーフォーム: 図形 3336"/>
          <p:cNvSpPr/>
          <p:nvPr/>
        </p:nvSpPr>
        <p:spPr>
          <a:xfrm>
            <a:off x="5794560" y="1342800"/>
            <a:ext cx="100080" cy="402480"/>
          </a:xfrm>
          <a:custGeom>
            <a:avLst/>
            <a:gdLst/>
            <a:ahLst/>
            <a:cxnLst/>
            <a:rect l="0" t="0" r="r" b="b"/>
            <a:pathLst>
              <a:path w="278" h="1118">
                <a:moveTo>
                  <a:pt x="0" y="17"/>
                </a:moveTo>
                <a:cubicBezTo>
                  <a:pt x="0" y="14"/>
                  <a:pt x="2" y="10"/>
                  <a:pt x="5" y="7"/>
                </a:cubicBezTo>
                <a:cubicBezTo>
                  <a:pt x="8" y="3"/>
                  <a:pt x="13" y="1"/>
                  <a:pt x="20" y="0"/>
                </a:cubicBezTo>
                <a:cubicBezTo>
                  <a:pt x="27" y="1"/>
                  <a:pt x="33" y="4"/>
                  <a:pt x="36" y="11"/>
                </a:cubicBezTo>
                <a:cubicBezTo>
                  <a:pt x="37" y="16"/>
                  <a:pt x="59" y="63"/>
                  <a:pt x="99" y="153"/>
                </a:cubicBezTo>
                <a:cubicBezTo>
                  <a:pt x="139" y="244"/>
                  <a:pt x="179" y="333"/>
                  <a:pt x="218" y="423"/>
                </a:cubicBezTo>
                <a:cubicBezTo>
                  <a:pt x="257" y="512"/>
                  <a:pt x="277" y="558"/>
                  <a:pt x="278" y="559"/>
                </a:cubicBezTo>
                <a:cubicBezTo>
                  <a:pt x="278" y="561"/>
                  <a:pt x="259" y="607"/>
                  <a:pt x="219" y="696"/>
                </a:cubicBezTo>
                <a:cubicBezTo>
                  <a:pt x="179" y="785"/>
                  <a:pt x="139" y="875"/>
                  <a:pt x="99" y="964"/>
                </a:cubicBezTo>
                <a:cubicBezTo>
                  <a:pt x="59" y="1053"/>
                  <a:pt x="37" y="1101"/>
                  <a:pt x="36" y="1106"/>
                </a:cubicBezTo>
                <a:cubicBezTo>
                  <a:pt x="33" y="1114"/>
                  <a:pt x="27" y="1118"/>
                  <a:pt x="18" y="1118"/>
                </a:cubicBezTo>
                <a:cubicBezTo>
                  <a:pt x="7" y="1118"/>
                  <a:pt x="2" y="1112"/>
                  <a:pt x="0" y="1101"/>
                </a:cubicBezTo>
                <a:cubicBezTo>
                  <a:pt x="0" y="1097"/>
                  <a:pt x="40" y="1005"/>
                  <a:pt x="119" y="827"/>
                </a:cubicBezTo>
                <a:lnTo>
                  <a:pt x="239" y="559"/>
                </a:lnTo>
                <a:lnTo>
                  <a:pt x="119" y="291"/>
                </a:lnTo>
                <a:cubicBezTo>
                  <a:pt x="40" y="112"/>
                  <a:pt x="0" y="21"/>
                  <a:pt x="0" y="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8" name="フリーフォーム: 図形 3337"/>
          <p:cNvSpPr/>
          <p:nvPr/>
        </p:nvSpPr>
        <p:spPr>
          <a:xfrm>
            <a:off x="5928840" y="1652040"/>
            <a:ext cx="127080" cy="150840"/>
          </a:xfrm>
          <a:custGeom>
            <a:avLst/>
            <a:gdLst/>
            <a:ahLst/>
            <a:cxnLst/>
            <a:rect l="0" t="0" r="r" b="b"/>
            <a:pathLst>
              <a:path w="353" h="419">
                <a:moveTo>
                  <a:pt x="41" y="102"/>
                </a:moveTo>
                <a:cubicBezTo>
                  <a:pt x="41" y="100"/>
                  <a:pt x="42" y="99"/>
                  <a:pt x="42" y="96"/>
                </a:cubicBezTo>
                <a:cubicBezTo>
                  <a:pt x="42" y="94"/>
                  <a:pt x="44" y="89"/>
                  <a:pt x="45" y="82"/>
                </a:cubicBezTo>
                <a:cubicBezTo>
                  <a:pt x="47" y="75"/>
                  <a:pt x="49" y="68"/>
                  <a:pt x="52" y="62"/>
                </a:cubicBezTo>
                <a:cubicBezTo>
                  <a:pt x="54" y="55"/>
                  <a:pt x="58" y="48"/>
                  <a:pt x="62" y="40"/>
                </a:cubicBezTo>
                <a:cubicBezTo>
                  <a:pt x="66" y="32"/>
                  <a:pt x="70" y="25"/>
                  <a:pt x="75" y="20"/>
                </a:cubicBezTo>
                <a:cubicBezTo>
                  <a:pt x="80" y="15"/>
                  <a:pt x="85" y="11"/>
                  <a:pt x="92" y="6"/>
                </a:cubicBezTo>
                <a:cubicBezTo>
                  <a:pt x="99" y="1"/>
                  <a:pt x="106" y="-1"/>
                  <a:pt x="114" y="0"/>
                </a:cubicBezTo>
                <a:cubicBezTo>
                  <a:pt x="147" y="0"/>
                  <a:pt x="168" y="14"/>
                  <a:pt x="177" y="42"/>
                </a:cubicBezTo>
                <a:lnTo>
                  <a:pt x="183" y="36"/>
                </a:lnTo>
                <a:cubicBezTo>
                  <a:pt x="211" y="12"/>
                  <a:pt x="236" y="0"/>
                  <a:pt x="262" y="0"/>
                </a:cubicBezTo>
                <a:cubicBezTo>
                  <a:pt x="291" y="0"/>
                  <a:pt x="313" y="10"/>
                  <a:pt x="329" y="31"/>
                </a:cubicBezTo>
                <a:cubicBezTo>
                  <a:pt x="345" y="51"/>
                  <a:pt x="353" y="76"/>
                  <a:pt x="353" y="106"/>
                </a:cubicBezTo>
                <a:cubicBezTo>
                  <a:pt x="353" y="153"/>
                  <a:pt x="337" y="197"/>
                  <a:pt x="303" y="238"/>
                </a:cubicBezTo>
                <a:cubicBezTo>
                  <a:pt x="270" y="278"/>
                  <a:pt x="231" y="298"/>
                  <a:pt x="189" y="298"/>
                </a:cubicBezTo>
                <a:cubicBezTo>
                  <a:pt x="180" y="298"/>
                  <a:pt x="171" y="297"/>
                  <a:pt x="164" y="294"/>
                </a:cubicBezTo>
                <a:cubicBezTo>
                  <a:pt x="159" y="292"/>
                  <a:pt x="154" y="289"/>
                  <a:pt x="149" y="284"/>
                </a:cubicBezTo>
                <a:cubicBezTo>
                  <a:pt x="143" y="280"/>
                  <a:pt x="139" y="276"/>
                  <a:pt x="136" y="273"/>
                </a:cubicBezTo>
                <a:lnTo>
                  <a:pt x="131" y="268"/>
                </a:lnTo>
                <a:cubicBezTo>
                  <a:pt x="131" y="268"/>
                  <a:pt x="126" y="287"/>
                  <a:pt x="117" y="325"/>
                </a:cubicBezTo>
                <a:cubicBezTo>
                  <a:pt x="108" y="363"/>
                  <a:pt x="103" y="382"/>
                  <a:pt x="103" y="382"/>
                </a:cubicBezTo>
                <a:cubicBezTo>
                  <a:pt x="103" y="385"/>
                  <a:pt x="105" y="386"/>
                  <a:pt x="108" y="387"/>
                </a:cubicBezTo>
                <a:cubicBezTo>
                  <a:pt x="112" y="387"/>
                  <a:pt x="120" y="388"/>
                  <a:pt x="133" y="389"/>
                </a:cubicBezTo>
                <a:lnTo>
                  <a:pt x="149" y="389"/>
                </a:lnTo>
                <a:cubicBezTo>
                  <a:pt x="152" y="392"/>
                  <a:pt x="153" y="394"/>
                  <a:pt x="153" y="395"/>
                </a:cubicBezTo>
                <a:cubicBezTo>
                  <a:pt x="153" y="396"/>
                  <a:pt x="152" y="400"/>
                  <a:pt x="151" y="407"/>
                </a:cubicBezTo>
                <a:cubicBezTo>
                  <a:pt x="150" y="412"/>
                  <a:pt x="149" y="415"/>
                  <a:pt x="147" y="417"/>
                </a:cubicBezTo>
                <a:cubicBezTo>
                  <a:pt x="146" y="418"/>
                  <a:pt x="143" y="419"/>
                  <a:pt x="139" y="419"/>
                </a:cubicBezTo>
                <a:cubicBezTo>
                  <a:pt x="138" y="419"/>
                  <a:pt x="135" y="419"/>
                  <a:pt x="131" y="419"/>
                </a:cubicBezTo>
                <a:cubicBezTo>
                  <a:pt x="127" y="419"/>
                  <a:pt x="120" y="419"/>
                  <a:pt x="109" y="418"/>
                </a:cubicBezTo>
                <a:cubicBezTo>
                  <a:pt x="98" y="418"/>
                  <a:pt x="85" y="418"/>
                  <a:pt x="68" y="418"/>
                </a:cubicBezTo>
                <a:cubicBezTo>
                  <a:pt x="38" y="418"/>
                  <a:pt x="18" y="418"/>
                  <a:pt x="10" y="419"/>
                </a:cubicBezTo>
                <a:lnTo>
                  <a:pt x="4" y="419"/>
                </a:lnTo>
                <a:cubicBezTo>
                  <a:pt x="1" y="416"/>
                  <a:pt x="0" y="414"/>
                  <a:pt x="0" y="412"/>
                </a:cubicBezTo>
                <a:cubicBezTo>
                  <a:pt x="1" y="400"/>
                  <a:pt x="4" y="392"/>
                  <a:pt x="8" y="389"/>
                </a:cubicBezTo>
                <a:lnTo>
                  <a:pt x="22" y="389"/>
                </a:lnTo>
                <a:cubicBezTo>
                  <a:pt x="36" y="388"/>
                  <a:pt x="45" y="386"/>
                  <a:pt x="47" y="381"/>
                </a:cubicBezTo>
                <a:cubicBezTo>
                  <a:pt x="49" y="378"/>
                  <a:pt x="62" y="326"/>
                  <a:pt x="87" y="224"/>
                </a:cubicBezTo>
                <a:cubicBezTo>
                  <a:pt x="113" y="121"/>
                  <a:pt x="126" y="66"/>
                  <a:pt x="127" y="60"/>
                </a:cubicBezTo>
                <a:cubicBezTo>
                  <a:pt x="128" y="58"/>
                  <a:pt x="128" y="55"/>
                  <a:pt x="128" y="51"/>
                </a:cubicBezTo>
                <a:cubicBezTo>
                  <a:pt x="128" y="33"/>
                  <a:pt x="123" y="24"/>
                  <a:pt x="112" y="24"/>
                </a:cubicBezTo>
                <a:cubicBezTo>
                  <a:pt x="102" y="24"/>
                  <a:pt x="94" y="30"/>
                  <a:pt x="87" y="43"/>
                </a:cubicBezTo>
                <a:cubicBezTo>
                  <a:pt x="81" y="55"/>
                  <a:pt x="76" y="68"/>
                  <a:pt x="72" y="83"/>
                </a:cubicBezTo>
                <a:cubicBezTo>
                  <a:pt x="69" y="97"/>
                  <a:pt x="66" y="105"/>
                  <a:pt x="64" y="106"/>
                </a:cubicBezTo>
                <a:cubicBezTo>
                  <a:pt x="63" y="107"/>
                  <a:pt x="60" y="108"/>
                  <a:pt x="54" y="108"/>
                </a:cubicBezTo>
                <a:lnTo>
                  <a:pt x="45" y="108"/>
                </a:lnTo>
                <a:cubicBezTo>
                  <a:pt x="42" y="105"/>
                  <a:pt x="41" y="103"/>
                  <a:pt x="41" y="102"/>
                </a:cubicBezTo>
                <a:moveTo>
                  <a:pt x="143" y="224"/>
                </a:moveTo>
                <a:cubicBezTo>
                  <a:pt x="152" y="258"/>
                  <a:pt x="168" y="274"/>
                  <a:pt x="191" y="274"/>
                </a:cubicBezTo>
                <a:cubicBezTo>
                  <a:pt x="204" y="274"/>
                  <a:pt x="217" y="269"/>
                  <a:pt x="229" y="259"/>
                </a:cubicBezTo>
                <a:cubicBezTo>
                  <a:pt x="242" y="249"/>
                  <a:pt x="253" y="237"/>
                  <a:pt x="261" y="221"/>
                </a:cubicBezTo>
                <a:cubicBezTo>
                  <a:pt x="269" y="205"/>
                  <a:pt x="276" y="182"/>
                  <a:pt x="284" y="149"/>
                </a:cubicBezTo>
                <a:cubicBezTo>
                  <a:pt x="292" y="117"/>
                  <a:pt x="296" y="93"/>
                  <a:pt x="297" y="77"/>
                </a:cubicBezTo>
                <a:lnTo>
                  <a:pt x="297" y="73"/>
                </a:lnTo>
                <a:cubicBezTo>
                  <a:pt x="297" y="40"/>
                  <a:pt x="284" y="24"/>
                  <a:pt x="257" y="24"/>
                </a:cubicBezTo>
                <a:cubicBezTo>
                  <a:pt x="252" y="24"/>
                  <a:pt x="246" y="25"/>
                  <a:pt x="241" y="26"/>
                </a:cubicBezTo>
                <a:cubicBezTo>
                  <a:pt x="236" y="27"/>
                  <a:pt x="232" y="29"/>
                  <a:pt x="227" y="32"/>
                </a:cubicBezTo>
                <a:cubicBezTo>
                  <a:pt x="222" y="35"/>
                  <a:pt x="218" y="38"/>
                  <a:pt x="214" y="41"/>
                </a:cubicBezTo>
                <a:cubicBezTo>
                  <a:pt x="210" y="44"/>
                  <a:pt x="206" y="47"/>
                  <a:pt x="202" y="50"/>
                </a:cubicBezTo>
                <a:cubicBezTo>
                  <a:pt x="199" y="54"/>
                  <a:pt x="196" y="57"/>
                  <a:pt x="193" y="60"/>
                </a:cubicBezTo>
                <a:cubicBezTo>
                  <a:pt x="190" y="63"/>
                  <a:pt x="187" y="66"/>
                  <a:pt x="185" y="70"/>
                </a:cubicBezTo>
                <a:cubicBezTo>
                  <a:pt x="184" y="73"/>
                  <a:pt x="182" y="75"/>
                  <a:pt x="180" y="76"/>
                </a:cubicBezTo>
                <a:lnTo>
                  <a:pt x="178" y="79"/>
                </a:lnTo>
                <a:cubicBezTo>
                  <a:pt x="178" y="79"/>
                  <a:pt x="177" y="82"/>
                  <a:pt x="176" y="88"/>
                </a:cubicBezTo>
                <a:cubicBezTo>
                  <a:pt x="175" y="94"/>
                  <a:pt x="172" y="103"/>
                  <a:pt x="169" y="117"/>
                </a:cubicBezTo>
                <a:cubicBezTo>
                  <a:pt x="165" y="130"/>
                  <a:pt x="162" y="142"/>
                  <a:pt x="160" y="151"/>
                </a:cubicBezTo>
                <a:cubicBezTo>
                  <a:pt x="148" y="198"/>
                  <a:pt x="143" y="223"/>
                  <a:pt x="143" y="22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39" name="フリーフォーム: 図形 3338"/>
          <p:cNvSpPr/>
          <p:nvPr/>
        </p:nvSpPr>
        <p:spPr>
          <a:xfrm>
            <a:off x="6079320" y="1578960"/>
            <a:ext cx="56880" cy="237240"/>
          </a:xfrm>
          <a:custGeom>
            <a:avLst/>
            <a:gdLst/>
            <a:ahLst/>
            <a:cxnLst/>
            <a:rect l="0" t="0" r="r" b="b"/>
            <a:pathLst>
              <a:path w="158" h="659">
                <a:moveTo>
                  <a:pt x="0" y="329"/>
                </a:moveTo>
                <a:cubicBezTo>
                  <a:pt x="0" y="299"/>
                  <a:pt x="2" y="270"/>
                  <a:pt x="7" y="243"/>
                </a:cubicBezTo>
                <a:cubicBezTo>
                  <a:pt x="11" y="216"/>
                  <a:pt x="16" y="192"/>
                  <a:pt x="22" y="173"/>
                </a:cubicBezTo>
                <a:cubicBezTo>
                  <a:pt x="28" y="153"/>
                  <a:pt x="36" y="134"/>
                  <a:pt x="46" y="115"/>
                </a:cubicBezTo>
                <a:cubicBezTo>
                  <a:pt x="57" y="96"/>
                  <a:pt x="65" y="81"/>
                  <a:pt x="71" y="71"/>
                </a:cubicBezTo>
                <a:cubicBezTo>
                  <a:pt x="77" y="60"/>
                  <a:pt x="87" y="49"/>
                  <a:pt x="99" y="36"/>
                </a:cubicBezTo>
                <a:cubicBezTo>
                  <a:pt x="111" y="24"/>
                  <a:pt x="118" y="17"/>
                  <a:pt x="121" y="14"/>
                </a:cubicBezTo>
                <a:cubicBezTo>
                  <a:pt x="123" y="11"/>
                  <a:pt x="128" y="7"/>
                  <a:pt x="137" y="0"/>
                </a:cubicBezTo>
                <a:lnTo>
                  <a:pt x="146" y="0"/>
                </a:lnTo>
                <a:lnTo>
                  <a:pt x="149" y="0"/>
                </a:lnTo>
                <a:cubicBezTo>
                  <a:pt x="155" y="0"/>
                  <a:pt x="158" y="2"/>
                  <a:pt x="158" y="6"/>
                </a:cubicBezTo>
                <a:cubicBezTo>
                  <a:pt x="158" y="7"/>
                  <a:pt x="155" y="12"/>
                  <a:pt x="146" y="20"/>
                </a:cubicBezTo>
                <a:cubicBezTo>
                  <a:pt x="139" y="28"/>
                  <a:pt x="130" y="39"/>
                  <a:pt x="119" y="55"/>
                </a:cubicBezTo>
                <a:cubicBezTo>
                  <a:pt x="109" y="70"/>
                  <a:pt x="98" y="89"/>
                  <a:pt x="87" y="111"/>
                </a:cubicBezTo>
                <a:cubicBezTo>
                  <a:pt x="76" y="134"/>
                  <a:pt x="67" y="164"/>
                  <a:pt x="59" y="202"/>
                </a:cubicBezTo>
                <a:cubicBezTo>
                  <a:pt x="52" y="240"/>
                  <a:pt x="48" y="283"/>
                  <a:pt x="48" y="329"/>
                </a:cubicBezTo>
                <a:cubicBezTo>
                  <a:pt x="48" y="376"/>
                  <a:pt x="52" y="418"/>
                  <a:pt x="59" y="455"/>
                </a:cubicBezTo>
                <a:cubicBezTo>
                  <a:pt x="67" y="493"/>
                  <a:pt x="76" y="524"/>
                  <a:pt x="86" y="548"/>
                </a:cubicBezTo>
                <a:cubicBezTo>
                  <a:pt x="97" y="571"/>
                  <a:pt x="108" y="590"/>
                  <a:pt x="119" y="604"/>
                </a:cubicBezTo>
                <a:cubicBezTo>
                  <a:pt x="130" y="619"/>
                  <a:pt x="139" y="630"/>
                  <a:pt x="146" y="639"/>
                </a:cubicBezTo>
                <a:cubicBezTo>
                  <a:pt x="155" y="648"/>
                  <a:pt x="158" y="653"/>
                  <a:pt x="158" y="653"/>
                </a:cubicBezTo>
                <a:cubicBezTo>
                  <a:pt x="158" y="657"/>
                  <a:pt x="155" y="659"/>
                  <a:pt x="149" y="659"/>
                </a:cubicBezTo>
                <a:lnTo>
                  <a:pt x="146" y="659"/>
                </a:lnTo>
                <a:lnTo>
                  <a:pt x="137" y="659"/>
                </a:lnTo>
                <a:lnTo>
                  <a:pt x="119" y="643"/>
                </a:lnTo>
                <a:cubicBezTo>
                  <a:pt x="77" y="606"/>
                  <a:pt x="47" y="559"/>
                  <a:pt x="29" y="503"/>
                </a:cubicBezTo>
                <a:cubicBezTo>
                  <a:pt x="10" y="447"/>
                  <a:pt x="0" y="389"/>
                  <a:pt x="0" y="32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40" name="フリーフォーム: 図形 3339"/>
          <p:cNvSpPr/>
          <p:nvPr/>
        </p:nvSpPr>
        <p:spPr>
          <a:xfrm>
            <a:off x="6159600" y="1649520"/>
            <a:ext cx="131760" cy="109440"/>
          </a:xfrm>
          <a:custGeom>
            <a:avLst/>
            <a:gdLst/>
            <a:ahLst/>
            <a:cxnLst/>
            <a:rect l="0" t="0" r="r" b="b"/>
            <a:pathLst>
              <a:path w="366" h="304">
                <a:moveTo>
                  <a:pt x="20" y="113"/>
                </a:moveTo>
                <a:lnTo>
                  <a:pt x="13" y="113"/>
                </a:lnTo>
                <a:cubicBezTo>
                  <a:pt x="4" y="113"/>
                  <a:pt x="0" y="110"/>
                  <a:pt x="0" y="104"/>
                </a:cubicBezTo>
                <a:cubicBezTo>
                  <a:pt x="0" y="103"/>
                  <a:pt x="0" y="101"/>
                  <a:pt x="1" y="96"/>
                </a:cubicBezTo>
                <a:cubicBezTo>
                  <a:pt x="2" y="92"/>
                  <a:pt x="4" y="86"/>
                  <a:pt x="8" y="79"/>
                </a:cubicBezTo>
                <a:cubicBezTo>
                  <a:pt x="12" y="72"/>
                  <a:pt x="16" y="65"/>
                  <a:pt x="21" y="57"/>
                </a:cubicBezTo>
                <a:cubicBezTo>
                  <a:pt x="26" y="50"/>
                  <a:pt x="34" y="42"/>
                  <a:pt x="44" y="34"/>
                </a:cubicBezTo>
                <a:cubicBezTo>
                  <a:pt x="54" y="25"/>
                  <a:pt x="64" y="18"/>
                  <a:pt x="76" y="13"/>
                </a:cubicBezTo>
                <a:cubicBezTo>
                  <a:pt x="94" y="5"/>
                  <a:pt x="110" y="1"/>
                  <a:pt x="125" y="1"/>
                </a:cubicBezTo>
                <a:lnTo>
                  <a:pt x="127" y="1"/>
                </a:lnTo>
                <a:cubicBezTo>
                  <a:pt x="143" y="1"/>
                  <a:pt x="153" y="1"/>
                  <a:pt x="157" y="2"/>
                </a:cubicBezTo>
                <a:cubicBezTo>
                  <a:pt x="190" y="7"/>
                  <a:pt x="212" y="18"/>
                  <a:pt x="223" y="34"/>
                </a:cubicBezTo>
                <a:lnTo>
                  <a:pt x="230" y="28"/>
                </a:lnTo>
                <a:cubicBezTo>
                  <a:pt x="249" y="9"/>
                  <a:pt x="269" y="0"/>
                  <a:pt x="290" y="0"/>
                </a:cubicBezTo>
                <a:cubicBezTo>
                  <a:pt x="314" y="0"/>
                  <a:pt x="333" y="7"/>
                  <a:pt x="346" y="21"/>
                </a:cubicBezTo>
                <a:cubicBezTo>
                  <a:pt x="359" y="34"/>
                  <a:pt x="366" y="51"/>
                  <a:pt x="366" y="70"/>
                </a:cubicBezTo>
                <a:cubicBezTo>
                  <a:pt x="366" y="89"/>
                  <a:pt x="361" y="104"/>
                  <a:pt x="349" y="114"/>
                </a:cubicBezTo>
                <a:cubicBezTo>
                  <a:pt x="338" y="124"/>
                  <a:pt x="326" y="130"/>
                  <a:pt x="312" y="130"/>
                </a:cubicBezTo>
                <a:cubicBezTo>
                  <a:pt x="302" y="130"/>
                  <a:pt x="294" y="127"/>
                  <a:pt x="287" y="121"/>
                </a:cubicBezTo>
                <a:cubicBezTo>
                  <a:pt x="280" y="115"/>
                  <a:pt x="276" y="106"/>
                  <a:pt x="276" y="95"/>
                </a:cubicBezTo>
                <a:cubicBezTo>
                  <a:pt x="276" y="80"/>
                  <a:pt x="282" y="67"/>
                  <a:pt x="293" y="56"/>
                </a:cubicBezTo>
                <a:cubicBezTo>
                  <a:pt x="299" y="52"/>
                  <a:pt x="306" y="48"/>
                  <a:pt x="314" y="44"/>
                </a:cubicBezTo>
                <a:cubicBezTo>
                  <a:pt x="314" y="44"/>
                  <a:pt x="313" y="43"/>
                  <a:pt x="312" y="42"/>
                </a:cubicBezTo>
                <a:cubicBezTo>
                  <a:pt x="310" y="40"/>
                  <a:pt x="307" y="39"/>
                  <a:pt x="302" y="37"/>
                </a:cubicBezTo>
                <a:cubicBezTo>
                  <a:pt x="298" y="35"/>
                  <a:pt x="293" y="34"/>
                  <a:pt x="288" y="34"/>
                </a:cubicBezTo>
                <a:cubicBezTo>
                  <a:pt x="283" y="34"/>
                  <a:pt x="279" y="35"/>
                  <a:pt x="276" y="36"/>
                </a:cubicBezTo>
                <a:cubicBezTo>
                  <a:pt x="262" y="42"/>
                  <a:pt x="251" y="55"/>
                  <a:pt x="245" y="73"/>
                </a:cubicBezTo>
                <a:cubicBezTo>
                  <a:pt x="218" y="173"/>
                  <a:pt x="204" y="230"/>
                  <a:pt x="204" y="246"/>
                </a:cubicBezTo>
                <a:cubicBezTo>
                  <a:pt x="204" y="262"/>
                  <a:pt x="215" y="270"/>
                  <a:pt x="239" y="270"/>
                </a:cubicBezTo>
                <a:cubicBezTo>
                  <a:pt x="258" y="270"/>
                  <a:pt x="276" y="263"/>
                  <a:pt x="291" y="250"/>
                </a:cubicBezTo>
                <a:cubicBezTo>
                  <a:pt x="307" y="237"/>
                  <a:pt x="318" y="222"/>
                  <a:pt x="324" y="205"/>
                </a:cubicBezTo>
                <a:cubicBezTo>
                  <a:pt x="326" y="199"/>
                  <a:pt x="327" y="195"/>
                  <a:pt x="329" y="194"/>
                </a:cubicBezTo>
                <a:cubicBezTo>
                  <a:pt x="330" y="193"/>
                  <a:pt x="335" y="192"/>
                  <a:pt x="342" y="192"/>
                </a:cubicBezTo>
                <a:lnTo>
                  <a:pt x="346" y="192"/>
                </a:lnTo>
                <a:lnTo>
                  <a:pt x="353" y="192"/>
                </a:lnTo>
                <a:cubicBezTo>
                  <a:pt x="362" y="192"/>
                  <a:pt x="366" y="195"/>
                  <a:pt x="366" y="201"/>
                </a:cubicBezTo>
                <a:cubicBezTo>
                  <a:pt x="366" y="207"/>
                  <a:pt x="363" y="215"/>
                  <a:pt x="358" y="226"/>
                </a:cubicBezTo>
                <a:cubicBezTo>
                  <a:pt x="352" y="236"/>
                  <a:pt x="344" y="247"/>
                  <a:pt x="334" y="259"/>
                </a:cubicBezTo>
                <a:cubicBezTo>
                  <a:pt x="324" y="271"/>
                  <a:pt x="310" y="281"/>
                  <a:pt x="291" y="291"/>
                </a:cubicBezTo>
                <a:cubicBezTo>
                  <a:pt x="273" y="300"/>
                  <a:pt x="254" y="304"/>
                  <a:pt x="233" y="304"/>
                </a:cubicBezTo>
                <a:cubicBezTo>
                  <a:pt x="196" y="304"/>
                  <a:pt x="167" y="294"/>
                  <a:pt x="146" y="276"/>
                </a:cubicBezTo>
                <a:lnTo>
                  <a:pt x="141" y="270"/>
                </a:lnTo>
                <a:cubicBezTo>
                  <a:pt x="122" y="292"/>
                  <a:pt x="101" y="303"/>
                  <a:pt x="77" y="303"/>
                </a:cubicBezTo>
                <a:lnTo>
                  <a:pt x="74" y="303"/>
                </a:lnTo>
                <a:cubicBezTo>
                  <a:pt x="49" y="303"/>
                  <a:pt x="30" y="296"/>
                  <a:pt x="18" y="282"/>
                </a:cubicBezTo>
                <a:cubicBezTo>
                  <a:pt x="6" y="268"/>
                  <a:pt x="0" y="253"/>
                  <a:pt x="0" y="236"/>
                </a:cubicBezTo>
                <a:cubicBezTo>
                  <a:pt x="0" y="215"/>
                  <a:pt x="5" y="200"/>
                  <a:pt x="17" y="190"/>
                </a:cubicBezTo>
                <a:cubicBezTo>
                  <a:pt x="29" y="180"/>
                  <a:pt x="41" y="175"/>
                  <a:pt x="54" y="175"/>
                </a:cubicBezTo>
                <a:cubicBezTo>
                  <a:pt x="64" y="175"/>
                  <a:pt x="72" y="178"/>
                  <a:pt x="79" y="184"/>
                </a:cubicBezTo>
                <a:cubicBezTo>
                  <a:pt x="86" y="190"/>
                  <a:pt x="90" y="199"/>
                  <a:pt x="90" y="209"/>
                </a:cubicBezTo>
                <a:cubicBezTo>
                  <a:pt x="90" y="224"/>
                  <a:pt x="84" y="237"/>
                  <a:pt x="73" y="248"/>
                </a:cubicBezTo>
                <a:cubicBezTo>
                  <a:pt x="67" y="252"/>
                  <a:pt x="60" y="256"/>
                  <a:pt x="52" y="260"/>
                </a:cubicBezTo>
                <a:cubicBezTo>
                  <a:pt x="52" y="262"/>
                  <a:pt x="55" y="264"/>
                  <a:pt x="61" y="266"/>
                </a:cubicBezTo>
                <a:cubicBezTo>
                  <a:pt x="66" y="269"/>
                  <a:pt x="71" y="270"/>
                  <a:pt x="77" y="270"/>
                </a:cubicBezTo>
                <a:cubicBezTo>
                  <a:pt x="87" y="270"/>
                  <a:pt x="95" y="266"/>
                  <a:pt x="103" y="258"/>
                </a:cubicBezTo>
                <a:cubicBezTo>
                  <a:pt x="110" y="251"/>
                  <a:pt x="116" y="241"/>
                  <a:pt x="120" y="231"/>
                </a:cubicBezTo>
                <a:cubicBezTo>
                  <a:pt x="147" y="132"/>
                  <a:pt x="160" y="74"/>
                  <a:pt x="160" y="58"/>
                </a:cubicBezTo>
                <a:cubicBezTo>
                  <a:pt x="160" y="42"/>
                  <a:pt x="149" y="34"/>
                  <a:pt x="127" y="34"/>
                </a:cubicBezTo>
                <a:cubicBezTo>
                  <a:pt x="111" y="34"/>
                  <a:pt x="95" y="39"/>
                  <a:pt x="79" y="50"/>
                </a:cubicBezTo>
                <a:cubicBezTo>
                  <a:pt x="63" y="60"/>
                  <a:pt x="51" y="76"/>
                  <a:pt x="42" y="100"/>
                </a:cubicBezTo>
                <a:cubicBezTo>
                  <a:pt x="40" y="106"/>
                  <a:pt x="38" y="110"/>
                  <a:pt x="37" y="111"/>
                </a:cubicBezTo>
                <a:cubicBezTo>
                  <a:pt x="36" y="112"/>
                  <a:pt x="31" y="113"/>
                  <a:pt x="24" y="113"/>
                </a:cubicBezTo>
                <a:lnTo>
                  <a:pt x="20" y="11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41" name="フリーフォーム: 図形 3340"/>
          <p:cNvSpPr/>
          <p:nvPr/>
        </p:nvSpPr>
        <p:spPr>
          <a:xfrm>
            <a:off x="6333480" y="1579320"/>
            <a:ext cx="9720" cy="236880"/>
          </a:xfrm>
          <a:custGeom>
            <a:avLst/>
            <a:gdLst/>
            <a:ahLst/>
            <a:cxnLst/>
            <a:rect l="0" t="0" r="r" b="b"/>
            <a:pathLst>
              <a:path w="27" h="658">
                <a:moveTo>
                  <a:pt x="13" y="658"/>
                </a:moveTo>
                <a:lnTo>
                  <a:pt x="12" y="658"/>
                </a:lnTo>
                <a:cubicBezTo>
                  <a:pt x="7" y="658"/>
                  <a:pt x="3" y="655"/>
                  <a:pt x="0" y="648"/>
                </a:cubicBezTo>
                <a:lnTo>
                  <a:pt x="0" y="328"/>
                </a:lnTo>
                <a:lnTo>
                  <a:pt x="1" y="8"/>
                </a:lnTo>
                <a:cubicBezTo>
                  <a:pt x="5" y="2"/>
                  <a:pt x="9" y="0"/>
                  <a:pt x="13" y="0"/>
                </a:cubicBezTo>
                <a:cubicBezTo>
                  <a:pt x="19" y="0"/>
                  <a:pt x="24" y="3"/>
                  <a:pt x="27" y="9"/>
                </a:cubicBezTo>
                <a:lnTo>
                  <a:pt x="27" y="648"/>
                </a:lnTo>
                <a:cubicBezTo>
                  <a:pt x="24" y="655"/>
                  <a:pt x="19" y="658"/>
                  <a:pt x="15" y="658"/>
                </a:cubicBezTo>
                <a:lnTo>
                  <a:pt x="13" y="6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42" name="フリーフォーム: 図形 3341"/>
          <p:cNvSpPr/>
          <p:nvPr/>
        </p:nvSpPr>
        <p:spPr>
          <a:xfrm>
            <a:off x="6376680" y="1649520"/>
            <a:ext cx="149760" cy="109440"/>
          </a:xfrm>
          <a:custGeom>
            <a:avLst/>
            <a:gdLst/>
            <a:ahLst/>
            <a:cxnLst/>
            <a:rect l="0" t="0" r="r" b="b"/>
            <a:pathLst>
              <a:path w="416" h="304">
                <a:moveTo>
                  <a:pt x="109" y="42"/>
                </a:moveTo>
                <a:cubicBezTo>
                  <a:pt x="109" y="38"/>
                  <a:pt x="109" y="36"/>
                  <a:pt x="108" y="35"/>
                </a:cubicBezTo>
                <a:cubicBezTo>
                  <a:pt x="107" y="34"/>
                  <a:pt x="104" y="34"/>
                  <a:pt x="100" y="34"/>
                </a:cubicBezTo>
                <a:cubicBezTo>
                  <a:pt x="89" y="35"/>
                  <a:pt x="78" y="41"/>
                  <a:pt x="68" y="53"/>
                </a:cubicBezTo>
                <a:cubicBezTo>
                  <a:pt x="57" y="65"/>
                  <a:pt x="49" y="80"/>
                  <a:pt x="43" y="98"/>
                </a:cubicBezTo>
                <a:cubicBezTo>
                  <a:pt x="41" y="106"/>
                  <a:pt x="39" y="110"/>
                  <a:pt x="38" y="111"/>
                </a:cubicBezTo>
                <a:cubicBezTo>
                  <a:pt x="37" y="112"/>
                  <a:pt x="32" y="113"/>
                  <a:pt x="25" y="113"/>
                </a:cubicBezTo>
                <a:lnTo>
                  <a:pt x="21" y="113"/>
                </a:lnTo>
                <a:lnTo>
                  <a:pt x="14" y="113"/>
                </a:lnTo>
                <a:cubicBezTo>
                  <a:pt x="5" y="113"/>
                  <a:pt x="0" y="110"/>
                  <a:pt x="0" y="104"/>
                </a:cubicBezTo>
                <a:cubicBezTo>
                  <a:pt x="0" y="98"/>
                  <a:pt x="3" y="90"/>
                  <a:pt x="8" y="80"/>
                </a:cubicBezTo>
                <a:cubicBezTo>
                  <a:pt x="12" y="69"/>
                  <a:pt x="19" y="58"/>
                  <a:pt x="27" y="46"/>
                </a:cubicBezTo>
                <a:cubicBezTo>
                  <a:pt x="36" y="33"/>
                  <a:pt x="47" y="23"/>
                  <a:pt x="62" y="14"/>
                </a:cubicBezTo>
                <a:cubicBezTo>
                  <a:pt x="76" y="5"/>
                  <a:pt x="91" y="1"/>
                  <a:pt x="108" y="0"/>
                </a:cubicBezTo>
                <a:cubicBezTo>
                  <a:pt x="130" y="0"/>
                  <a:pt x="148" y="6"/>
                  <a:pt x="164" y="17"/>
                </a:cubicBezTo>
                <a:cubicBezTo>
                  <a:pt x="179" y="28"/>
                  <a:pt x="187" y="42"/>
                  <a:pt x="187" y="59"/>
                </a:cubicBezTo>
                <a:cubicBezTo>
                  <a:pt x="187" y="66"/>
                  <a:pt x="180" y="90"/>
                  <a:pt x="164" y="131"/>
                </a:cubicBezTo>
                <a:cubicBezTo>
                  <a:pt x="149" y="172"/>
                  <a:pt x="141" y="204"/>
                  <a:pt x="141" y="226"/>
                </a:cubicBezTo>
                <a:cubicBezTo>
                  <a:pt x="141" y="255"/>
                  <a:pt x="153" y="270"/>
                  <a:pt x="176" y="270"/>
                </a:cubicBezTo>
                <a:cubicBezTo>
                  <a:pt x="188" y="270"/>
                  <a:pt x="200" y="267"/>
                  <a:pt x="211" y="260"/>
                </a:cubicBezTo>
                <a:cubicBezTo>
                  <a:pt x="222" y="254"/>
                  <a:pt x="230" y="248"/>
                  <a:pt x="235" y="242"/>
                </a:cubicBezTo>
                <a:cubicBezTo>
                  <a:pt x="239" y="236"/>
                  <a:pt x="242" y="233"/>
                  <a:pt x="242" y="231"/>
                </a:cubicBezTo>
                <a:cubicBezTo>
                  <a:pt x="242" y="229"/>
                  <a:pt x="250" y="197"/>
                  <a:pt x="265" y="136"/>
                </a:cubicBezTo>
                <a:cubicBezTo>
                  <a:pt x="280" y="74"/>
                  <a:pt x="289" y="41"/>
                  <a:pt x="290" y="37"/>
                </a:cubicBezTo>
                <a:cubicBezTo>
                  <a:pt x="293" y="29"/>
                  <a:pt x="299" y="22"/>
                  <a:pt x="308" y="15"/>
                </a:cubicBezTo>
                <a:cubicBezTo>
                  <a:pt x="316" y="9"/>
                  <a:pt x="326" y="5"/>
                  <a:pt x="337" y="5"/>
                </a:cubicBezTo>
                <a:cubicBezTo>
                  <a:pt x="349" y="5"/>
                  <a:pt x="357" y="9"/>
                  <a:pt x="363" y="15"/>
                </a:cubicBezTo>
                <a:cubicBezTo>
                  <a:pt x="369" y="22"/>
                  <a:pt x="372" y="29"/>
                  <a:pt x="372" y="36"/>
                </a:cubicBezTo>
                <a:cubicBezTo>
                  <a:pt x="372" y="39"/>
                  <a:pt x="368" y="57"/>
                  <a:pt x="361" y="90"/>
                </a:cubicBezTo>
                <a:cubicBezTo>
                  <a:pt x="353" y="124"/>
                  <a:pt x="345" y="156"/>
                  <a:pt x="336" y="188"/>
                </a:cubicBezTo>
                <a:lnTo>
                  <a:pt x="324" y="235"/>
                </a:lnTo>
                <a:cubicBezTo>
                  <a:pt x="323" y="238"/>
                  <a:pt x="323" y="244"/>
                  <a:pt x="323" y="251"/>
                </a:cubicBezTo>
                <a:cubicBezTo>
                  <a:pt x="323" y="264"/>
                  <a:pt x="326" y="271"/>
                  <a:pt x="334" y="271"/>
                </a:cubicBezTo>
                <a:cubicBezTo>
                  <a:pt x="341" y="271"/>
                  <a:pt x="346" y="268"/>
                  <a:pt x="351" y="262"/>
                </a:cubicBezTo>
                <a:cubicBezTo>
                  <a:pt x="359" y="253"/>
                  <a:pt x="366" y="236"/>
                  <a:pt x="373" y="210"/>
                </a:cubicBezTo>
                <a:cubicBezTo>
                  <a:pt x="375" y="201"/>
                  <a:pt x="377" y="196"/>
                  <a:pt x="379" y="195"/>
                </a:cubicBezTo>
                <a:cubicBezTo>
                  <a:pt x="381" y="193"/>
                  <a:pt x="385" y="192"/>
                  <a:pt x="393" y="192"/>
                </a:cubicBezTo>
                <a:lnTo>
                  <a:pt x="396" y="192"/>
                </a:lnTo>
                <a:lnTo>
                  <a:pt x="403" y="192"/>
                </a:lnTo>
                <a:cubicBezTo>
                  <a:pt x="412" y="192"/>
                  <a:pt x="416" y="195"/>
                  <a:pt x="416" y="201"/>
                </a:cubicBezTo>
                <a:cubicBezTo>
                  <a:pt x="416" y="204"/>
                  <a:pt x="415" y="207"/>
                  <a:pt x="415" y="212"/>
                </a:cubicBezTo>
                <a:cubicBezTo>
                  <a:pt x="414" y="216"/>
                  <a:pt x="411" y="224"/>
                  <a:pt x="405" y="237"/>
                </a:cubicBezTo>
                <a:cubicBezTo>
                  <a:pt x="400" y="249"/>
                  <a:pt x="395" y="259"/>
                  <a:pt x="390" y="268"/>
                </a:cubicBezTo>
                <a:cubicBezTo>
                  <a:pt x="384" y="276"/>
                  <a:pt x="376" y="284"/>
                  <a:pt x="364" y="293"/>
                </a:cubicBezTo>
                <a:cubicBezTo>
                  <a:pt x="352" y="301"/>
                  <a:pt x="339" y="305"/>
                  <a:pt x="327" y="304"/>
                </a:cubicBezTo>
                <a:cubicBezTo>
                  <a:pt x="322" y="304"/>
                  <a:pt x="317" y="304"/>
                  <a:pt x="312" y="303"/>
                </a:cubicBezTo>
                <a:cubicBezTo>
                  <a:pt x="307" y="303"/>
                  <a:pt x="303" y="302"/>
                  <a:pt x="299" y="301"/>
                </a:cubicBezTo>
                <a:cubicBezTo>
                  <a:pt x="295" y="299"/>
                  <a:pt x="291" y="298"/>
                  <a:pt x="288" y="297"/>
                </a:cubicBezTo>
                <a:cubicBezTo>
                  <a:pt x="284" y="296"/>
                  <a:pt x="281" y="295"/>
                  <a:pt x="278" y="293"/>
                </a:cubicBezTo>
                <a:cubicBezTo>
                  <a:pt x="275" y="292"/>
                  <a:pt x="272" y="290"/>
                  <a:pt x="270" y="288"/>
                </a:cubicBezTo>
                <a:cubicBezTo>
                  <a:pt x="268" y="286"/>
                  <a:pt x="266" y="285"/>
                  <a:pt x="264" y="283"/>
                </a:cubicBezTo>
                <a:cubicBezTo>
                  <a:pt x="261" y="282"/>
                  <a:pt x="260" y="281"/>
                  <a:pt x="258" y="279"/>
                </a:cubicBezTo>
                <a:cubicBezTo>
                  <a:pt x="257" y="278"/>
                  <a:pt x="256" y="277"/>
                  <a:pt x="254" y="276"/>
                </a:cubicBezTo>
                <a:cubicBezTo>
                  <a:pt x="253" y="274"/>
                  <a:pt x="252" y="273"/>
                  <a:pt x="252" y="273"/>
                </a:cubicBezTo>
                <a:lnTo>
                  <a:pt x="251" y="272"/>
                </a:lnTo>
                <a:lnTo>
                  <a:pt x="246" y="276"/>
                </a:lnTo>
                <a:cubicBezTo>
                  <a:pt x="224" y="294"/>
                  <a:pt x="200" y="303"/>
                  <a:pt x="174" y="303"/>
                </a:cubicBezTo>
                <a:lnTo>
                  <a:pt x="169" y="303"/>
                </a:lnTo>
                <a:cubicBezTo>
                  <a:pt x="111" y="303"/>
                  <a:pt x="76" y="285"/>
                  <a:pt x="65" y="247"/>
                </a:cubicBezTo>
                <a:cubicBezTo>
                  <a:pt x="62" y="240"/>
                  <a:pt x="61" y="229"/>
                  <a:pt x="61" y="216"/>
                </a:cubicBezTo>
                <a:lnTo>
                  <a:pt x="61" y="209"/>
                </a:lnTo>
                <a:cubicBezTo>
                  <a:pt x="61" y="192"/>
                  <a:pt x="69" y="162"/>
                  <a:pt x="85" y="119"/>
                </a:cubicBezTo>
                <a:cubicBezTo>
                  <a:pt x="100" y="75"/>
                  <a:pt x="109" y="49"/>
                  <a:pt x="109" y="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43" name="フリーフォーム: 図形 3342"/>
          <p:cNvSpPr/>
          <p:nvPr/>
        </p:nvSpPr>
        <p:spPr>
          <a:xfrm>
            <a:off x="6550920" y="1728000"/>
            <a:ext cx="31680" cy="74880"/>
          </a:xfrm>
          <a:custGeom>
            <a:avLst/>
            <a:gdLst/>
            <a:ahLst/>
            <a:cxnLst/>
            <a:rect l="0" t="0" r="r" b="b"/>
            <a:pathLst>
              <a:path w="88" h="208">
                <a:moveTo>
                  <a:pt x="0" y="57"/>
                </a:moveTo>
                <a:cubicBezTo>
                  <a:pt x="0" y="57"/>
                  <a:pt x="0" y="51"/>
                  <a:pt x="0" y="40"/>
                </a:cubicBezTo>
                <a:cubicBezTo>
                  <a:pt x="0" y="29"/>
                  <a:pt x="3" y="20"/>
                  <a:pt x="10" y="12"/>
                </a:cubicBezTo>
                <a:cubicBezTo>
                  <a:pt x="17" y="4"/>
                  <a:pt x="27" y="0"/>
                  <a:pt x="39" y="0"/>
                </a:cubicBezTo>
                <a:cubicBezTo>
                  <a:pt x="51" y="0"/>
                  <a:pt x="62" y="5"/>
                  <a:pt x="72" y="16"/>
                </a:cubicBezTo>
                <a:cubicBezTo>
                  <a:pt x="82" y="27"/>
                  <a:pt x="87" y="47"/>
                  <a:pt x="88" y="75"/>
                </a:cubicBezTo>
                <a:cubicBezTo>
                  <a:pt x="88" y="91"/>
                  <a:pt x="86" y="106"/>
                  <a:pt x="82" y="120"/>
                </a:cubicBezTo>
                <a:cubicBezTo>
                  <a:pt x="77" y="134"/>
                  <a:pt x="72" y="147"/>
                  <a:pt x="67" y="158"/>
                </a:cubicBezTo>
                <a:cubicBezTo>
                  <a:pt x="62" y="168"/>
                  <a:pt x="56" y="177"/>
                  <a:pt x="50" y="184"/>
                </a:cubicBezTo>
                <a:cubicBezTo>
                  <a:pt x="44" y="192"/>
                  <a:pt x="38" y="198"/>
                  <a:pt x="34" y="202"/>
                </a:cubicBezTo>
                <a:cubicBezTo>
                  <a:pt x="30" y="207"/>
                  <a:pt x="27" y="209"/>
                  <a:pt x="26" y="208"/>
                </a:cubicBezTo>
                <a:cubicBezTo>
                  <a:pt x="24" y="208"/>
                  <a:pt x="21" y="206"/>
                  <a:pt x="17" y="202"/>
                </a:cubicBezTo>
                <a:cubicBezTo>
                  <a:pt x="13" y="198"/>
                  <a:pt x="11" y="195"/>
                  <a:pt x="11" y="194"/>
                </a:cubicBezTo>
                <a:cubicBezTo>
                  <a:pt x="11" y="192"/>
                  <a:pt x="13" y="188"/>
                  <a:pt x="18" y="183"/>
                </a:cubicBezTo>
                <a:cubicBezTo>
                  <a:pt x="23" y="178"/>
                  <a:pt x="29" y="171"/>
                  <a:pt x="35" y="163"/>
                </a:cubicBezTo>
                <a:cubicBezTo>
                  <a:pt x="41" y="156"/>
                  <a:pt x="47" y="145"/>
                  <a:pt x="52" y="131"/>
                </a:cubicBezTo>
                <a:cubicBezTo>
                  <a:pt x="57" y="117"/>
                  <a:pt x="61" y="100"/>
                  <a:pt x="62" y="83"/>
                </a:cubicBezTo>
                <a:lnTo>
                  <a:pt x="62" y="75"/>
                </a:lnTo>
                <a:cubicBezTo>
                  <a:pt x="61" y="76"/>
                  <a:pt x="60" y="76"/>
                  <a:pt x="58" y="77"/>
                </a:cubicBezTo>
                <a:cubicBezTo>
                  <a:pt x="57" y="77"/>
                  <a:pt x="56" y="78"/>
                  <a:pt x="54" y="79"/>
                </a:cubicBezTo>
                <a:cubicBezTo>
                  <a:pt x="53" y="79"/>
                  <a:pt x="51" y="80"/>
                  <a:pt x="49" y="80"/>
                </a:cubicBezTo>
                <a:cubicBezTo>
                  <a:pt x="46" y="80"/>
                  <a:pt x="43" y="80"/>
                  <a:pt x="41" y="81"/>
                </a:cubicBezTo>
                <a:cubicBezTo>
                  <a:pt x="29" y="81"/>
                  <a:pt x="19" y="77"/>
                  <a:pt x="12" y="69"/>
                </a:cubicBezTo>
                <a:lnTo>
                  <a:pt x="0" y="5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44" name="フリーフォーム: 図形 3343"/>
          <p:cNvSpPr/>
          <p:nvPr/>
        </p:nvSpPr>
        <p:spPr>
          <a:xfrm>
            <a:off x="6608520" y="1649520"/>
            <a:ext cx="131760" cy="109440"/>
          </a:xfrm>
          <a:custGeom>
            <a:avLst/>
            <a:gdLst/>
            <a:ahLst/>
            <a:cxnLst/>
            <a:rect l="0" t="0" r="r" b="b"/>
            <a:pathLst>
              <a:path w="366" h="304">
                <a:moveTo>
                  <a:pt x="20" y="113"/>
                </a:moveTo>
                <a:lnTo>
                  <a:pt x="13" y="113"/>
                </a:lnTo>
                <a:cubicBezTo>
                  <a:pt x="4" y="113"/>
                  <a:pt x="0" y="110"/>
                  <a:pt x="0" y="104"/>
                </a:cubicBezTo>
                <a:cubicBezTo>
                  <a:pt x="0" y="103"/>
                  <a:pt x="0" y="101"/>
                  <a:pt x="1" y="96"/>
                </a:cubicBezTo>
                <a:cubicBezTo>
                  <a:pt x="2" y="92"/>
                  <a:pt x="4" y="86"/>
                  <a:pt x="8" y="79"/>
                </a:cubicBezTo>
                <a:cubicBezTo>
                  <a:pt x="12" y="72"/>
                  <a:pt x="17" y="65"/>
                  <a:pt x="21" y="57"/>
                </a:cubicBezTo>
                <a:cubicBezTo>
                  <a:pt x="26" y="50"/>
                  <a:pt x="34" y="42"/>
                  <a:pt x="44" y="34"/>
                </a:cubicBezTo>
                <a:cubicBezTo>
                  <a:pt x="54" y="25"/>
                  <a:pt x="65" y="18"/>
                  <a:pt x="77" y="13"/>
                </a:cubicBezTo>
                <a:cubicBezTo>
                  <a:pt x="95" y="5"/>
                  <a:pt x="111" y="1"/>
                  <a:pt x="126" y="1"/>
                </a:cubicBezTo>
                <a:lnTo>
                  <a:pt x="128" y="1"/>
                </a:lnTo>
                <a:cubicBezTo>
                  <a:pt x="144" y="1"/>
                  <a:pt x="154" y="1"/>
                  <a:pt x="158" y="2"/>
                </a:cubicBezTo>
                <a:cubicBezTo>
                  <a:pt x="191" y="7"/>
                  <a:pt x="213" y="18"/>
                  <a:pt x="224" y="34"/>
                </a:cubicBezTo>
                <a:lnTo>
                  <a:pt x="230" y="28"/>
                </a:lnTo>
                <a:cubicBezTo>
                  <a:pt x="249" y="9"/>
                  <a:pt x="269" y="0"/>
                  <a:pt x="290" y="0"/>
                </a:cubicBezTo>
                <a:cubicBezTo>
                  <a:pt x="314" y="0"/>
                  <a:pt x="333" y="7"/>
                  <a:pt x="346" y="21"/>
                </a:cubicBezTo>
                <a:cubicBezTo>
                  <a:pt x="359" y="34"/>
                  <a:pt x="366" y="51"/>
                  <a:pt x="366" y="70"/>
                </a:cubicBezTo>
                <a:cubicBezTo>
                  <a:pt x="366" y="89"/>
                  <a:pt x="361" y="104"/>
                  <a:pt x="349" y="114"/>
                </a:cubicBezTo>
                <a:cubicBezTo>
                  <a:pt x="338" y="124"/>
                  <a:pt x="326" y="130"/>
                  <a:pt x="313" y="130"/>
                </a:cubicBezTo>
                <a:cubicBezTo>
                  <a:pt x="302" y="130"/>
                  <a:pt x="294" y="127"/>
                  <a:pt x="287" y="121"/>
                </a:cubicBezTo>
                <a:cubicBezTo>
                  <a:pt x="280" y="115"/>
                  <a:pt x="276" y="106"/>
                  <a:pt x="276" y="95"/>
                </a:cubicBezTo>
                <a:cubicBezTo>
                  <a:pt x="276" y="80"/>
                  <a:pt x="282" y="67"/>
                  <a:pt x="293" y="56"/>
                </a:cubicBezTo>
                <a:cubicBezTo>
                  <a:pt x="299" y="52"/>
                  <a:pt x="306" y="48"/>
                  <a:pt x="315" y="44"/>
                </a:cubicBezTo>
                <a:cubicBezTo>
                  <a:pt x="315" y="44"/>
                  <a:pt x="314" y="43"/>
                  <a:pt x="312" y="42"/>
                </a:cubicBezTo>
                <a:cubicBezTo>
                  <a:pt x="310" y="40"/>
                  <a:pt x="307" y="39"/>
                  <a:pt x="303" y="37"/>
                </a:cubicBezTo>
                <a:cubicBezTo>
                  <a:pt x="298" y="35"/>
                  <a:pt x="293" y="34"/>
                  <a:pt x="288" y="34"/>
                </a:cubicBezTo>
                <a:cubicBezTo>
                  <a:pt x="283" y="34"/>
                  <a:pt x="279" y="35"/>
                  <a:pt x="276" y="36"/>
                </a:cubicBezTo>
                <a:cubicBezTo>
                  <a:pt x="262" y="42"/>
                  <a:pt x="252" y="55"/>
                  <a:pt x="245" y="73"/>
                </a:cubicBezTo>
                <a:cubicBezTo>
                  <a:pt x="219" y="173"/>
                  <a:pt x="205" y="230"/>
                  <a:pt x="205" y="246"/>
                </a:cubicBezTo>
                <a:cubicBezTo>
                  <a:pt x="205" y="262"/>
                  <a:pt x="216" y="270"/>
                  <a:pt x="239" y="270"/>
                </a:cubicBezTo>
                <a:cubicBezTo>
                  <a:pt x="258" y="270"/>
                  <a:pt x="276" y="263"/>
                  <a:pt x="291" y="250"/>
                </a:cubicBezTo>
                <a:cubicBezTo>
                  <a:pt x="307" y="237"/>
                  <a:pt x="318" y="222"/>
                  <a:pt x="324" y="205"/>
                </a:cubicBezTo>
                <a:cubicBezTo>
                  <a:pt x="326" y="199"/>
                  <a:pt x="328" y="195"/>
                  <a:pt x="329" y="194"/>
                </a:cubicBezTo>
                <a:cubicBezTo>
                  <a:pt x="330" y="193"/>
                  <a:pt x="335" y="192"/>
                  <a:pt x="342" y="192"/>
                </a:cubicBezTo>
                <a:lnTo>
                  <a:pt x="346" y="192"/>
                </a:lnTo>
                <a:lnTo>
                  <a:pt x="353" y="192"/>
                </a:lnTo>
                <a:cubicBezTo>
                  <a:pt x="362" y="192"/>
                  <a:pt x="366" y="195"/>
                  <a:pt x="366" y="201"/>
                </a:cubicBezTo>
                <a:cubicBezTo>
                  <a:pt x="366" y="207"/>
                  <a:pt x="364" y="215"/>
                  <a:pt x="358" y="226"/>
                </a:cubicBezTo>
                <a:cubicBezTo>
                  <a:pt x="352" y="236"/>
                  <a:pt x="344" y="247"/>
                  <a:pt x="334" y="259"/>
                </a:cubicBezTo>
                <a:cubicBezTo>
                  <a:pt x="324" y="271"/>
                  <a:pt x="310" y="281"/>
                  <a:pt x="291" y="291"/>
                </a:cubicBezTo>
                <a:cubicBezTo>
                  <a:pt x="273" y="300"/>
                  <a:pt x="254" y="304"/>
                  <a:pt x="234" y="304"/>
                </a:cubicBezTo>
                <a:cubicBezTo>
                  <a:pt x="197" y="304"/>
                  <a:pt x="168" y="294"/>
                  <a:pt x="147" y="276"/>
                </a:cubicBezTo>
                <a:lnTo>
                  <a:pt x="142" y="270"/>
                </a:lnTo>
                <a:cubicBezTo>
                  <a:pt x="123" y="292"/>
                  <a:pt x="102" y="303"/>
                  <a:pt x="78" y="303"/>
                </a:cubicBezTo>
                <a:lnTo>
                  <a:pt x="74" y="303"/>
                </a:lnTo>
                <a:cubicBezTo>
                  <a:pt x="49" y="303"/>
                  <a:pt x="30" y="296"/>
                  <a:pt x="18" y="282"/>
                </a:cubicBezTo>
                <a:cubicBezTo>
                  <a:pt x="6" y="268"/>
                  <a:pt x="0" y="253"/>
                  <a:pt x="0" y="236"/>
                </a:cubicBezTo>
                <a:cubicBezTo>
                  <a:pt x="0" y="215"/>
                  <a:pt x="6" y="200"/>
                  <a:pt x="18" y="190"/>
                </a:cubicBezTo>
                <a:cubicBezTo>
                  <a:pt x="29" y="180"/>
                  <a:pt x="41" y="175"/>
                  <a:pt x="54" y="175"/>
                </a:cubicBezTo>
                <a:cubicBezTo>
                  <a:pt x="64" y="175"/>
                  <a:pt x="72" y="178"/>
                  <a:pt x="80" y="184"/>
                </a:cubicBezTo>
                <a:cubicBezTo>
                  <a:pt x="87" y="190"/>
                  <a:pt x="91" y="199"/>
                  <a:pt x="91" y="209"/>
                </a:cubicBezTo>
                <a:cubicBezTo>
                  <a:pt x="91" y="224"/>
                  <a:pt x="85" y="237"/>
                  <a:pt x="73" y="248"/>
                </a:cubicBezTo>
                <a:cubicBezTo>
                  <a:pt x="67" y="252"/>
                  <a:pt x="60" y="256"/>
                  <a:pt x="52" y="260"/>
                </a:cubicBezTo>
                <a:cubicBezTo>
                  <a:pt x="53" y="262"/>
                  <a:pt x="56" y="264"/>
                  <a:pt x="61" y="266"/>
                </a:cubicBezTo>
                <a:cubicBezTo>
                  <a:pt x="66" y="269"/>
                  <a:pt x="72" y="270"/>
                  <a:pt x="78" y="270"/>
                </a:cubicBezTo>
                <a:cubicBezTo>
                  <a:pt x="88" y="270"/>
                  <a:pt x="97" y="266"/>
                  <a:pt x="104" y="258"/>
                </a:cubicBezTo>
                <a:cubicBezTo>
                  <a:pt x="111" y="251"/>
                  <a:pt x="117" y="241"/>
                  <a:pt x="121" y="231"/>
                </a:cubicBezTo>
                <a:cubicBezTo>
                  <a:pt x="148" y="132"/>
                  <a:pt x="161" y="74"/>
                  <a:pt x="161" y="58"/>
                </a:cubicBezTo>
                <a:cubicBezTo>
                  <a:pt x="161" y="42"/>
                  <a:pt x="150" y="34"/>
                  <a:pt x="128" y="34"/>
                </a:cubicBezTo>
                <a:cubicBezTo>
                  <a:pt x="112" y="34"/>
                  <a:pt x="96" y="39"/>
                  <a:pt x="80" y="50"/>
                </a:cubicBezTo>
                <a:cubicBezTo>
                  <a:pt x="64" y="60"/>
                  <a:pt x="51" y="76"/>
                  <a:pt x="42" y="100"/>
                </a:cubicBezTo>
                <a:cubicBezTo>
                  <a:pt x="40" y="106"/>
                  <a:pt x="39" y="110"/>
                  <a:pt x="37" y="111"/>
                </a:cubicBezTo>
                <a:cubicBezTo>
                  <a:pt x="36" y="112"/>
                  <a:pt x="32" y="113"/>
                  <a:pt x="24" y="113"/>
                </a:cubicBezTo>
                <a:lnTo>
                  <a:pt x="20" y="11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45" name="フリーフォーム: 図形 3344"/>
          <p:cNvSpPr/>
          <p:nvPr/>
        </p:nvSpPr>
        <p:spPr>
          <a:xfrm>
            <a:off x="6767280" y="1594440"/>
            <a:ext cx="38880" cy="86760"/>
          </a:xfrm>
          <a:custGeom>
            <a:avLst/>
            <a:gdLst/>
            <a:ahLst/>
            <a:cxnLst/>
            <a:rect l="0" t="0" r="r" b="b"/>
            <a:pathLst>
              <a:path w="108" h="241">
                <a:moveTo>
                  <a:pt x="22" y="241"/>
                </a:moveTo>
                <a:cubicBezTo>
                  <a:pt x="21" y="241"/>
                  <a:pt x="16" y="241"/>
                  <a:pt x="10" y="239"/>
                </a:cubicBezTo>
                <a:cubicBezTo>
                  <a:pt x="3" y="237"/>
                  <a:pt x="0" y="235"/>
                  <a:pt x="0" y="233"/>
                </a:cubicBezTo>
                <a:cubicBezTo>
                  <a:pt x="0" y="231"/>
                  <a:pt x="8" y="195"/>
                  <a:pt x="25" y="125"/>
                </a:cubicBezTo>
                <a:cubicBezTo>
                  <a:pt x="42" y="55"/>
                  <a:pt x="52" y="19"/>
                  <a:pt x="54" y="16"/>
                </a:cubicBezTo>
                <a:cubicBezTo>
                  <a:pt x="58" y="5"/>
                  <a:pt x="66" y="0"/>
                  <a:pt x="78" y="0"/>
                </a:cubicBezTo>
                <a:cubicBezTo>
                  <a:pt x="84" y="0"/>
                  <a:pt x="91" y="2"/>
                  <a:pt x="98" y="7"/>
                </a:cubicBezTo>
                <a:cubicBezTo>
                  <a:pt x="105" y="13"/>
                  <a:pt x="108" y="19"/>
                  <a:pt x="108" y="28"/>
                </a:cubicBezTo>
                <a:cubicBezTo>
                  <a:pt x="108" y="30"/>
                  <a:pt x="108" y="32"/>
                  <a:pt x="108" y="35"/>
                </a:cubicBezTo>
                <a:cubicBezTo>
                  <a:pt x="107" y="38"/>
                  <a:pt x="94" y="72"/>
                  <a:pt x="66" y="139"/>
                </a:cubicBezTo>
                <a:cubicBezTo>
                  <a:pt x="39" y="206"/>
                  <a:pt x="26" y="240"/>
                  <a:pt x="25" y="241"/>
                </a:cubicBezTo>
                <a:cubicBezTo>
                  <a:pt x="24" y="241"/>
                  <a:pt x="23" y="241"/>
                  <a:pt x="22" y="2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46" name="フリーフォーム: 図形 3345"/>
          <p:cNvSpPr/>
          <p:nvPr/>
        </p:nvSpPr>
        <p:spPr>
          <a:xfrm>
            <a:off x="6833160" y="1578960"/>
            <a:ext cx="56880" cy="237240"/>
          </a:xfrm>
          <a:custGeom>
            <a:avLst/>
            <a:gdLst/>
            <a:ahLst/>
            <a:cxnLst/>
            <a:rect l="0" t="0" r="r" b="b"/>
            <a:pathLst>
              <a:path w="158" h="659">
                <a:moveTo>
                  <a:pt x="3" y="1"/>
                </a:moveTo>
                <a:lnTo>
                  <a:pt x="6" y="0"/>
                </a:lnTo>
                <a:cubicBezTo>
                  <a:pt x="8" y="0"/>
                  <a:pt x="10" y="0"/>
                  <a:pt x="12" y="0"/>
                </a:cubicBezTo>
                <a:lnTo>
                  <a:pt x="20" y="0"/>
                </a:lnTo>
                <a:lnTo>
                  <a:pt x="38" y="16"/>
                </a:lnTo>
                <a:cubicBezTo>
                  <a:pt x="80" y="53"/>
                  <a:pt x="111" y="100"/>
                  <a:pt x="130" y="155"/>
                </a:cubicBezTo>
                <a:cubicBezTo>
                  <a:pt x="148" y="211"/>
                  <a:pt x="158" y="269"/>
                  <a:pt x="158" y="329"/>
                </a:cubicBezTo>
                <a:cubicBezTo>
                  <a:pt x="158" y="359"/>
                  <a:pt x="156" y="388"/>
                  <a:pt x="151" y="415"/>
                </a:cubicBezTo>
                <a:cubicBezTo>
                  <a:pt x="147" y="443"/>
                  <a:pt x="142" y="466"/>
                  <a:pt x="136" y="486"/>
                </a:cubicBezTo>
                <a:cubicBezTo>
                  <a:pt x="130" y="505"/>
                  <a:pt x="122" y="524"/>
                  <a:pt x="112" y="545"/>
                </a:cubicBezTo>
                <a:cubicBezTo>
                  <a:pt x="101" y="564"/>
                  <a:pt x="92" y="579"/>
                  <a:pt x="86" y="589"/>
                </a:cubicBezTo>
                <a:cubicBezTo>
                  <a:pt x="80" y="599"/>
                  <a:pt x="71" y="610"/>
                  <a:pt x="59" y="622"/>
                </a:cubicBezTo>
                <a:cubicBezTo>
                  <a:pt x="47" y="634"/>
                  <a:pt x="40" y="642"/>
                  <a:pt x="38" y="644"/>
                </a:cubicBezTo>
                <a:cubicBezTo>
                  <a:pt x="36" y="646"/>
                  <a:pt x="31" y="650"/>
                  <a:pt x="23" y="656"/>
                </a:cubicBezTo>
                <a:cubicBezTo>
                  <a:pt x="21" y="658"/>
                  <a:pt x="20" y="659"/>
                  <a:pt x="20" y="659"/>
                </a:cubicBezTo>
                <a:lnTo>
                  <a:pt x="12" y="659"/>
                </a:lnTo>
                <a:cubicBezTo>
                  <a:pt x="9" y="659"/>
                  <a:pt x="6" y="659"/>
                  <a:pt x="5" y="659"/>
                </a:cubicBezTo>
                <a:cubicBezTo>
                  <a:pt x="4" y="659"/>
                  <a:pt x="3" y="658"/>
                  <a:pt x="2" y="657"/>
                </a:cubicBezTo>
                <a:cubicBezTo>
                  <a:pt x="1" y="656"/>
                  <a:pt x="0" y="654"/>
                  <a:pt x="0" y="651"/>
                </a:cubicBezTo>
                <a:cubicBezTo>
                  <a:pt x="0" y="651"/>
                  <a:pt x="3" y="648"/>
                  <a:pt x="7" y="643"/>
                </a:cubicBezTo>
                <a:cubicBezTo>
                  <a:pt x="75" y="572"/>
                  <a:pt x="110" y="467"/>
                  <a:pt x="110" y="329"/>
                </a:cubicBezTo>
                <a:cubicBezTo>
                  <a:pt x="110" y="191"/>
                  <a:pt x="75" y="87"/>
                  <a:pt x="7" y="17"/>
                </a:cubicBezTo>
                <a:cubicBezTo>
                  <a:pt x="3" y="11"/>
                  <a:pt x="0" y="9"/>
                  <a:pt x="0" y="8"/>
                </a:cubicBezTo>
                <a:cubicBezTo>
                  <a:pt x="0" y="5"/>
                  <a:pt x="1" y="2"/>
                  <a:pt x="3"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47" name="フリーフォーム: 図形 3346"/>
          <p:cNvSpPr/>
          <p:nvPr/>
        </p:nvSpPr>
        <p:spPr>
          <a:xfrm>
            <a:off x="1599840" y="1981080"/>
            <a:ext cx="95760" cy="95400"/>
          </a:xfrm>
          <a:custGeom>
            <a:avLst/>
            <a:gdLst/>
            <a:ahLst/>
            <a:cxnLst/>
            <a:rect l="0" t="0" r="r" b="b"/>
            <a:pathLst>
              <a:path w="266" h="265">
                <a:moveTo>
                  <a:pt x="266" y="132"/>
                </a:moveTo>
                <a:cubicBezTo>
                  <a:pt x="266" y="150"/>
                  <a:pt x="263" y="167"/>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7"/>
                  <a:pt x="0" y="150"/>
                  <a:pt x="0" y="132"/>
                </a:cubicBezTo>
                <a:cubicBezTo>
                  <a:pt x="0" y="115"/>
                  <a:pt x="4" y="98"/>
                  <a:pt x="11" y="81"/>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1"/>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348" name="フリーフォーム: 図形 3347"/>
          <p:cNvSpPr/>
          <p:nvPr/>
        </p:nvSpPr>
        <p:spPr>
          <a:xfrm>
            <a:off x="1893960" y="1876320"/>
            <a:ext cx="75240" cy="335160"/>
          </a:xfrm>
          <a:custGeom>
            <a:avLst/>
            <a:gdLst/>
            <a:ahLst/>
            <a:cxnLst/>
            <a:rect l="0" t="0" r="r" b="b"/>
            <a:pathLst>
              <a:path w="209" h="931">
                <a:moveTo>
                  <a:pt x="209" y="915"/>
                </a:moveTo>
                <a:cubicBezTo>
                  <a:pt x="208" y="919"/>
                  <a:pt x="206" y="923"/>
                  <a:pt x="203" y="926"/>
                </a:cubicBezTo>
                <a:cubicBezTo>
                  <a:pt x="200" y="929"/>
                  <a:pt x="196" y="931"/>
                  <a:pt x="190" y="931"/>
                </a:cubicBezTo>
                <a:cubicBezTo>
                  <a:pt x="184" y="931"/>
                  <a:pt x="179" y="928"/>
                  <a:pt x="174" y="922"/>
                </a:cubicBezTo>
                <a:cubicBezTo>
                  <a:pt x="172" y="918"/>
                  <a:pt x="143" y="841"/>
                  <a:pt x="87" y="692"/>
                </a:cubicBezTo>
                <a:cubicBezTo>
                  <a:pt x="30" y="544"/>
                  <a:pt x="1" y="468"/>
                  <a:pt x="0" y="465"/>
                </a:cubicBezTo>
                <a:cubicBezTo>
                  <a:pt x="0" y="462"/>
                  <a:pt x="29" y="386"/>
                  <a:pt x="86" y="238"/>
                </a:cubicBezTo>
                <a:cubicBezTo>
                  <a:pt x="143" y="90"/>
                  <a:pt x="172" y="14"/>
                  <a:pt x="174" y="9"/>
                </a:cubicBezTo>
                <a:cubicBezTo>
                  <a:pt x="176" y="6"/>
                  <a:pt x="179" y="3"/>
                  <a:pt x="184" y="1"/>
                </a:cubicBezTo>
                <a:lnTo>
                  <a:pt x="186" y="0"/>
                </a:lnTo>
                <a:cubicBezTo>
                  <a:pt x="188" y="0"/>
                  <a:pt x="189" y="0"/>
                  <a:pt x="190" y="0"/>
                </a:cubicBezTo>
                <a:cubicBezTo>
                  <a:pt x="201" y="0"/>
                  <a:pt x="207" y="5"/>
                  <a:pt x="209" y="17"/>
                </a:cubicBezTo>
                <a:cubicBezTo>
                  <a:pt x="209" y="20"/>
                  <a:pt x="181" y="95"/>
                  <a:pt x="125" y="243"/>
                </a:cubicBezTo>
                <a:cubicBezTo>
                  <a:pt x="69" y="390"/>
                  <a:pt x="40" y="464"/>
                  <a:pt x="40" y="465"/>
                </a:cubicBezTo>
                <a:cubicBezTo>
                  <a:pt x="40" y="466"/>
                  <a:pt x="69" y="540"/>
                  <a:pt x="125" y="687"/>
                </a:cubicBezTo>
                <a:cubicBezTo>
                  <a:pt x="181" y="836"/>
                  <a:pt x="209" y="911"/>
                  <a:pt x="209" y="91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49" name="フリーフォーム: 図形 3348"/>
          <p:cNvSpPr/>
          <p:nvPr/>
        </p:nvSpPr>
        <p:spPr>
          <a:xfrm>
            <a:off x="2005920" y="1891440"/>
            <a:ext cx="166320" cy="304920"/>
          </a:xfrm>
          <a:custGeom>
            <a:avLst/>
            <a:gdLst/>
            <a:ahLst/>
            <a:cxnLst/>
            <a:rect l="0" t="0" r="r" b="b"/>
            <a:pathLst>
              <a:path w="462" h="847">
                <a:moveTo>
                  <a:pt x="59" y="807"/>
                </a:moveTo>
                <a:cubicBezTo>
                  <a:pt x="60" y="807"/>
                  <a:pt x="62" y="808"/>
                  <a:pt x="64" y="809"/>
                </a:cubicBezTo>
                <a:cubicBezTo>
                  <a:pt x="67" y="811"/>
                  <a:pt x="70" y="811"/>
                  <a:pt x="74" y="812"/>
                </a:cubicBezTo>
                <a:cubicBezTo>
                  <a:pt x="79" y="813"/>
                  <a:pt x="82" y="813"/>
                  <a:pt x="86" y="813"/>
                </a:cubicBezTo>
                <a:cubicBezTo>
                  <a:pt x="94" y="813"/>
                  <a:pt x="101" y="809"/>
                  <a:pt x="108" y="801"/>
                </a:cubicBezTo>
                <a:cubicBezTo>
                  <a:pt x="115" y="793"/>
                  <a:pt x="120" y="784"/>
                  <a:pt x="123" y="774"/>
                </a:cubicBezTo>
                <a:cubicBezTo>
                  <a:pt x="129" y="757"/>
                  <a:pt x="140" y="710"/>
                  <a:pt x="154" y="632"/>
                </a:cubicBezTo>
                <a:cubicBezTo>
                  <a:pt x="169" y="553"/>
                  <a:pt x="185" y="479"/>
                  <a:pt x="198" y="408"/>
                </a:cubicBezTo>
                <a:cubicBezTo>
                  <a:pt x="212" y="338"/>
                  <a:pt x="219" y="302"/>
                  <a:pt x="219" y="301"/>
                </a:cubicBezTo>
                <a:lnTo>
                  <a:pt x="219" y="298"/>
                </a:lnTo>
                <a:lnTo>
                  <a:pt x="174" y="298"/>
                </a:lnTo>
                <a:cubicBezTo>
                  <a:pt x="145" y="298"/>
                  <a:pt x="129" y="298"/>
                  <a:pt x="127" y="297"/>
                </a:cubicBezTo>
                <a:cubicBezTo>
                  <a:pt x="125" y="295"/>
                  <a:pt x="124" y="292"/>
                  <a:pt x="124" y="287"/>
                </a:cubicBezTo>
                <a:lnTo>
                  <a:pt x="130" y="261"/>
                </a:lnTo>
                <a:cubicBezTo>
                  <a:pt x="131" y="258"/>
                  <a:pt x="134" y="257"/>
                  <a:pt x="138" y="257"/>
                </a:cubicBezTo>
                <a:cubicBezTo>
                  <a:pt x="141" y="257"/>
                  <a:pt x="156" y="256"/>
                  <a:pt x="182" y="256"/>
                </a:cubicBezTo>
                <a:cubicBezTo>
                  <a:pt x="212" y="256"/>
                  <a:pt x="227" y="255"/>
                  <a:pt x="227" y="255"/>
                </a:cubicBezTo>
                <a:cubicBezTo>
                  <a:pt x="227" y="254"/>
                  <a:pt x="230" y="237"/>
                  <a:pt x="235" y="207"/>
                </a:cubicBezTo>
                <a:cubicBezTo>
                  <a:pt x="241" y="177"/>
                  <a:pt x="245" y="159"/>
                  <a:pt x="247" y="153"/>
                </a:cubicBezTo>
                <a:cubicBezTo>
                  <a:pt x="270" y="51"/>
                  <a:pt x="315" y="0"/>
                  <a:pt x="382" y="0"/>
                </a:cubicBezTo>
                <a:cubicBezTo>
                  <a:pt x="405" y="1"/>
                  <a:pt x="424" y="8"/>
                  <a:pt x="439" y="20"/>
                </a:cubicBezTo>
                <a:cubicBezTo>
                  <a:pt x="454" y="33"/>
                  <a:pt x="462" y="49"/>
                  <a:pt x="462" y="70"/>
                </a:cubicBezTo>
                <a:cubicBezTo>
                  <a:pt x="462" y="92"/>
                  <a:pt x="455" y="108"/>
                  <a:pt x="442" y="118"/>
                </a:cubicBezTo>
                <a:cubicBezTo>
                  <a:pt x="429" y="128"/>
                  <a:pt x="416" y="133"/>
                  <a:pt x="403" y="134"/>
                </a:cubicBezTo>
                <a:cubicBezTo>
                  <a:pt x="376" y="134"/>
                  <a:pt x="362" y="121"/>
                  <a:pt x="362" y="95"/>
                </a:cubicBezTo>
                <a:cubicBezTo>
                  <a:pt x="362" y="83"/>
                  <a:pt x="365" y="73"/>
                  <a:pt x="372" y="64"/>
                </a:cubicBezTo>
                <a:cubicBezTo>
                  <a:pt x="379" y="55"/>
                  <a:pt x="387" y="49"/>
                  <a:pt x="395" y="44"/>
                </a:cubicBezTo>
                <a:lnTo>
                  <a:pt x="403" y="40"/>
                </a:lnTo>
                <a:cubicBezTo>
                  <a:pt x="393" y="36"/>
                  <a:pt x="384" y="34"/>
                  <a:pt x="375" y="34"/>
                </a:cubicBezTo>
                <a:cubicBezTo>
                  <a:pt x="368" y="34"/>
                  <a:pt x="360" y="37"/>
                  <a:pt x="354" y="43"/>
                </a:cubicBezTo>
                <a:cubicBezTo>
                  <a:pt x="347" y="50"/>
                  <a:pt x="342" y="58"/>
                  <a:pt x="340" y="70"/>
                </a:cubicBezTo>
                <a:cubicBezTo>
                  <a:pt x="335" y="88"/>
                  <a:pt x="330" y="112"/>
                  <a:pt x="325" y="142"/>
                </a:cubicBezTo>
                <a:cubicBezTo>
                  <a:pt x="319" y="173"/>
                  <a:pt x="314" y="198"/>
                  <a:pt x="310" y="219"/>
                </a:cubicBezTo>
                <a:cubicBezTo>
                  <a:pt x="306" y="240"/>
                  <a:pt x="303" y="253"/>
                  <a:pt x="303" y="254"/>
                </a:cubicBezTo>
                <a:cubicBezTo>
                  <a:pt x="303" y="255"/>
                  <a:pt x="320" y="256"/>
                  <a:pt x="355" y="256"/>
                </a:cubicBezTo>
                <a:cubicBezTo>
                  <a:pt x="382" y="256"/>
                  <a:pt x="399" y="256"/>
                  <a:pt x="403" y="257"/>
                </a:cubicBezTo>
                <a:cubicBezTo>
                  <a:pt x="407" y="257"/>
                  <a:pt x="411" y="259"/>
                  <a:pt x="413" y="262"/>
                </a:cubicBezTo>
                <a:cubicBezTo>
                  <a:pt x="414" y="265"/>
                  <a:pt x="413" y="270"/>
                  <a:pt x="411" y="278"/>
                </a:cubicBezTo>
                <a:cubicBezTo>
                  <a:pt x="409" y="286"/>
                  <a:pt x="408" y="291"/>
                  <a:pt x="407" y="293"/>
                </a:cubicBezTo>
                <a:cubicBezTo>
                  <a:pt x="405" y="296"/>
                  <a:pt x="403" y="298"/>
                  <a:pt x="398" y="298"/>
                </a:cubicBezTo>
                <a:cubicBezTo>
                  <a:pt x="394" y="298"/>
                  <a:pt x="377" y="298"/>
                  <a:pt x="348" y="298"/>
                </a:cubicBezTo>
                <a:lnTo>
                  <a:pt x="296" y="298"/>
                </a:lnTo>
                <a:lnTo>
                  <a:pt x="275" y="412"/>
                </a:lnTo>
                <a:cubicBezTo>
                  <a:pt x="245" y="566"/>
                  <a:pt x="224" y="662"/>
                  <a:pt x="212" y="700"/>
                </a:cubicBezTo>
                <a:cubicBezTo>
                  <a:pt x="195" y="753"/>
                  <a:pt x="173" y="792"/>
                  <a:pt x="146" y="818"/>
                </a:cubicBezTo>
                <a:cubicBezTo>
                  <a:pt x="123" y="838"/>
                  <a:pt x="100" y="847"/>
                  <a:pt x="78" y="847"/>
                </a:cubicBezTo>
                <a:cubicBezTo>
                  <a:pt x="58" y="847"/>
                  <a:pt x="40" y="842"/>
                  <a:pt x="24" y="830"/>
                </a:cubicBezTo>
                <a:cubicBezTo>
                  <a:pt x="8" y="818"/>
                  <a:pt x="0" y="801"/>
                  <a:pt x="0" y="780"/>
                </a:cubicBezTo>
                <a:cubicBezTo>
                  <a:pt x="0" y="757"/>
                  <a:pt x="7" y="740"/>
                  <a:pt x="20" y="729"/>
                </a:cubicBezTo>
                <a:cubicBezTo>
                  <a:pt x="33" y="719"/>
                  <a:pt x="46" y="713"/>
                  <a:pt x="59" y="713"/>
                </a:cubicBezTo>
                <a:cubicBezTo>
                  <a:pt x="86" y="713"/>
                  <a:pt x="100" y="726"/>
                  <a:pt x="100" y="753"/>
                </a:cubicBezTo>
                <a:cubicBezTo>
                  <a:pt x="100" y="764"/>
                  <a:pt x="96" y="775"/>
                  <a:pt x="89" y="783"/>
                </a:cubicBezTo>
                <a:cubicBezTo>
                  <a:pt x="82" y="792"/>
                  <a:pt x="75" y="798"/>
                  <a:pt x="67" y="803"/>
                </a:cubicBezTo>
                <a:lnTo>
                  <a:pt x="59" y="80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50" name="フリーフォーム: 図形 3349"/>
          <p:cNvSpPr/>
          <p:nvPr/>
        </p:nvSpPr>
        <p:spPr>
          <a:xfrm>
            <a:off x="2203200" y="1876320"/>
            <a:ext cx="80280" cy="335160"/>
          </a:xfrm>
          <a:custGeom>
            <a:avLst/>
            <a:gdLst/>
            <a:ahLst/>
            <a:cxnLst/>
            <a:rect l="0" t="0" r="r" b="b"/>
            <a:pathLst>
              <a:path w="223" h="931">
                <a:moveTo>
                  <a:pt x="0" y="465"/>
                </a:moveTo>
                <a:cubicBezTo>
                  <a:pt x="0" y="422"/>
                  <a:pt x="3" y="382"/>
                  <a:pt x="9" y="343"/>
                </a:cubicBezTo>
                <a:cubicBezTo>
                  <a:pt x="16" y="305"/>
                  <a:pt x="23" y="272"/>
                  <a:pt x="31" y="244"/>
                </a:cubicBezTo>
                <a:cubicBezTo>
                  <a:pt x="39" y="216"/>
                  <a:pt x="50" y="188"/>
                  <a:pt x="65" y="162"/>
                </a:cubicBezTo>
                <a:cubicBezTo>
                  <a:pt x="80" y="135"/>
                  <a:pt x="92" y="114"/>
                  <a:pt x="101" y="99"/>
                </a:cubicBezTo>
                <a:cubicBezTo>
                  <a:pt x="109" y="85"/>
                  <a:pt x="122" y="68"/>
                  <a:pt x="140" y="51"/>
                </a:cubicBezTo>
                <a:cubicBezTo>
                  <a:pt x="157" y="34"/>
                  <a:pt x="167" y="23"/>
                  <a:pt x="170" y="19"/>
                </a:cubicBezTo>
                <a:cubicBezTo>
                  <a:pt x="173" y="16"/>
                  <a:pt x="181" y="9"/>
                  <a:pt x="194" y="0"/>
                </a:cubicBezTo>
                <a:lnTo>
                  <a:pt x="206" y="0"/>
                </a:lnTo>
                <a:lnTo>
                  <a:pt x="210" y="0"/>
                </a:lnTo>
                <a:cubicBezTo>
                  <a:pt x="219" y="0"/>
                  <a:pt x="223" y="3"/>
                  <a:pt x="223" y="8"/>
                </a:cubicBezTo>
                <a:cubicBezTo>
                  <a:pt x="223" y="10"/>
                  <a:pt x="218" y="17"/>
                  <a:pt x="208" y="28"/>
                </a:cubicBezTo>
                <a:cubicBezTo>
                  <a:pt x="196" y="39"/>
                  <a:pt x="183" y="55"/>
                  <a:pt x="168" y="77"/>
                </a:cubicBezTo>
                <a:cubicBezTo>
                  <a:pt x="154" y="99"/>
                  <a:pt x="138" y="125"/>
                  <a:pt x="123" y="157"/>
                </a:cubicBezTo>
                <a:cubicBezTo>
                  <a:pt x="107" y="189"/>
                  <a:pt x="94" y="232"/>
                  <a:pt x="84" y="286"/>
                </a:cubicBezTo>
                <a:cubicBezTo>
                  <a:pt x="73" y="339"/>
                  <a:pt x="68" y="399"/>
                  <a:pt x="68" y="465"/>
                </a:cubicBezTo>
                <a:cubicBezTo>
                  <a:pt x="68" y="531"/>
                  <a:pt x="73" y="590"/>
                  <a:pt x="84" y="644"/>
                </a:cubicBezTo>
                <a:cubicBezTo>
                  <a:pt x="94" y="697"/>
                  <a:pt x="107" y="740"/>
                  <a:pt x="122" y="773"/>
                </a:cubicBezTo>
                <a:cubicBezTo>
                  <a:pt x="137" y="806"/>
                  <a:pt x="152" y="833"/>
                  <a:pt x="167" y="854"/>
                </a:cubicBezTo>
                <a:cubicBezTo>
                  <a:pt x="183" y="875"/>
                  <a:pt x="196" y="891"/>
                  <a:pt x="208" y="903"/>
                </a:cubicBezTo>
                <a:cubicBezTo>
                  <a:pt x="218" y="916"/>
                  <a:pt x="223" y="922"/>
                  <a:pt x="223" y="923"/>
                </a:cubicBezTo>
                <a:cubicBezTo>
                  <a:pt x="223" y="929"/>
                  <a:pt x="219" y="931"/>
                  <a:pt x="209" y="931"/>
                </a:cubicBezTo>
                <a:lnTo>
                  <a:pt x="206" y="931"/>
                </a:lnTo>
                <a:lnTo>
                  <a:pt x="194" y="931"/>
                </a:lnTo>
                <a:lnTo>
                  <a:pt x="167" y="909"/>
                </a:lnTo>
                <a:cubicBezTo>
                  <a:pt x="109" y="856"/>
                  <a:pt x="67" y="790"/>
                  <a:pt x="40" y="711"/>
                </a:cubicBezTo>
                <a:cubicBezTo>
                  <a:pt x="13" y="632"/>
                  <a:pt x="0" y="550"/>
                  <a:pt x="0" y="46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51" name="フリーフォーム: 図形 3350"/>
          <p:cNvSpPr/>
          <p:nvPr/>
        </p:nvSpPr>
        <p:spPr>
          <a:xfrm>
            <a:off x="2313720" y="1979280"/>
            <a:ext cx="163440" cy="152280"/>
          </a:xfrm>
          <a:custGeom>
            <a:avLst/>
            <a:gdLst/>
            <a:ahLst/>
            <a:cxnLst/>
            <a:rect l="0" t="0" r="r" b="b"/>
            <a:pathLst>
              <a:path w="454" h="423">
                <a:moveTo>
                  <a:pt x="16" y="143"/>
                </a:moveTo>
                <a:cubicBezTo>
                  <a:pt x="20" y="117"/>
                  <a:pt x="37" y="87"/>
                  <a:pt x="66" y="53"/>
                </a:cubicBezTo>
                <a:cubicBezTo>
                  <a:pt x="95" y="18"/>
                  <a:pt x="131" y="1"/>
                  <a:pt x="175" y="0"/>
                </a:cubicBezTo>
                <a:cubicBezTo>
                  <a:pt x="197" y="0"/>
                  <a:pt x="217" y="6"/>
                  <a:pt x="235" y="17"/>
                </a:cubicBezTo>
                <a:cubicBezTo>
                  <a:pt x="253" y="28"/>
                  <a:pt x="266" y="42"/>
                  <a:pt x="275" y="59"/>
                </a:cubicBezTo>
                <a:cubicBezTo>
                  <a:pt x="301" y="20"/>
                  <a:pt x="332" y="0"/>
                  <a:pt x="369" y="0"/>
                </a:cubicBezTo>
                <a:cubicBezTo>
                  <a:pt x="392" y="0"/>
                  <a:pt x="411" y="7"/>
                  <a:pt x="428" y="21"/>
                </a:cubicBezTo>
                <a:cubicBezTo>
                  <a:pt x="445" y="35"/>
                  <a:pt x="454" y="53"/>
                  <a:pt x="454" y="76"/>
                </a:cubicBezTo>
                <a:cubicBezTo>
                  <a:pt x="454" y="94"/>
                  <a:pt x="450" y="108"/>
                  <a:pt x="441" y="120"/>
                </a:cubicBezTo>
                <a:cubicBezTo>
                  <a:pt x="432" y="131"/>
                  <a:pt x="424" y="138"/>
                  <a:pt x="416" y="140"/>
                </a:cubicBezTo>
                <a:cubicBezTo>
                  <a:pt x="408" y="143"/>
                  <a:pt x="401" y="144"/>
                  <a:pt x="395" y="144"/>
                </a:cubicBezTo>
                <a:cubicBezTo>
                  <a:pt x="383" y="144"/>
                  <a:pt x="373" y="140"/>
                  <a:pt x="366" y="134"/>
                </a:cubicBezTo>
                <a:cubicBezTo>
                  <a:pt x="358" y="127"/>
                  <a:pt x="355" y="118"/>
                  <a:pt x="355" y="107"/>
                </a:cubicBezTo>
                <a:cubicBezTo>
                  <a:pt x="355" y="78"/>
                  <a:pt x="370" y="58"/>
                  <a:pt x="401" y="48"/>
                </a:cubicBezTo>
                <a:cubicBezTo>
                  <a:pt x="394" y="40"/>
                  <a:pt x="382" y="36"/>
                  <a:pt x="364" y="36"/>
                </a:cubicBezTo>
                <a:cubicBezTo>
                  <a:pt x="356" y="36"/>
                  <a:pt x="350" y="36"/>
                  <a:pt x="346" y="38"/>
                </a:cubicBezTo>
                <a:cubicBezTo>
                  <a:pt x="323" y="48"/>
                  <a:pt x="305" y="68"/>
                  <a:pt x="294" y="99"/>
                </a:cubicBezTo>
                <a:cubicBezTo>
                  <a:pt x="257" y="237"/>
                  <a:pt x="238" y="317"/>
                  <a:pt x="238" y="340"/>
                </a:cubicBezTo>
                <a:cubicBezTo>
                  <a:pt x="238" y="358"/>
                  <a:pt x="243" y="370"/>
                  <a:pt x="253" y="377"/>
                </a:cubicBezTo>
                <a:cubicBezTo>
                  <a:pt x="263" y="385"/>
                  <a:pt x="274" y="389"/>
                  <a:pt x="286" y="389"/>
                </a:cubicBezTo>
                <a:cubicBezTo>
                  <a:pt x="309" y="389"/>
                  <a:pt x="331" y="378"/>
                  <a:pt x="354" y="358"/>
                </a:cubicBezTo>
                <a:cubicBezTo>
                  <a:pt x="376" y="337"/>
                  <a:pt x="391" y="312"/>
                  <a:pt x="399" y="282"/>
                </a:cubicBezTo>
                <a:cubicBezTo>
                  <a:pt x="401" y="276"/>
                  <a:pt x="403" y="273"/>
                  <a:pt x="405" y="272"/>
                </a:cubicBezTo>
                <a:cubicBezTo>
                  <a:pt x="407" y="272"/>
                  <a:pt x="412" y="271"/>
                  <a:pt x="420" y="270"/>
                </a:cubicBezTo>
                <a:lnTo>
                  <a:pt x="423" y="270"/>
                </a:lnTo>
                <a:cubicBezTo>
                  <a:pt x="433" y="270"/>
                  <a:pt x="437" y="273"/>
                  <a:pt x="437" y="278"/>
                </a:cubicBezTo>
                <a:cubicBezTo>
                  <a:pt x="437" y="278"/>
                  <a:pt x="437" y="282"/>
                  <a:pt x="436" y="288"/>
                </a:cubicBezTo>
                <a:cubicBezTo>
                  <a:pt x="426" y="323"/>
                  <a:pt x="406" y="355"/>
                  <a:pt x="378" y="382"/>
                </a:cubicBezTo>
                <a:cubicBezTo>
                  <a:pt x="349" y="409"/>
                  <a:pt x="316" y="423"/>
                  <a:pt x="278" y="423"/>
                </a:cubicBezTo>
                <a:cubicBezTo>
                  <a:pt x="235" y="423"/>
                  <a:pt x="202" y="403"/>
                  <a:pt x="180" y="364"/>
                </a:cubicBezTo>
                <a:cubicBezTo>
                  <a:pt x="154" y="403"/>
                  <a:pt x="124" y="422"/>
                  <a:pt x="91" y="422"/>
                </a:cubicBezTo>
                <a:lnTo>
                  <a:pt x="86" y="422"/>
                </a:lnTo>
                <a:cubicBezTo>
                  <a:pt x="55" y="422"/>
                  <a:pt x="34" y="414"/>
                  <a:pt x="21" y="398"/>
                </a:cubicBezTo>
                <a:cubicBezTo>
                  <a:pt x="8" y="382"/>
                  <a:pt x="1" y="365"/>
                  <a:pt x="0" y="347"/>
                </a:cubicBezTo>
                <a:cubicBezTo>
                  <a:pt x="0" y="327"/>
                  <a:pt x="6" y="311"/>
                  <a:pt x="18" y="298"/>
                </a:cubicBezTo>
                <a:cubicBezTo>
                  <a:pt x="30" y="286"/>
                  <a:pt x="43" y="280"/>
                  <a:pt x="60" y="280"/>
                </a:cubicBezTo>
                <a:cubicBezTo>
                  <a:pt x="86" y="280"/>
                  <a:pt x="100" y="293"/>
                  <a:pt x="100" y="319"/>
                </a:cubicBezTo>
                <a:cubicBezTo>
                  <a:pt x="100" y="331"/>
                  <a:pt x="96" y="342"/>
                  <a:pt x="88" y="351"/>
                </a:cubicBezTo>
                <a:cubicBezTo>
                  <a:pt x="81" y="361"/>
                  <a:pt x="74" y="367"/>
                  <a:pt x="67" y="370"/>
                </a:cubicBezTo>
                <a:cubicBezTo>
                  <a:pt x="60" y="373"/>
                  <a:pt x="56" y="375"/>
                  <a:pt x="55" y="375"/>
                </a:cubicBezTo>
                <a:lnTo>
                  <a:pt x="52" y="375"/>
                </a:lnTo>
                <a:cubicBezTo>
                  <a:pt x="52" y="376"/>
                  <a:pt x="54" y="377"/>
                  <a:pt x="58" y="379"/>
                </a:cubicBezTo>
                <a:cubicBezTo>
                  <a:pt x="61" y="381"/>
                  <a:pt x="66" y="383"/>
                  <a:pt x="73" y="386"/>
                </a:cubicBezTo>
                <a:cubicBezTo>
                  <a:pt x="79" y="388"/>
                  <a:pt x="85" y="389"/>
                  <a:pt x="90" y="389"/>
                </a:cubicBezTo>
                <a:cubicBezTo>
                  <a:pt x="113" y="389"/>
                  <a:pt x="132" y="375"/>
                  <a:pt x="149" y="347"/>
                </a:cubicBezTo>
                <a:cubicBezTo>
                  <a:pt x="155" y="337"/>
                  <a:pt x="162" y="316"/>
                  <a:pt x="170" y="283"/>
                </a:cubicBezTo>
                <a:cubicBezTo>
                  <a:pt x="179" y="251"/>
                  <a:pt x="188" y="218"/>
                  <a:pt x="196" y="182"/>
                </a:cubicBezTo>
                <a:cubicBezTo>
                  <a:pt x="205" y="147"/>
                  <a:pt x="210" y="127"/>
                  <a:pt x="211" y="120"/>
                </a:cubicBezTo>
                <a:cubicBezTo>
                  <a:pt x="214" y="104"/>
                  <a:pt x="216" y="92"/>
                  <a:pt x="216" y="84"/>
                </a:cubicBezTo>
                <a:cubicBezTo>
                  <a:pt x="216" y="67"/>
                  <a:pt x="211" y="54"/>
                  <a:pt x="202" y="47"/>
                </a:cubicBezTo>
                <a:cubicBezTo>
                  <a:pt x="193" y="40"/>
                  <a:pt x="182" y="36"/>
                  <a:pt x="170" y="36"/>
                </a:cubicBezTo>
                <a:cubicBezTo>
                  <a:pt x="146" y="36"/>
                  <a:pt x="121" y="46"/>
                  <a:pt x="100" y="66"/>
                </a:cubicBezTo>
                <a:cubicBezTo>
                  <a:pt x="78" y="85"/>
                  <a:pt x="63" y="111"/>
                  <a:pt x="54" y="142"/>
                </a:cubicBezTo>
                <a:cubicBezTo>
                  <a:pt x="53" y="147"/>
                  <a:pt x="51" y="151"/>
                  <a:pt x="49" y="151"/>
                </a:cubicBezTo>
                <a:cubicBezTo>
                  <a:pt x="48" y="152"/>
                  <a:pt x="43" y="152"/>
                  <a:pt x="34" y="153"/>
                </a:cubicBezTo>
                <a:lnTo>
                  <a:pt x="21" y="153"/>
                </a:lnTo>
                <a:cubicBezTo>
                  <a:pt x="18" y="149"/>
                  <a:pt x="16" y="146"/>
                  <a:pt x="16" y="14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52" name="フリーフォーム: 図形 3351"/>
          <p:cNvSpPr/>
          <p:nvPr/>
        </p:nvSpPr>
        <p:spPr>
          <a:xfrm>
            <a:off x="2512080" y="1876320"/>
            <a:ext cx="80280" cy="335160"/>
          </a:xfrm>
          <a:custGeom>
            <a:avLst/>
            <a:gdLst/>
            <a:ahLst/>
            <a:cxnLst/>
            <a:rect l="0" t="0" r="r" b="b"/>
            <a:pathLst>
              <a:path w="223" h="931">
                <a:moveTo>
                  <a:pt x="5" y="1"/>
                </a:moveTo>
                <a:lnTo>
                  <a:pt x="8" y="0"/>
                </a:lnTo>
                <a:cubicBezTo>
                  <a:pt x="11" y="0"/>
                  <a:pt x="14" y="0"/>
                  <a:pt x="19" y="0"/>
                </a:cubicBezTo>
                <a:lnTo>
                  <a:pt x="30" y="0"/>
                </a:lnTo>
                <a:lnTo>
                  <a:pt x="56" y="22"/>
                </a:lnTo>
                <a:cubicBezTo>
                  <a:pt x="114" y="75"/>
                  <a:pt x="157" y="141"/>
                  <a:pt x="183" y="219"/>
                </a:cubicBezTo>
                <a:cubicBezTo>
                  <a:pt x="210" y="298"/>
                  <a:pt x="223" y="380"/>
                  <a:pt x="223" y="465"/>
                </a:cubicBezTo>
                <a:cubicBezTo>
                  <a:pt x="223" y="507"/>
                  <a:pt x="220" y="548"/>
                  <a:pt x="214" y="587"/>
                </a:cubicBezTo>
                <a:cubicBezTo>
                  <a:pt x="208" y="626"/>
                  <a:pt x="201" y="659"/>
                  <a:pt x="193" y="687"/>
                </a:cubicBezTo>
                <a:cubicBezTo>
                  <a:pt x="184" y="714"/>
                  <a:pt x="173" y="741"/>
                  <a:pt x="158" y="768"/>
                </a:cubicBezTo>
                <a:cubicBezTo>
                  <a:pt x="143" y="796"/>
                  <a:pt x="131" y="816"/>
                  <a:pt x="123" y="831"/>
                </a:cubicBezTo>
                <a:cubicBezTo>
                  <a:pt x="114" y="846"/>
                  <a:pt x="101" y="862"/>
                  <a:pt x="85" y="879"/>
                </a:cubicBezTo>
                <a:cubicBezTo>
                  <a:pt x="68" y="897"/>
                  <a:pt x="58" y="907"/>
                  <a:pt x="55" y="910"/>
                </a:cubicBezTo>
                <a:cubicBezTo>
                  <a:pt x="52" y="913"/>
                  <a:pt x="45" y="919"/>
                  <a:pt x="33" y="928"/>
                </a:cubicBezTo>
                <a:cubicBezTo>
                  <a:pt x="32" y="929"/>
                  <a:pt x="30" y="931"/>
                  <a:pt x="30" y="931"/>
                </a:cubicBezTo>
                <a:lnTo>
                  <a:pt x="19" y="931"/>
                </a:lnTo>
                <a:cubicBezTo>
                  <a:pt x="13" y="931"/>
                  <a:pt x="9" y="931"/>
                  <a:pt x="7" y="931"/>
                </a:cubicBezTo>
                <a:cubicBezTo>
                  <a:pt x="5" y="931"/>
                  <a:pt x="4" y="930"/>
                  <a:pt x="3" y="929"/>
                </a:cubicBezTo>
                <a:cubicBezTo>
                  <a:pt x="1" y="927"/>
                  <a:pt x="0" y="924"/>
                  <a:pt x="0" y="920"/>
                </a:cubicBezTo>
                <a:cubicBezTo>
                  <a:pt x="0" y="920"/>
                  <a:pt x="4" y="915"/>
                  <a:pt x="10" y="908"/>
                </a:cubicBezTo>
                <a:cubicBezTo>
                  <a:pt x="107" y="807"/>
                  <a:pt x="155" y="660"/>
                  <a:pt x="155" y="465"/>
                </a:cubicBezTo>
                <a:cubicBezTo>
                  <a:pt x="155" y="270"/>
                  <a:pt x="107" y="123"/>
                  <a:pt x="10" y="23"/>
                </a:cubicBezTo>
                <a:cubicBezTo>
                  <a:pt x="4" y="16"/>
                  <a:pt x="0" y="12"/>
                  <a:pt x="0" y="11"/>
                </a:cubicBezTo>
                <a:cubicBezTo>
                  <a:pt x="0" y="6"/>
                  <a:pt x="1"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53" name="フリーフォーム: 図形 3352"/>
          <p:cNvSpPr/>
          <p:nvPr/>
        </p:nvSpPr>
        <p:spPr>
          <a:xfrm>
            <a:off x="2642400" y="1876320"/>
            <a:ext cx="74880" cy="335160"/>
          </a:xfrm>
          <a:custGeom>
            <a:avLst/>
            <a:gdLst/>
            <a:ahLst/>
            <a:cxnLst/>
            <a:rect l="0" t="0" r="r" b="b"/>
            <a:pathLst>
              <a:path w="208" h="931">
                <a:moveTo>
                  <a:pt x="0" y="17"/>
                </a:moveTo>
                <a:cubicBezTo>
                  <a:pt x="0" y="12"/>
                  <a:pt x="2" y="9"/>
                  <a:pt x="5" y="5"/>
                </a:cubicBezTo>
                <a:cubicBezTo>
                  <a:pt x="10" y="2"/>
                  <a:pt x="14" y="0"/>
                  <a:pt x="19" y="0"/>
                </a:cubicBezTo>
                <a:cubicBezTo>
                  <a:pt x="26" y="0"/>
                  <a:pt x="31" y="3"/>
                  <a:pt x="35" y="9"/>
                </a:cubicBezTo>
                <a:cubicBezTo>
                  <a:pt x="37" y="14"/>
                  <a:pt x="66" y="90"/>
                  <a:pt x="123" y="238"/>
                </a:cubicBezTo>
                <a:cubicBezTo>
                  <a:pt x="179" y="386"/>
                  <a:pt x="208" y="462"/>
                  <a:pt x="208" y="465"/>
                </a:cubicBezTo>
                <a:cubicBezTo>
                  <a:pt x="209" y="468"/>
                  <a:pt x="181" y="544"/>
                  <a:pt x="124" y="692"/>
                </a:cubicBezTo>
                <a:cubicBezTo>
                  <a:pt x="67" y="841"/>
                  <a:pt x="37" y="918"/>
                  <a:pt x="35" y="922"/>
                </a:cubicBezTo>
                <a:cubicBezTo>
                  <a:pt x="31" y="928"/>
                  <a:pt x="26" y="931"/>
                  <a:pt x="19" y="931"/>
                </a:cubicBezTo>
                <a:cubicBezTo>
                  <a:pt x="14" y="931"/>
                  <a:pt x="10" y="930"/>
                  <a:pt x="6" y="927"/>
                </a:cubicBezTo>
                <a:cubicBezTo>
                  <a:pt x="3" y="924"/>
                  <a:pt x="1" y="920"/>
                  <a:pt x="0" y="915"/>
                </a:cubicBezTo>
                <a:cubicBezTo>
                  <a:pt x="0" y="911"/>
                  <a:pt x="29" y="836"/>
                  <a:pt x="85" y="687"/>
                </a:cubicBezTo>
                <a:cubicBezTo>
                  <a:pt x="141" y="540"/>
                  <a:pt x="169" y="466"/>
                  <a:pt x="169" y="465"/>
                </a:cubicBezTo>
                <a:cubicBezTo>
                  <a:pt x="169" y="464"/>
                  <a:pt x="141" y="390"/>
                  <a:pt x="85" y="243"/>
                </a:cubicBezTo>
                <a:cubicBezTo>
                  <a:pt x="29" y="95"/>
                  <a:pt x="0" y="20"/>
                  <a:pt x="0" y="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54" name="フリーフォーム: 図形 3353"/>
          <p:cNvSpPr/>
          <p:nvPr/>
        </p:nvSpPr>
        <p:spPr>
          <a:xfrm>
            <a:off x="2756160" y="2081880"/>
            <a:ext cx="127080" cy="151200"/>
          </a:xfrm>
          <a:custGeom>
            <a:avLst/>
            <a:gdLst/>
            <a:ahLst/>
            <a:cxnLst/>
            <a:rect l="0" t="0" r="r" b="b"/>
            <a:pathLst>
              <a:path w="353" h="420">
                <a:moveTo>
                  <a:pt x="40" y="102"/>
                </a:moveTo>
                <a:cubicBezTo>
                  <a:pt x="41" y="101"/>
                  <a:pt x="41" y="99"/>
                  <a:pt x="42" y="97"/>
                </a:cubicBezTo>
                <a:cubicBezTo>
                  <a:pt x="42" y="95"/>
                  <a:pt x="43" y="90"/>
                  <a:pt x="45" y="83"/>
                </a:cubicBezTo>
                <a:cubicBezTo>
                  <a:pt x="47" y="75"/>
                  <a:pt x="49" y="68"/>
                  <a:pt x="52" y="62"/>
                </a:cubicBezTo>
                <a:cubicBezTo>
                  <a:pt x="54" y="56"/>
                  <a:pt x="58" y="49"/>
                  <a:pt x="61" y="40"/>
                </a:cubicBezTo>
                <a:cubicBezTo>
                  <a:pt x="65" y="32"/>
                  <a:pt x="70" y="26"/>
                  <a:pt x="75" y="21"/>
                </a:cubicBezTo>
                <a:cubicBezTo>
                  <a:pt x="79" y="16"/>
                  <a:pt x="85" y="11"/>
                  <a:pt x="92" y="6"/>
                </a:cubicBezTo>
                <a:cubicBezTo>
                  <a:pt x="98" y="1"/>
                  <a:pt x="106" y="-1"/>
                  <a:pt x="113" y="0"/>
                </a:cubicBezTo>
                <a:cubicBezTo>
                  <a:pt x="146" y="0"/>
                  <a:pt x="167" y="14"/>
                  <a:pt x="177" y="42"/>
                </a:cubicBezTo>
                <a:lnTo>
                  <a:pt x="183" y="37"/>
                </a:lnTo>
                <a:cubicBezTo>
                  <a:pt x="210" y="12"/>
                  <a:pt x="236" y="0"/>
                  <a:pt x="261" y="0"/>
                </a:cubicBezTo>
                <a:cubicBezTo>
                  <a:pt x="290" y="0"/>
                  <a:pt x="313" y="11"/>
                  <a:pt x="329" y="31"/>
                </a:cubicBezTo>
                <a:cubicBezTo>
                  <a:pt x="345" y="52"/>
                  <a:pt x="353" y="77"/>
                  <a:pt x="353" y="106"/>
                </a:cubicBezTo>
                <a:cubicBezTo>
                  <a:pt x="353" y="154"/>
                  <a:pt x="337" y="197"/>
                  <a:pt x="303" y="237"/>
                </a:cubicBezTo>
                <a:cubicBezTo>
                  <a:pt x="270" y="277"/>
                  <a:pt x="231" y="298"/>
                  <a:pt x="189" y="299"/>
                </a:cubicBezTo>
                <a:cubicBezTo>
                  <a:pt x="179" y="299"/>
                  <a:pt x="171" y="297"/>
                  <a:pt x="163" y="295"/>
                </a:cubicBezTo>
                <a:cubicBezTo>
                  <a:pt x="159" y="293"/>
                  <a:pt x="154" y="289"/>
                  <a:pt x="148" y="285"/>
                </a:cubicBezTo>
                <a:cubicBezTo>
                  <a:pt x="143" y="280"/>
                  <a:pt x="139" y="276"/>
                  <a:pt x="136" y="273"/>
                </a:cubicBezTo>
                <a:lnTo>
                  <a:pt x="131" y="267"/>
                </a:lnTo>
                <a:cubicBezTo>
                  <a:pt x="131" y="268"/>
                  <a:pt x="126" y="288"/>
                  <a:pt x="117" y="326"/>
                </a:cubicBezTo>
                <a:cubicBezTo>
                  <a:pt x="108" y="363"/>
                  <a:pt x="103" y="382"/>
                  <a:pt x="103" y="383"/>
                </a:cubicBezTo>
                <a:cubicBezTo>
                  <a:pt x="103" y="386"/>
                  <a:pt x="105" y="387"/>
                  <a:pt x="108" y="387"/>
                </a:cubicBezTo>
                <a:cubicBezTo>
                  <a:pt x="112" y="388"/>
                  <a:pt x="120" y="389"/>
                  <a:pt x="133" y="389"/>
                </a:cubicBezTo>
                <a:lnTo>
                  <a:pt x="149" y="389"/>
                </a:lnTo>
                <a:cubicBezTo>
                  <a:pt x="152" y="393"/>
                  <a:pt x="153" y="395"/>
                  <a:pt x="153" y="395"/>
                </a:cubicBezTo>
                <a:cubicBezTo>
                  <a:pt x="153" y="396"/>
                  <a:pt x="152" y="400"/>
                  <a:pt x="151" y="407"/>
                </a:cubicBezTo>
                <a:cubicBezTo>
                  <a:pt x="150" y="412"/>
                  <a:pt x="148" y="416"/>
                  <a:pt x="147" y="417"/>
                </a:cubicBezTo>
                <a:cubicBezTo>
                  <a:pt x="146" y="418"/>
                  <a:pt x="143" y="419"/>
                  <a:pt x="138" y="420"/>
                </a:cubicBezTo>
                <a:cubicBezTo>
                  <a:pt x="138" y="420"/>
                  <a:pt x="135" y="420"/>
                  <a:pt x="131" y="420"/>
                </a:cubicBezTo>
                <a:cubicBezTo>
                  <a:pt x="127" y="420"/>
                  <a:pt x="120" y="420"/>
                  <a:pt x="109" y="419"/>
                </a:cubicBezTo>
                <a:cubicBezTo>
                  <a:pt x="98" y="419"/>
                  <a:pt x="84" y="418"/>
                  <a:pt x="68" y="418"/>
                </a:cubicBezTo>
                <a:cubicBezTo>
                  <a:pt x="37" y="418"/>
                  <a:pt x="18" y="419"/>
                  <a:pt x="10" y="420"/>
                </a:cubicBezTo>
                <a:lnTo>
                  <a:pt x="4" y="420"/>
                </a:lnTo>
                <a:cubicBezTo>
                  <a:pt x="1" y="417"/>
                  <a:pt x="0" y="414"/>
                  <a:pt x="0" y="412"/>
                </a:cubicBezTo>
                <a:cubicBezTo>
                  <a:pt x="1" y="401"/>
                  <a:pt x="3" y="393"/>
                  <a:pt x="8" y="389"/>
                </a:cubicBezTo>
                <a:lnTo>
                  <a:pt x="21" y="389"/>
                </a:lnTo>
                <a:cubicBezTo>
                  <a:pt x="36" y="389"/>
                  <a:pt x="45" y="386"/>
                  <a:pt x="47" y="382"/>
                </a:cubicBezTo>
                <a:cubicBezTo>
                  <a:pt x="48" y="379"/>
                  <a:pt x="62" y="327"/>
                  <a:pt x="87" y="223"/>
                </a:cubicBezTo>
                <a:cubicBezTo>
                  <a:pt x="113" y="121"/>
                  <a:pt x="126" y="67"/>
                  <a:pt x="127" y="61"/>
                </a:cubicBezTo>
                <a:cubicBezTo>
                  <a:pt x="128" y="59"/>
                  <a:pt x="128" y="56"/>
                  <a:pt x="128" y="52"/>
                </a:cubicBezTo>
                <a:cubicBezTo>
                  <a:pt x="128" y="34"/>
                  <a:pt x="122" y="25"/>
                  <a:pt x="111" y="25"/>
                </a:cubicBezTo>
                <a:cubicBezTo>
                  <a:pt x="102" y="25"/>
                  <a:pt x="94" y="31"/>
                  <a:pt x="87" y="43"/>
                </a:cubicBezTo>
                <a:cubicBezTo>
                  <a:pt x="81" y="55"/>
                  <a:pt x="76" y="69"/>
                  <a:pt x="72" y="83"/>
                </a:cubicBezTo>
                <a:cubicBezTo>
                  <a:pt x="68" y="98"/>
                  <a:pt x="66" y="106"/>
                  <a:pt x="64" y="107"/>
                </a:cubicBezTo>
                <a:cubicBezTo>
                  <a:pt x="63" y="108"/>
                  <a:pt x="60" y="108"/>
                  <a:pt x="54" y="108"/>
                </a:cubicBezTo>
                <a:lnTo>
                  <a:pt x="44" y="108"/>
                </a:lnTo>
                <a:cubicBezTo>
                  <a:pt x="42" y="106"/>
                  <a:pt x="40" y="104"/>
                  <a:pt x="40" y="102"/>
                </a:cubicBezTo>
                <a:moveTo>
                  <a:pt x="142" y="224"/>
                </a:moveTo>
                <a:cubicBezTo>
                  <a:pt x="152" y="257"/>
                  <a:pt x="168" y="274"/>
                  <a:pt x="191" y="274"/>
                </a:cubicBezTo>
                <a:cubicBezTo>
                  <a:pt x="204" y="274"/>
                  <a:pt x="217" y="269"/>
                  <a:pt x="229" y="259"/>
                </a:cubicBezTo>
                <a:cubicBezTo>
                  <a:pt x="241" y="249"/>
                  <a:pt x="252" y="236"/>
                  <a:pt x="259" y="221"/>
                </a:cubicBezTo>
                <a:cubicBezTo>
                  <a:pt x="268" y="206"/>
                  <a:pt x="276" y="182"/>
                  <a:pt x="284" y="150"/>
                </a:cubicBezTo>
                <a:cubicBezTo>
                  <a:pt x="292" y="117"/>
                  <a:pt x="296" y="93"/>
                  <a:pt x="297" y="77"/>
                </a:cubicBezTo>
                <a:lnTo>
                  <a:pt x="297" y="73"/>
                </a:lnTo>
                <a:cubicBezTo>
                  <a:pt x="297" y="41"/>
                  <a:pt x="283" y="25"/>
                  <a:pt x="256" y="25"/>
                </a:cubicBezTo>
                <a:cubicBezTo>
                  <a:pt x="251" y="25"/>
                  <a:pt x="246" y="25"/>
                  <a:pt x="241" y="27"/>
                </a:cubicBezTo>
                <a:cubicBezTo>
                  <a:pt x="236" y="28"/>
                  <a:pt x="231" y="30"/>
                  <a:pt x="227" y="33"/>
                </a:cubicBezTo>
                <a:cubicBezTo>
                  <a:pt x="222" y="35"/>
                  <a:pt x="217" y="38"/>
                  <a:pt x="213" y="41"/>
                </a:cubicBezTo>
                <a:cubicBezTo>
                  <a:pt x="209" y="44"/>
                  <a:pt x="206" y="48"/>
                  <a:pt x="202" y="51"/>
                </a:cubicBezTo>
                <a:cubicBezTo>
                  <a:pt x="199" y="55"/>
                  <a:pt x="195" y="58"/>
                  <a:pt x="192" y="61"/>
                </a:cubicBezTo>
                <a:cubicBezTo>
                  <a:pt x="189" y="64"/>
                  <a:pt x="187" y="67"/>
                  <a:pt x="185" y="70"/>
                </a:cubicBezTo>
                <a:cubicBezTo>
                  <a:pt x="183" y="73"/>
                  <a:pt x="182" y="75"/>
                  <a:pt x="180" y="77"/>
                </a:cubicBezTo>
                <a:lnTo>
                  <a:pt x="178" y="79"/>
                </a:lnTo>
                <a:cubicBezTo>
                  <a:pt x="178" y="80"/>
                  <a:pt x="177" y="83"/>
                  <a:pt x="176" y="89"/>
                </a:cubicBezTo>
                <a:cubicBezTo>
                  <a:pt x="175" y="94"/>
                  <a:pt x="172" y="104"/>
                  <a:pt x="169" y="117"/>
                </a:cubicBezTo>
                <a:cubicBezTo>
                  <a:pt x="165" y="131"/>
                  <a:pt x="162" y="142"/>
                  <a:pt x="159" y="152"/>
                </a:cubicBezTo>
                <a:cubicBezTo>
                  <a:pt x="148" y="198"/>
                  <a:pt x="142" y="222"/>
                  <a:pt x="142" y="22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55" name="フリーフォーム: 図形 3354"/>
          <p:cNvSpPr/>
          <p:nvPr/>
        </p:nvSpPr>
        <p:spPr>
          <a:xfrm>
            <a:off x="2906640" y="2009160"/>
            <a:ext cx="56880" cy="237240"/>
          </a:xfrm>
          <a:custGeom>
            <a:avLst/>
            <a:gdLst/>
            <a:ahLst/>
            <a:cxnLst/>
            <a:rect l="0" t="0" r="r" b="b"/>
            <a:pathLst>
              <a:path w="158" h="659">
                <a:moveTo>
                  <a:pt x="0" y="330"/>
                </a:moveTo>
                <a:cubicBezTo>
                  <a:pt x="0" y="299"/>
                  <a:pt x="2" y="271"/>
                  <a:pt x="7" y="243"/>
                </a:cubicBezTo>
                <a:cubicBezTo>
                  <a:pt x="11" y="216"/>
                  <a:pt x="17" y="193"/>
                  <a:pt x="23" y="173"/>
                </a:cubicBezTo>
                <a:cubicBezTo>
                  <a:pt x="28" y="153"/>
                  <a:pt x="37" y="134"/>
                  <a:pt x="47" y="115"/>
                </a:cubicBezTo>
                <a:cubicBezTo>
                  <a:pt x="58" y="96"/>
                  <a:pt x="66" y="82"/>
                  <a:pt x="72" y="71"/>
                </a:cubicBezTo>
                <a:cubicBezTo>
                  <a:pt x="78" y="61"/>
                  <a:pt x="87" y="49"/>
                  <a:pt x="100" y="37"/>
                </a:cubicBezTo>
                <a:cubicBezTo>
                  <a:pt x="112" y="25"/>
                  <a:pt x="119" y="17"/>
                  <a:pt x="121" y="15"/>
                </a:cubicBezTo>
                <a:cubicBezTo>
                  <a:pt x="124" y="12"/>
                  <a:pt x="129" y="7"/>
                  <a:pt x="138" y="0"/>
                </a:cubicBezTo>
                <a:lnTo>
                  <a:pt x="146" y="0"/>
                </a:lnTo>
                <a:lnTo>
                  <a:pt x="149" y="0"/>
                </a:lnTo>
                <a:cubicBezTo>
                  <a:pt x="155" y="0"/>
                  <a:pt x="158" y="2"/>
                  <a:pt x="158" y="7"/>
                </a:cubicBezTo>
                <a:cubicBezTo>
                  <a:pt x="158" y="8"/>
                  <a:pt x="154" y="13"/>
                  <a:pt x="147" y="20"/>
                </a:cubicBezTo>
                <a:cubicBezTo>
                  <a:pt x="140" y="28"/>
                  <a:pt x="131" y="40"/>
                  <a:pt x="120" y="55"/>
                </a:cubicBezTo>
                <a:cubicBezTo>
                  <a:pt x="110" y="71"/>
                  <a:pt x="99" y="90"/>
                  <a:pt x="88" y="112"/>
                </a:cubicBezTo>
                <a:cubicBezTo>
                  <a:pt x="77" y="134"/>
                  <a:pt x="68" y="165"/>
                  <a:pt x="60" y="203"/>
                </a:cubicBezTo>
                <a:cubicBezTo>
                  <a:pt x="53" y="241"/>
                  <a:pt x="49" y="283"/>
                  <a:pt x="49" y="330"/>
                </a:cubicBezTo>
                <a:cubicBezTo>
                  <a:pt x="49" y="376"/>
                  <a:pt x="53" y="418"/>
                  <a:pt x="60" y="456"/>
                </a:cubicBezTo>
                <a:cubicBezTo>
                  <a:pt x="68" y="494"/>
                  <a:pt x="77" y="524"/>
                  <a:pt x="87" y="547"/>
                </a:cubicBezTo>
                <a:cubicBezTo>
                  <a:pt x="98" y="571"/>
                  <a:pt x="108" y="589"/>
                  <a:pt x="119" y="604"/>
                </a:cubicBezTo>
                <a:cubicBezTo>
                  <a:pt x="130" y="618"/>
                  <a:pt x="140" y="630"/>
                  <a:pt x="147" y="639"/>
                </a:cubicBezTo>
                <a:cubicBezTo>
                  <a:pt x="154" y="648"/>
                  <a:pt x="158" y="652"/>
                  <a:pt x="158" y="653"/>
                </a:cubicBezTo>
                <a:cubicBezTo>
                  <a:pt x="158" y="657"/>
                  <a:pt x="155" y="659"/>
                  <a:pt x="148" y="659"/>
                </a:cubicBezTo>
                <a:lnTo>
                  <a:pt x="146" y="659"/>
                </a:lnTo>
                <a:lnTo>
                  <a:pt x="138" y="659"/>
                </a:lnTo>
                <a:lnTo>
                  <a:pt x="119" y="643"/>
                </a:lnTo>
                <a:cubicBezTo>
                  <a:pt x="78" y="606"/>
                  <a:pt x="48" y="559"/>
                  <a:pt x="29" y="503"/>
                </a:cubicBezTo>
                <a:cubicBezTo>
                  <a:pt x="9" y="448"/>
                  <a:pt x="0" y="390"/>
                  <a:pt x="0" y="33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56" name="フリーフォーム: 図形 3355"/>
          <p:cNvSpPr/>
          <p:nvPr/>
        </p:nvSpPr>
        <p:spPr>
          <a:xfrm>
            <a:off x="2984760" y="2081880"/>
            <a:ext cx="115560" cy="107640"/>
          </a:xfrm>
          <a:custGeom>
            <a:avLst/>
            <a:gdLst/>
            <a:ahLst/>
            <a:cxnLst/>
            <a:rect l="0" t="0" r="r" b="b"/>
            <a:pathLst>
              <a:path w="321" h="299">
                <a:moveTo>
                  <a:pt x="11" y="102"/>
                </a:moveTo>
                <a:cubicBezTo>
                  <a:pt x="14" y="84"/>
                  <a:pt x="26" y="62"/>
                  <a:pt x="47" y="38"/>
                </a:cubicBezTo>
                <a:cubicBezTo>
                  <a:pt x="67" y="14"/>
                  <a:pt x="93" y="1"/>
                  <a:pt x="123" y="0"/>
                </a:cubicBezTo>
                <a:cubicBezTo>
                  <a:pt x="138" y="0"/>
                  <a:pt x="152" y="4"/>
                  <a:pt x="165" y="13"/>
                </a:cubicBezTo>
                <a:cubicBezTo>
                  <a:pt x="178" y="21"/>
                  <a:pt x="187" y="31"/>
                  <a:pt x="194" y="43"/>
                </a:cubicBezTo>
                <a:cubicBezTo>
                  <a:pt x="213" y="15"/>
                  <a:pt x="235" y="0"/>
                  <a:pt x="261" y="0"/>
                </a:cubicBezTo>
                <a:cubicBezTo>
                  <a:pt x="277" y="0"/>
                  <a:pt x="291" y="5"/>
                  <a:pt x="303" y="16"/>
                </a:cubicBezTo>
                <a:cubicBezTo>
                  <a:pt x="315" y="25"/>
                  <a:pt x="321" y="38"/>
                  <a:pt x="321" y="55"/>
                </a:cubicBezTo>
                <a:cubicBezTo>
                  <a:pt x="321" y="67"/>
                  <a:pt x="318" y="78"/>
                  <a:pt x="312" y="86"/>
                </a:cubicBezTo>
                <a:cubicBezTo>
                  <a:pt x="306" y="93"/>
                  <a:pt x="300" y="98"/>
                  <a:pt x="294" y="100"/>
                </a:cubicBezTo>
                <a:cubicBezTo>
                  <a:pt x="289" y="102"/>
                  <a:pt x="284" y="103"/>
                  <a:pt x="279" y="103"/>
                </a:cubicBezTo>
                <a:cubicBezTo>
                  <a:pt x="271" y="103"/>
                  <a:pt x="264" y="100"/>
                  <a:pt x="259" y="95"/>
                </a:cubicBezTo>
                <a:cubicBezTo>
                  <a:pt x="254" y="91"/>
                  <a:pt x="251" y="84"/>
                  <a:pt x="251" y="76"/>
                </a:cubicBezTo>
                <a:cubicBezTo>
                  <a:pt x="251" y="56"/>
                  <a:pt x="262" y="42"/>
                  <a:pt x="284" y="35"/>
                </a:cubicBezTo>
                <a:cubicBezTo>
                  <a:pt x="279" y="29"/>
                  <a:pt x="270" y="26"/>
                  <a:pt x="258" y="26"/>
                </a:cubicBezTo>
                <a:cubicBezTo>
                  <a:pt x="252" y="26"/>
                  <a:pt x="248" y="27"/>
                  <a:pt x="245" y="28"/>
                </a:cubicBezTo>
                <a:cubicBezTo>
                  <a:pt x="228" y="35"/>
                  <a:pt x="216" y="49"/>
                  <a:pt x="208" y="71"/>
                </a:cubicBezTo>
                <a:cubicBezTo>
                  <a:pt x="181" y="168"/>
                  <a:pt x="168" y="225"/>
                  <a:pt x="168" y="241"/>
                </a:cubicBezTo>
                <a:cubicBezTo>
                  <a:pt x="168" y="253"/>
                  <a:pt x="171" y="262"/>
                  <a:pt x="178" y="267"/>
                </a:cubicBezTo>
                <a:cubicBezTo>
                  <a:pt x="185" y="272"/>
                  <a:pt x="194" y="275"/>
                  <a:pt x="202" y="275"/>
                </a:cubicBezTo>
                <a:cubicBezTo>
                  <a:pt x="219" y="275"/>
                  <a:pt x="235" y="268"/>
                  <a:pt x="250" y="253"/>
                </a:cubicBezTo>
                <a:cubicBezTo>
                  <a:pt x="266" y="239"/>
                  <a:pt x="277" y="221"/>
                  <a:pt x="283" y="200"/>
                </a:cubicBezTo>
                <a:cubicBezTo>
                  <a:pt x="284" y="196"/>
                  <a:pt x="285" y="193"/>
                  <a:pt x="287" y="193"/>
                </a:cubicBezTo>
                <a:cubicBezTo>
                  <a:pt x="288" y="192"/>
                  <a:pt x="291" y="192"/>
                  <a:pt x="297" y="191"/>
                </a:cubicBezTo>
                <a:lnTo>
                  <a:pt x="300" y="191"/>
                </a:lnTo>
                <a:cubicBezTo>
                  <a:pt x="306" y="191"/>
                  <a:pt x="310" y="193"/>
                  <a:pt x="310" y="197"/>
                </a:cubicBezTo>
                <a:cubicBezTo>
                  <a:pt x="310" y="197"/>
                  <a:pt x="309" y="200"/>
                  <a:pt x="308" y="204"/>
                </a:cubicBezTo>
                <a:cubicBezTo>
                  <a:pt x="301" y="229"/>
                  <a:pt x="288" y="251"/>
                  <a:pt x="268" y="270"/>
                </a:cubicBezTo>
                <a:cubicBezTo>
                  <a:pt x="247" y="290"/>
                  <a:pt x="224" y="299"/>
                  <a:pt x="197" y="299"/>
                </a:cubicBezTo>
                <a:cubicBezTo>
                  <a:pt x="165" y="299"/>
                  <a:pt x="142" y="286"/>
                  <a:pt x="126" y="258"/>
                </a:cubicBezTo>
                <a:cubicBezTo>
                  <a:pt x="108" y="285"/>
                  <a:pt x="88" y="299"/>
                  <a:pt x="65" y="299"/>
                </a:cubicBezTo>
                <a:lnTo>
                  <a:pt x="61" y="299"/>
                </a:lnTo>
                <a:cubicBezTo>
                  <a:pt x="39" y="299"/>
                  <a:pt x="24" y="293"/>
                  <a:pt x="15" y="282"/>
                </a:cubicBezTo>
                <a:cubicBezTo>
                  <a:pt x="5" y="270"/>
                  <a:pt x="1" y="258"/>
                  <a:pt x="0" y="245"/>
                </a:cubicBezTo>
                <a:cubicBezTo>
                  <a:pt x="0" y="231"/>
                  <a:pt x="4" y="220"/>
                  <a:pt x="13" y="211"/>
                </a:cubicBezTo>
                <a:cubicBezTo>
                  <a:pt x="21" y="202"/>
                  <a:pt x="31" y="198"/>
                  <a:pt x="42" y="198"/>
                </a:cubicBezTo>
                <a:cubicBezTo>
                  <a:pt x="61" y="198"/>
                  <a:pt x="70" y="207"/>
                  <a:pt x="70" y="226"/>
                </a:cubicBezTo>
                <a:cubicBezTo>
                  <a:pt x="70" y="234"/>
                  <a:pt x="68" y="242"/>
                  <a:pt x="63" y="249"/>
                </a:cubicBezTo>
                <a:cubicBezTo>
                  <a:pt x="57" y="255"/>
                  <a:pt x="52" y="260"/>
                  <a:pt x="47" y="262"/>
                </a:cubicBezTo>
                <a:cubicBezTo>
                  <a:pt x="43" y="264"/>
                  <a:pt x="40" y="265"/>
                  <a:pt x="39" y="265"/>
                </a:cubicBezTo>
                <a:lnTo>
                  <a:pt x="37" y="266"/>
                </a:lnTo>
                <a:cubicBezTo>
                  <a:pt x="37" y="266"/>
                  <a:pt x="38" y="267"/>
                  <a:pt x="41" y="268"/>
                </a:cubicBezTo>
                <a:cubicBezTo>
                  <a:pt x="44" y="270"/>
                  <a:pt x="47" y="271"/>
                  <a:pt x="51" y="273"/>
                </a:cubicBezTo>
                <a:cubicBezTo>
                  <a:pt x="56" y="275"/>
                  <a:pt x="60" y="275"/>
                  <a:pt x="64" y="275"/>
                </a:cubicBezTo>
                <a:cubicBezTo>
                  <a:pt x="80" y="275"/>
                  <a:pt x="93" y="265"/>
                  <a:pt x="105" y="245"/>
                </a:cubicBezTo>
                <a:cubicBezTo>
                  <a:pt x="109" y="238"/>
                  <a:pt x="114" y="223"/>
                  <a:pt x="120" y="201"/>
                </a:cubicBezTo>
                <a:cubicBezTo>
                  <a:pt x="126" y="178"/>
                  <a:pt x="132" y="154"/>
                  <a:pt x="138" y="130"/>
                </a:cubicBezTo>
                <a:cubicBezTo>
                  <a:pt x="144" y="105"/>
                  <a:pt x="148" y="91"/>
                  <a:pt x="149" y="86"/>
                </a:cubicBezTo>
                <a:cubicBezTo>
                  <a:pt x="151" y="74"/>
                  <a:pt x="152" y="66"/>
                  <a:pt x="152" y="61"/>
                </a:cubicBezTo>
                <a:cubicBezTo>
                  <a:pt x="152" y="48"/>
                  <a:pt x="149" y="40"/>
                  <a:pt x="142" y="34"/>
                </a:cubicBezTo>
                <a:cubicBezTo>
                  <a:pt x="136" y="29"/>
                  <a:pt x="128" y="26"/>
                  <a:pt x="120" y="26"/>
                </a:cubicBezTo>
                <a:cubicBezTo>
                  <a:pt x="102" y="26"/>
                  <a:pt x="86" y="33"/>
                  <a:pt x="70" y="47"/>
                </a:cubicBezTo>
                <a:cubicBezTo>
                  <a:pt x="55" y="61"/>
                  <a:pt x="44" y="79"/>
                  <a:pt x="38" y="101"/>
                </a:cubicBezTo>
                <a:cubicBezTo>
                  <a:pt x="37" y="105"/>
                  <a:pt x="36" y="107"/>
                  <a:pt x="35" y="108"/>
                </a:cubicBezTo>
                <a:cubicBezTo>
                  <a:pt x="34" y="108"/>
                  <a:pt x="30" y="109"/>
                  <a:pt x="24" y="109"/>
                </a:cubicBezTo>
                <a:lnTo>
                  <a:pt x="15" y="109"/>
                </a:lnTo>
                <a:cubicBezTo>
                  <a:pt x="13" y="107"/>
                  <a:pt x="11" y="104"/>
                  <a:pt x="11" y="10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57" name="フリーフォーム: 図形 3356"/>
          <p:cNvSpPr/>
          <p:nvPr/>
        </p:nvSpPr>
        <p:spPr>
          <a:xfrm>
            <a:off x="3125160" y="2009160"/>
            <a:ext cx="56880" cy="237240"/>
          </a:xfrm>
          <a:custGeom>
            <a:avLst/>
            <a:gdLst/>
            <a:ahLst/>
            <a:cxnLst/>
            <a:rect l="0" t="0" r="r" b="b"/>
            <a:pathLst>
              <a:path w="158" h="659">
                <a:moveTo>
                  <a:pt x="3" y="0"/>
                </a:moveTo>
                <a:lnTo>
                  <a:pt x="5" y="0"/>
                </a:lnTo>
                <a:cubicBezTo>
                  <a:pt x="8" y="0"/>
                  <a:pt x="10" y="0"/>
                  <a:pt x="12" y="0"/>
                </a:cubicBezTo>
                <a:lnTo>
                  <a:pt x="20" y="0"/>
                </a:lnTo>
                <a:lnTo>
                  <a:pt x="39" y="17"/>
                </a:lnTo>
                <a:cubicBezTo>
                  <a:pt x="81" y="54"/>
                  <a:pt x="111" y="100"/>
                  <a:pt x="129" y="156"/>
                </a:cubicBezTo>
                <a:cubicBezTo>
                  <a:pt x="148" y="212"/>
                  <a:pt x="158" y="270"/>
                  <a:pt x="158" y="330"/>
                </a:cubicBezTo>
                <a:cubicBezTo>
                  <a:pt x="158" y="359"/>
                  <a:pt x="156" y="388"/>
                  <a:pt x="151" y="416"/>
                </a:cubicBezTo>
                <a:cubicBezTo>
                  <a:pt x="147" y="443"/>
                  <a:pt x="142" y="467"/>
                  <a:pt x="136" y="486"/>
                </a:cubicBezTo>
                <a:cubicBezTo>
                  <a:pt x="130" y="506"/>
                  <a:pt x="122" y="525"/>
                  <a:pt x="112" y="544"/>
                </a:cubicBezTo>
                <a:cubicBezTo>
                  <a:pt x="101" y="563"/>
                  <a:pt x="93" y="578"/>
                  <a:pt x="87" y="588"/>
                </a:cubicBezTo>
                <a:cubicBezTo>
                  <a:pt x="81" y="598"/>
                  <a:pt x="72" y="609"/>
                  <a:pt x="60" y="622"/>
                </a:cubicBezTo>
                <a:cubicBezTo>
                  <a:pt x="48" y="634"/>
                  <a:pt x="41" y="641"/>
                  <a:pt x="39" y="643"/>
                </a:cubicBezTo>
                <a:cubicBezTo>
                  <a:pt x="36" y="646"/>
                  <a:pt x="30" y="650"/>
                  <a:pt x="23" y="656"/>
                </a:cubicBezTo>
                <a:cubicBezTo>
                  <a:pt x="21" y="657"/>
                  <a:pt x="20" y="658"/>
                  <a:pt x="20" y="659"/>
                </a:cubicBezTo>
                <a:lnTo>
                  <a:pt x="12" y="659"/>
                </a:lnTo>
                <a:cubicBezTo>
                  <a:pt x="9" y="659"/>
                  <a:pt x="6" y="659"/>
                  <a:pt x="5" y="659"/>
                </a:cubicBezTo>
                <a:cubicBezTo>
                  <a:pt x="3" y="659"/>
                  <a:pt x="2" y="658"/>
                  <a:pt x="1" y="657"/>
                </a:cubicBezTo>
                <a:cubicBezTo>
                  <a:pt x="1" y="655"/>
                  <a:pt x="0" y="653"/>
                  <a:pt x="0" y="651"/>
                </a:cubicBezTo>
                <a:cubicBezTo>
                  <a:pt x="0" y="650"/>
                  <a:pt x="2" y="647"/>
                  <a:pt x="7" y="642"/>
                </a:cubicBezTo>
                <a:cubicBezTo>
                  <a:pt x="76" y="572"/>
                  <a:pt x="110" y="467"/>
                  <a:pt x="110" y="330"/>
                </a:cubicBezTo>
                <a:cubicBezTo>
                  <a:pt x="110" y="192"/>
                  <a:pt x="76" y="88"/>
                  <a:pt x="7" y="17"/>
                </a:cubicBezTo>
                <a:cubicBezTo>
                  <a:pt x="2" y="12"/>
                  <a:pt x="0" y="9"/>
                  <a:pt x="0" y="9"/>
                </a:cubicBezTo>
                <a:cubicBezTo>
                  <a:pt x="0" y="5"/>
                  <a:pt x="1" y="2"/>
                  <a:pt x="3" y="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58" name="テキスト ボックス 3357"/>
          <p:cNvSpPr txBox="1"/>
          <p:nvPr/>
        </p:nvSpPr>
        <p:spPr>
          <a:xfrm>
            <a:off x="747720" y="768960"/>
            <a:ext cx="45500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状態遷移が確率的な場合への拡張</a:t>
            </a:r>
            <a:endParaRPr lang="en-US" sz="2390" b="0" strike="noStrike" spc="-1">
              <a:solidFill>
                <a:srgbClr val="000000"/>
              </a:solidFill>
              <a:latin typeface="Times New Roman"/>
            </a:endParaRPr>
          </a:p>
        </p:txBody>
      </p:sp>
      <p:sp>
        <p:nvSpPr>
          <p:cNvPr id="3359" name="テキスト ボックス 3358"/>
          <p:cNvSpPr txBox="1"/>
          <p:nvPr/>
        </p:nvSpPr>
        <p:spPr>
          <a:xfrm>
            <a:off x="3216240" y="18288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3360" name="フリーフォーム: 図形 3359"/>
          <p:cNvSpPr/>
          <p:nvPr/>
        </p:nvSpPr>
        <p:spPr>
          <a:xfrm>
            <a:off x="3901680" y="1981080"/>
            <a:ext cx="179640" cy="213120"/>
          </a:xfrm>
          <a:custGeom>
            <a:avLst/>
            <a:gdLst/>
            <a:ahLst/>
            <a:cxnLst/>
            <a:rect l="0" t="0" r="r" b="b"/>
            <a:pathLst>
              <a:path w="499" h="592">
                <a:moveTo>
                  <a:pt x="57" y="145"/>
                </a:moveTo>
                <a:cubicBezTo>
                  <a:pt x="58" y="143"/>
                  <a:pt x="59" y="141"/>
                  <a:pt x="59" y="138"/>
                </a:cubicBezTo>
                <a:cubicBezTo>
                  <a:pt x="60" y="134"/>
                  <a:pt x="61" y="128"/>
                  <a:pt x="64" y="117"/>
                </a:cubicBezTo>
                <a:cubicBezTo>
                  <a:pt x="66" y="106"/>
                  <a:pt x="69" y="96"/>
                  <a:pt x="73" y="87"/>
                </a:cubicBezTo>
                <a:cubicBezTo>
                  <a:pt x="77" y="79"/>
                  <a:pt x="82" y="68"/>
                  <a:pt x="87" y="57"/>
                </a:cubicBezTo>
                <a:cubicBezTo>
                  <a:pt x="93" y="45"/>
                  <a:pt x="99" y="35"/>
                  <a:pt x="106" y="29"/>
                </a:cubicBezTo>
                <a:cubicBezTo>
                  <a:pt x="113" y="22"/>
                  <a:pt x="121" y="15"/>
                  <a:pt x="130" y="8"/>
                </a:cubicBezTo>
                <a:cubicBezTo>
                  <a:pt x="139" y="1"/>
                  <a:pt x="149" y="-1"/>
                  <a:pt x="161" y="0"/>
                </a:cubicBezTo>
                <a:cubicBezTo>
                  <a:pt x="207" y="0"/>
                  <a:pt x="237" y="20"/>
                  <a:pt x="250" y="59"/>
                </a:cubicBezTo>
                <a:lnTo>
                  <a:pt x="259" y="51"/>
                </a:lnTo>
                <a:cubicBezTo>
                  <a:pt x="298" y="17"/>
                  <a:pt x="334" y="0"/>
                  <a:pt x="370" y="0"/>
                </a:cubicBezTo>
                <a:cubicBezTo>
                  <a:pt x="410" y="0"/>
                  <a:pt x="442" y="14"/>
                  <a:pt x="465" y="44"/>
                </a:cubicBezTo>
                <a:cubicBezTo>
                  <a:pt x="488" y="73"/>
                  <a:pt x="499" y="108"/>
                  <a:pt x="499" y="151"/>
                </a:cubicBezTo>
                <a:cubicBezTo>
                  <a:pt x="499" y="218"/>
                  <a:pt x="476" y="279"/>
                  <a:pt x="429" y="336"/>
                </a:cubicBezTo>
                <a:cubicBezTo>
                  <a:pt x="381" y="392"/>
                  <a:pt x="327" y="421"/>
                  <a:pt x="268" y="421"/>
                </a:cubicBezTo>
                <a:cubicBezTo>
                  <a:pt x="254" y="421"/>
                  <a:pt x="242" y="419"/>
                  <a:pt x="231" y="416"/>
                </a:cubicBezTo>
                <a:cubicBezTo>
                  <a:pt x="224" y="413"/>
                  <a:pt x="217" y="408"/>
                  <a:pt x="210" y="402"/>
                </a:cubicBezTo>
                <a:cubicBezTo>
                  <a:pt x="202" y="396"/>
                  <a:pt x="197" y="390"/>
                  <a:pt x="192" y="386"/>
                </a:cubicBezTo>
                <a:lnTo>
                  <a:pt x="186" y="378"/>
                </a:lnTo>
                <a:cubicBezTo>
                  <a:pt x="185" y="379"/>
                  <a:pt x="178" y="406"/>
                  <a:pt x="165" y="459"/>
                </a:cubicBezTo>
                <a:cubicBezTo>
                  <a:pt x="152" y="513"/>
                  <a:pt x="146" y="540"/>
                  <a:pt x="146" y="540"/>
                </a:cubicBezTo>
                <a:cubicBezTo>
                  <a:pt x="146" y="544"/>
                  <a:pt x="148" y="546"/>
                  <a:pt x="153" y="547"/>
                </a:cubicBezTo>
                <a:cubicBezTo>
                  <a:pt x="158" y="547"/>
                  <a:pt x="170" y="548"/>
                  <a:pt x="188" y="550"/>
                </a:cubicBezTo>
                <a:lnTo>
                  <a:pt x="211" y="550"/>
                </a:lnTo>
                <a:cubicBezTo>
                  <a:pt x="215" y="554"/>
                  <a:pt x="216" y="557"/>
                  <a:pt x="216" y="558"/>
                </a:cubicBezTo>
                <a:cubicBezTo>
                  <a:pt x="216" y="559"/>
                  <a:pt x="215" y="565"/>
                  <a:pt x="214" y="575"/>
                </a:cubicBezTo>
                <a:cubicBezTo>
                  <a:pt x="212" y="582"/>
                  <a:pt x="210" y="587"/>
                  <a:pt x="208" y="589"/>
                </a:cubicBezTo>
                <a:cubicBezTo>
                  <a:pt x="206" y="591"/>
                  <a:pt x="202" y="592"/>
                  <a:pt x="196" y="592"/>
                </a:cubicBezTo>
                <a:cubicBezTo>
                  <a:pt x="195" y="592"/>
                  <a:pt x="191" y="592"/>
                  <a:pt x="186" y="592"/>
                </a:cubicBezTo>
                <a:cubicBezTo>
                  <a:pt x="180" y="592"/>
                  <a:pt x="170" y="592"/>
                  <a:pt x="154" y="591"/>
                </a:cubicBezTo>
                <a:cubicBezTo>
                  <a:pt x="139" y="591"/>
                  <a:pt x="119" y="591"/>
                  <a:pt x="96" y="591"/>
                </a:cubicBezTo>
                <a:cubicBezTo>
                  <a:pt x="53" y="591"/>
                  <a:pt x="25" y="591"/>
                  <a:pt x="14" y="592"/>
                </a:cubicBezTo>
                <a:lnTo>
                  <a:pt x="6" y="592"/>
                </a:lnTo>
                <a:cubicBezTo>
                  <a:pt x="2" y="588"/>
                  <a:pt x="0" y="585"/>
                  <a:pt x="0" y="582"/>
                </a:cubicBezTo>
                <a:cubicBezTo>
                  <a:pt x="1" y="565"/>
                  <a:pt x="5" y="555"/>
                  <a:pt x="12" y="550"/>
                </a:cubicBezTo>
                <a:lnTo>
                  <a:pt x="30" y="550"/>
                </a:lnTo>
                <a:cubicBezTo>
                  <a:pt x="51" y="549"/>
                  <a:pt x="64" y="545"/>
                  <a:pt x="67" y="538"/>
                </a:cubicBezTo>
                <a:cubicBezTo>
                  <a:pt x="68" y="535"/>
                  <a:pt x="87" y="461"/>
                  <a:pt x="123" y="316"/>
                </a:cubicBezTo>
                <a:cubicBezTo>
                  <a:pt x="159" y="172"/>
                  <a:pt x="178" y="94"/>
                  <a:pt x="180" y="85"/>
                </a:cubicBezTo>
                <a:cubicBezTo>
                  <a:pt x="181" y="82"/>
                  <a:pt x="181" y="78"/>
                  <a:pt x="181" y="72"/>
                </a:cubicBezTo>
                <a:cubicBezTo>
                  <a:pt x="181" y="47"/>
                  <a:pt x="173" y="34"/>
                  <a:pt x="158" y="34"/>
                </a:cubicBezTo>
                <a:cubicBezTo>
                  <a:pt x="144" y="34"/>
                  <a:pt x="133" y="43"/>
                  <a:pt x="123" y="60"/>
                </a:cubicBezTo>
                <a:cubicBezTo>
                  <a:pt x="114" y="78"/>
                  <a:pt x="107" y="97"/>
                  <a:pt x="102" y="118"/>
                </a:cubicBezTo>
                <a:cubicBezTo>
                  <a:pt x="97" y="138"/>
                  <a:pt x="93" y="150"/>
                  <a:pt x="91" y="152"/>
                </a:cubicBezTo>
                <a:cubicBezTo>
                  <a:pt x="90" y="153"/>
                  <a:pt x="85" y="153"/>
                  <a:pt x="76" y="153"/>
                </a:cubicBezTo>
                <a:lnTo>
                  <a:pt x="63" y="153"/>
                </a:lnTo>
                <a:cubicBezTo>
                  <a:pt x="59" y="150"/>
                  <a:pt x="57" y="147"/>
                  <a:pt x="57" y="145"/>
                </a:cubicBezTo>
                <a:moveTo>
                  <a:pt x="201" y="317"/>
                </a:moveTo>
                <a:cubicBezTo>
                  <a:pt x="215" y="364"/>
                  <a:pt x="238" y="388"/>
                  <a:pt x="270" y="388"/>
                </a:cubicBezTo>
                <a:cubicBezTo>
                  <a:pt x="289" y="388"/>
                  <a:pt x="307" y="381"/>
                  <a:pt x="324" y="366"/>
                </a:cubicBezTo>
                <a:cubicBezTo>
                  <a:pt x="342" y="352"/>
                  <a:pt x="356" y="334"/>
                  <a:pt x="368" y="312"/>
                </a:cubicBezTo>
                <a:cubicBezTo>
                  <a:pt x="379" y="291"/>
                  <a:pt x="390" y="258"/>
                  <a:pt x="402" y="212"/>
                </a:cubicBezTo>
                <a:cubicBezTo>
                  <a:pt x="413" y="166"/>
                  <a:pt x="419" y="132"/>
                  <a:pt x="419" y="109"/>
                </a:cubicBezTo>
                <a:lnTo>
                  <a:pt x="419" y="103"/>
                </a:lnTo>
                <a:cubicBezTo>
                  <a:pt x="419" y="57"/>
                  <a:pt x="400" y="34"/>
                  <a:pt x="361" y="34"/>
                </a:cubicBezTo>
                <a:cubicBezTo>
                  <a:pt x="355" y="34"/>
                  <a:pt x="348" y="35"/>
                  <a:pt x="341" y="37"/>
                </a:cubicBezTo>
                <a:cubicBezTo>
                  <a:pt x="334" y="39"/>
                  <a:pt x="327" y="42"/>
                  <a:pt x="321" y="45"/>
                </a:cubicBezTo>
                <a:cubicBezTo>
                  <a:pt x="314" y="49"/>
                  <a:pt x="308" y="53"/>
                  <a:pt x="302" y="58"/>
                </a:cubicBezTo>
                <a:cubicBezTo>
                  <a:pt x="296" y="62"/>
                  <a:pt x="291" y="66"/>
                  <a:pt x="286" y="71"/>
                </a:cubicBezTo>
                <a:cubicBezTo>
                  <a:pt x="281" y="76"/>
                  <a:pt x="277" y="81"/>
                  <a:pt x="272" y="85"/>
                </a:cubicBezTo>
                <a:cubicBezTo>
                  <a:pt x="268" y="90"/>
                  <a:pt x="264" y="94"/>
                  <a:pt x="262" y="98"/>
                </a:cubicBezTo>
                <a:cubicBezTo>
                  <a:pt x="259" y="103"/>
                  <a:pt x="257" y="106"/>
                  <a:pt x="255" y="108"/>
                </a:cubicBezTo>
                <a:lnTo>
                  <a:pt x="252" y="111"/>
                </a:lnTo>
                <a:cubicBezTo>
                  <a:pt x="252" y="113"/>
                  <a:pt x="251" y="117"/>
                  <a:pt x="249" y="125"/>
                </a:cubicBezTo>
                <a:cubicBezTo>
                  <a:pt x="247" y="134"/>
                  <a:pt x="244" y="147"/>
                  <a:pt x="239" y="166"/>
                </a:cubicBezTo>
                <a:cubicBezTo>
                  <a:pt x="234" y="186"/>
                  <a:pt x="229" y="202"/>
                  <a:pt x="226" y="215"/>
                </a:cubicBezTo>
                <a:cubicBezTo>
                  <a:pt x="210" y="281"/>
                  <a:pt x="201" y="315"/>
                  <a:pt x="201" y="3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61" name="フリーフォーム: 図形 3360"/>
          <p:cNvSpPr/>
          <p:nvPr/>
        </p:nvSpPr>
        <p:spPr>
          <a:xfrm>
            <a:off x="5209200" y="1886040"/>
            <a:ext cx="166320" cy="304920"/>
          </a:xfrm>
          <a:custGeom>
            <a:avLst/>
            <a:gdLst/>
            <a:ahLst/>
            <a:cxnLst/>
            <a:rect l="0" t="0" r="r" b="b"/>
            <a:pathLst>
              <a:path w="462" h="847">
                <a:moveTo>
                  <a:pt x="60" y="807"/>
                </a:moveTo>
                <a:cubicBezTo>
                  <a:pt x="61" y="807"/>
                  <a:pt x="63" y="807"/>
                  <a:pt x="66" y="809"/>
                </a:cubicBezTo>
                <a:cubicBezTo>
                  <a:pt x="68" y="810"/>
                  <a:pt x="71" y="811"/>
                  <a:pt x="76" y="811"/>
                </a:cubicBezTo>
                <a:cubicBezTo>
                  <a:pt x="80" y="812"/>
                  <a:pt x="84" y="812"/>
                  <a:pt x="87" y="812"/>
                </a:cubicBezTo>
                <a:cubicBezTo>
                  <a:pt x="95" y="812"/>
                  <a:pt x="102" y="808"/>
                  <a:pt x="109" y="800"/>
                </a:cubicBezTo>
                <a:cubicBezTo>
                  <a:pt x="116" y="792"/>
                  <a:pt x="121" y="783"/>
                  <a:pt x="124" y="773"/>
                </a:cubicBezTo>
                <a:cubicBezTo>
                  <a:pt x="130" y="756"/>
                  <a:pt x="141" y="709"/>
                  <a:pt x="156" y="631"/>
                </a:cubicBezTo>
                <a:cubicBezTo>
                  <a:pt x="171" y="553"/>
                  <a:pt x="185" y="478"/>
                  <a:pt x="199" y="408"/>
                </a:cubicBezTo>
                <a:cubicBezTo>
                  <a:pt x="212" y="337"/>
                  <a:pt x="219" y="301"/>
                  <a:pt x="219" y="301"/>
                </a:cubicBezTo>
                <a:lnTo>
                  <a:pt x="219" y="298"/>
                </a:lnTo>
                <a:lnTo>
                  <a:pt x="175" y="298"/>
                </a:lnTo>
                <a:cubicBezTo>
                  <a:pt x="146" y="298"/>
                  <a:pt x="131" y="297"/>
                  <a:pt x="129" y="296"/>
                </a:cubicBezTo>
                <a:cubicBezTo>
                  <a:pt x="126" y="294"/>
                  <a:pt x="125" y="291"/>
                  <a:pt x="125" y="287"/>
                </a:cubicBezTo>
                <a:lnTo>
                  <a:pt x="132" y="261"/>
                </a:lnTo>
                <a:cubicBezTo>
                  <a:pt x="133" y="257"/>
                  <a:pt x="135" y="255"/>
                  <a:pt x="139" y="255"/>
                </a:cubicBezTo>
                <a:cubicBezTo>
                  <a:pt x="143" y="255"/>
                  <a:pt x="157" y="255"/>
                  <a:pt x="183" y="254"/>
                </a:cubicBezTo>
                <a:cubicBezTo>
                  <a:pt x="212" y="254"/>
                  <a:pt x="227" y="254"/>
                  <a:pt x="227" y="253"/>
                </a:cubicBezTo>
                <a:cubicBezTo>
                  <a:pt x="227" y="252"/>
                  <a:pt x="230" y="237"/>
                  <a:pt x="236" y="207"/>
                </a:cubicBezTo>
                <a:cubicBezTo>
                  <a:pt x="241" y="177"/>
                  <a:pt x="245" y="159"/>
                  <a:pt x="247" y="153"/>
                </a:cubicBezTo>
                <a:cubicBezTo>
                  <a:pt x="270" y="51"/>
                  <a:pt x="315" y="0"/>
                  <a:pt x="383" y="0"/>
                </a:cubicBezTo>
                <a:cubicBezTo>
                  <a:pt x="406" y="1"/>
                  <a:pt x="424" y="8"/>
                  <a:pt x="439" y="20"/>
                </a:cubicBezTo>
                <a:cubicBezTo>
                  <a:pt x="454" y="32"/>
                  <a:pt x="462" y="49"/>
                  <a:pt x="462" y="69"/>
                </a:cubicBezTo>
                <a:cubicBezTo>
                  <a:pt x="462" y="92"/>
                  <a:pt x="455" y="108"/>
                  <a:pt x="442" y="118"/>
                </a:cubicBezTo>
                <a:cubicBezTo>
                  <a:pt x="429" y="128"/>
                  <a:pt x="416" y="133"/>
                  <a:pt x="403" y="133"/>
                </a:cubicBezTo>
                <a:cubicBezTo>
                  <a:pt x="376" y="133"/>
                  <a:pt x="362" y="120"/>
                  <a:pt x="362" y="94"/>
                </a:cubicBezTo>
                <a:cubicBezTo>
                  <a:pt x="362" y="83"/>
                  <a:pt x="366" y="72"/>
                  <a:pt x="372" y="64"/>
                </a:cubicBezTo>
                <a:cubicBezTo>
                  <a:pt x="379" y="55"/>
                  <a:pt x="387" y="48"/>
                  <a:pt x="395" y="44"/>
                </a:cubicBezTo>
                <a:lnTo>
                  <a:pt x="403" y="40"/>
                </a:lnTo>
                <a:cubicBezTo>
                  <a:pt x="393" y="36"/>
                  <a:pt x="384" y="34"/>
                  <a:pt x="375" y="34"/>
                </a:cubicBezTo>
                <a:cubicBezTo>
                  <a:pt x="368" y="34"/>
                  <a:pt x="361" y="37"/>
                  <a:pt x="354" y="43"/>
                </a:cubicBezTo>
                <a:cubicBezTo>
                  <a:pt x="347" y="49"/>
                  <a:pt x="342" y="58"/>
                  <a:pt x="340" y="69"/>
                </a:cubicBezTo>
                <a:cubicBezTo>
                  <a:pt x="336" y="87"/>
                  <a:pt x="331" y="111"/>
                  <a:pt x="325" y="142"/>
                </a:cubicBezTo>
                <a:cubicBezTo>
                  <a:pt x="319" y="172"/>
                  <a:pt x="314" y="198"/>
                  <a:pt x="310" y="219"/>
                </a:cubicBezTo>
                <a:cubicBezTo>
                  <a:pt x="306" y="240"/>
                  <a:pt x="304" y="251"/>
                  <a:pt x="304" y="252"/>
                </a:cubicBezTo>
                <a:cubicBezTo>
                  <a:pt x="304" y="254"/>
                  <a:pt x="321" y="254"/>
                  <a:pt x="355" y="254"/>
                </a:cubicBezTo>
                <a:cubicBezTo>
                  <a:pt x="383" y="254"/>
                  <a:pt x="399" y="255"/>
                  <a:pt x="403" y="255"/>
                </a:cubicBezTo>
                <a:cubicBezTo>
                  <a:pt x="407" y="256"/>
                  <a:pt x="411" y="258"/>
                  <a:pt x="413" y="262"/>
                </a:cubicBezTo>
                <a:cubicBezTo>
                  <a:pt x="414" y="264"/>
                  <a:pt x="413" y="270"/>
                  <a:pt x="411" y="278"/>
                </a:cubicBezTo>
                <a:cubicBezTo>
                  <a:pt x="410" y="286"/>
                  <a:pt x="408" y="291"/>
                  <a:pt x="407" y="292"/>
                </a:cubicBezTo>
                <a:cubicBezTo>
                  <a:pt x="406" y="296"/>
                  <a:pt x="403" y="297"/>
                  <a:pt x="398" y="297"/>
                </a:cubicBezTo>
                <a:cubicBezTo>
                  <a:pt x="394" y="297"/>
                  <a:pt x="377" y="297"/>
                  <a:pt x="348" y="298"/>
                </a:cubicBezTo>
                <a:lnTo>
                  <a:pt x="296" y="298"/>
                </a:lnTo>
                <a:lnTo>
                  <a:pt x="275" y="411"/>
                </a:lnTo>
                <a:cubicBezTo>
                  <a:pt x="245" y="565"/>
                  <a:pt x="224" y="661"/>
                  <a:pt x="212" y="700"/>
                </a:cubicBezTo>
                <a:cubicBezTo>
                  <a:pt x="196" y="752"/>
                  <a:pt x="174" y="791"/>
                  <a:pt x="147" y="817"/>
                </a:cubicBezTo>
                <a:cubicBezTo>
                  <a:pt x="124" y="837"/>
                  <a:pt x="102" y="847"/>
                  <a:pt x="80" y="847"/>
                </a:cubicBezTo>
                <a:cubicBezTo>
                  <a:pt x="60" y="847"/>
                  <a:pt x="42" y="841"/>
                  <a:pt x="26" y="829"/>
                </a:cubicBezTo>
                <a:cubicBezTo>
                  <a:pt x="8" y="817"/>
                  <a:pt x="0" y="800"/>
                  <a:pt x="0" y="779"/>
                </a:cubicBezTo>
                <a:cubicBezTo>
                  <a:pt x="0" y="756"/>
                  <a:pt x="7" y="739"/>
                  <a:pt x="21" y="729"/>
                </a:cubicBezTo>
                <a:cubicBezTo>
                  <a:pt x="34" y="718"/>
                  <a:pt x="47" y="713"/>
                  <a:pt x="60" y="713"/>
                </a:cubicBezTo>
                <a:cubicBezTo>
                  <a:pt x="87" y="713"/>
                  <a:pt x="101" y="726"/>
                  <a:pt x="101" y="752"/>
                </a:cubicBezTo>
                <a:cubicBezTo>
                  <a:pt x="101" y="764"/>
                  <a:pt x="98" y="774"/>
                  <a:pt x="91" y="782"/>
                </a:cubicBezTo>
                <a:cubicBezTo>
                  <a:pt x="84" y="791"/>
                  <a:pt x="76" y="798"/>
                  <a:pt x="68" y="802"/>
                </a:cubicBezTo>
                <a:lnTo>
                  <a:pt x="60" y="80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62" name="フリーフォーム: 図形 3361"/>
          <p:cNvSpPr/>
          <p:nvPr/>
        </p:nvSpPr>
        <p:spPr>
          <a:xfrm>
            <a:off x="1047600" y="248580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6"/>
                  <a:pt x="3" y="99"/>
                  <a:pt x="10" y="82"/>
                </a:cubicBezTo>
                <a:cubicBezTo>
                  <a:pt x="17" y="66"/>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6"/>
                  <a:pt x="255" y="82"/>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63" name="テキスト ボックス 3362"/>
          <p:cNvSpPr txBox="1"/>
          <p:nvPr/>
        </p:nvSpPr>
        <p:spPr>
          <a:xfrm>
            <a:off x="3362040" y="1836000"/>
            <a:ext cx="2902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分布 のときの の期待値</a:t>
            </a:r>
            <a:endParaRPr lang="en-US" sz="2170" b="0" strike="noStrike" spc="-1">
              <a:solidFill>
                <a:srgbClr val="000000"/>
              </a:solidFill>
              <a:latin typeface="Times New Roman"/>
            </a:endParaRPr>
          </a:p>
        </p:txBody>
      </p:sp>
      <p:sp>
        <p:nvSpPr>
          <p:cNvPr id="3364" name="フリーフォーム: 図形 3363"/>
          <p:cNvSpPr/>
          <p:nvPr/>
        </p:nvSpPr>
        <p:spPr>
          <a:xfrm>
            <a:off x="1599840" y="2895480"/>
            <a:ext cx="95760" cy="95400"/>
          </a:xfrm>
          <a:custGeom>
            <a:avLst/>
            <a:gdLst/>
            <a:ahLst/>
            <a:cxnLst/>
            <a:rect l="0" t="0" r="r" b="b"/>
            <a:pathLst>
              <a:path w="266" h="265">
                <a:moveTo>
                  <a:pt x="266" y="133"/>
                </a:moveTo>
                <a:cubicBezTo>
                  <a:pt x="266" y="151"/>
                  <a:pt x="263" y="168"/>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8"/>
                  <a:pt x="0" y="151"/>
                  <a:pt x="0" y="133"/>
                </a:cubicBezTo>
                <a:cubicBezTo>
                  <a:pt x="0" y="116"/>
                  <a:pt x="4" y="99"/>
                  <a:pt x="11" y="82"/>
                </a:cubicBezTo>
                <a:cubicBezTo>
                  <a:pt x="17" y="66"/>
                  <a:pt x="27" y="52"/>
                  <a:pt x="39" y="40"/>
                </a:cubicBezTo>
                <a:cubicBezTo>
                  <a:pt x="52" y="27"/>
                  <a:pt x="66" y="18"/>
                  <a:pt x="82" y="11"/>
                </a:cubicBezTo>
                <a:cubicBezTo>
                  <a:pt x="98" y="3"/>
                  <a:pt x="115" y="0"/>
                  <a:pt x="133" y="0"/>
                </a:cubicBezTo>
                <a:cubicBezTo>
                  <a:pt x="150" y="0"/>
                  <a:pt x="167" y="3"/>
                  <a:pt x="184" y="11"/>
                </a:cubicBezTo>
                <a:cubicBezTo>
                  <a:pt x="201" y="18"/>
                  <a:pt x="215" y="27"/>
                  <a:pt x="227" y="40"/>
                </a:cubicBezTo>
                <a:cubicBezTo>
                  <a:pt x="240" y="52"/>
                  <a:pt x="249" y="66"/>
                  <a:pt x="256" y="82"/>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365" name="フリーフォーム: 図形 3364"/>
          <p:cNvSpPr/>
          <p:nvPr/>
        </p:nvSpPr>
        <p:spPr>
          <a:xfrm>
            <a:off x="1874880" y="2818080"/>
            <a:ext cx="240480" cy="236520"/>
          </a:xfrm>
          <a:custGeom>
            <a:avLst/>
            <a:gdLst/>
            <a:ahLst/>
            <a:cxnLst/>
            <a:rect l="0" t="0" r="r" b="b"/>
            <a:pathLst>
              <a:path w="668" h="657">
                <a:moveTo>
                  <a:pt x="0" y="32"/>
                </a:moveTo>
                <a:cubicBezTo>
                  <a:pt x="0" y="19"/>
                  <a:pt x="4" y="8"/>
                  <a:pt x="12" y="0"/>
                </a:cubicBezTo>
                <a:lnTo>
                  <a:pt x="22" y="0"/>
                </a:lnTo>
                <a:cubicBezTo>
                  <a:pt x="48" y="2"/>
                  <a:pt x="81" y="3"/>
                  <a:pt x="120" y="3"/>
                </a:cubicBezTo>
                <a:cubicBezTo>
                  <a:pt x="193" y="3"/>
                  <a:pt x="236" y="2"/>
                  <a:pt x="249" y="0"/>
                </a:cubicBezTo>
                <a:lnTo>
                  <a:pt x="258" y="0"/>
                </a:lnTo>
                <a:cubicBezTo>
                  <a:pt x="262" y="4"/>
                  <a:pt x="264" y="6"/>
                  <a:pt x="264" y="8"/>
                </a:cubicBezTo>
                <a:cubicBezTo>
                  <a:pt x="264" y="10"/>
                  <a:pt x="263" y="16"/>
                  <a:pt x="262" y="25"/>
                </a:cubicBezTo>
                <a:cubicBezTo>
                  <a:pt x="259" y="34"/>
                  <a:pt x="256" y="40"/>
                  <a:pt x="254" y="43"/>
                </a:cubicBezTo>
                <a:lnTo>
                  <a:pt x="234" y="43"/>
                </a:lnTo>
                <a:cubicBezTo>
                  <a:pt x="220" y="44"/>
                  <a:pt x="211" y="44"/>
                  <a:pt x="206" y="44"/>
                </a:cubicBezTo>
                <a:cubicBezTo>
                  <a:pt x="188" y="48"/>
                  <a:pt x="178" y="52"/>
                  <a:pt x="176" y="58"/>
                </a:cubicBezTo>
                <a:cubicBezTo>
                  <a:pt x="176" y="60"/>
                  <a:pt x="185" y="137"/>
                  <a:pt x="203" y="292"/>
                </a:cubicBezTo>
                <a:cubicBezTo>
                  <a:pt x="221" y="447"/>
                  <a:pt x="231" y="525"/>
                  <a:pt x="231" y="526"/>
                </a:cubicBezTo>
                <a:lnTo>
                  <a:pt x="299" y="418"/>
                </a:lnTo>
                <a:cubicBezTo>
                  <a:pt x="345" y="344"/>
                  <a:pt x="390" y="271"/>
                  <a:pt x="435" y="197"/>
                </a:cubicBezTo>
                <a:cubicBezTo>
                  <a:pt x="481" y="123"/>
                  <a:pt x="505" y="85"/>
                  <a:pt x="506" y="83"/>
                </a:cubicBezTo>
                <a:cubicBezTo>
                  <a:pt x="508" y="78"/>
                  <a:pt x="510" y="74"/>
                  <a:pt x="510" y="69"/>
                </a:cubicBezTo>
                <a:cubicBezTo>
                  <a:pt x="510" y="54"/>
                  <a:pt x="496" y="45"/>
                  <a:pt x="469" y="43"/>
                </a:cubicBezTo>
                <a:cubicBezTo>
                  <a:pt x="457" y="43"/>
                  <a:pt x="451" y="39"/>
                  <a:pt x="451" y="32"/>
                </a:cubicBezTo>
                <a:cubicBezTo>
                  <a:pt x="451" y="32"/>
                  <a:pt x="452" y="28"/>
                  <a:pt x="453" y="20"/>
                </a:cubicBezTo>
                <a:cubicBezTo>
                  <a:pt x="455" y="12"/>
                  <a:pt x="457" y="6"/>
                  <a:pt x="458" y="4"/>
                </a:cubicBezTo>
                <a:cubicBezTo>
                  <a:pt x="460" y="1"/>
                  <a:pt x="465" y="0"/>
                  <a:pt x="471" y="0"/>
                </a:cubicBezTo>
                <a:cubicBezTo>
                  <a:pt x="473" y="0"/>
                  <a:pt x="476" y="0"/>
                  <a:pt x="483" y="0"/>
                </a:cubicBezTo>
                <a:cubicBezTo>
                  <a:pt x="489" y="0"/>
                  <a:pt x="499" y="0"/>
                  <a:pt x="514" y="1"/>
                </a:cubicBezTo>
                <a:cubicBezTo>
                  <a:pt x="529" y="1"/>
                  <a:pt x="549" y="2"/>
                  <a:pt x="574" y="2"/>
                </a:cubicBezTo>
                <a:cubicBezTo>
                  <a:pt x="617" y="2"/>
                  <a:pt x="644" y="1"/>
                  <a:pt x="655" y="0"/>
                </a:cubicBezTo>
                <a:lnTo>
                  <a:pt x="661" y="0"/>
                </a:lnTo>
                <a:cubicBezTo>
                  <a:pt x="666" y="4"/>
                  <a:pt x="668" y="8"/>
                  <a:pt x="668" y="10"/>
                </a:cubicBezTo>
                <a:cubicBezTo>
                  <a:pt x="668" y="21"/>
                  <a:pt x="665" y="30"/>
                  <a:pt x="659" y="40"/>
                </a:cubicBezTo>
                <a:cubicBezTo>
                  <a:pt x="658" y="42"/>
                  <a:pt x="652" y="43"/>
                  <a:pt x="644" y="43"/>
                </a:cubicBezTo>
                <a:cubicBezTo>
                  <a:pt x="636" y="43"/>
                  <a:pt x="628" y="44"/>
                  <a:pt x="621" y="44"/>
                </a:cubicBezTo>
                <a:cubicBezTo>
                  <a:pt x="614" y="45"/>
                  <a:pt x="608" y="47"/>
                  <a:pt x="602" y="49"/>
                </a:cubicBezTo>
                <a:cubicBezTo>
                  <a:pt x="596" y="52"/>
                  <a:pt x="591" y="54"/>
                  <a:pt x="587" y="56"/>
                </a:cubicBezTo>
                <a:cubicBezTo>
                  <a:pt x="583" y="57"/>
                  <a:pt x="579" y="60"/>
                  <a:pt x="576" y="63"/>
                </a:cubicBezTo>
                <a:cubicBezTo>
                  <a:pt x="572" y="66"/>
                  <a:pt x="569" y="68"/>
                  <a:pt x="566" y="70"/>
                </a:cubicBezTo>
                <a:cubicBezTo>
                  <a:pt x="564" y="71"/>
                  <a:pt x="561" y="74"/>
                  <a:pt x="559" y="78"/>
                </a:cubicBezTo>
                <a:cubicBezTo>
                  <a:pt x="556" y="82"/>
                  <a:pt x="554" y="84"/>
                  <a:pt x="552" y="84"/>
                </a:cubicBezTo>
                <a:lnTo>
                  <a:pt x="372" y="374"/>
                </a:lnTo>
                <a:cubicBezTo>
                  <a:pt x="260" y="554"/>
                  <a:pt x="203" y="647"/>
                  <a:pt x="199" y="651"/>
                </a:cubicBezTo>
                <a:cubicBezTo>
                  <a:pt x="197" y="652"/>
                  <a:pt x="195" y="654"/>
                  <a:pt x="192" y="656"/>
                </a:cubicBezTo>
                <a:lnTo>
                  <a:pt x="176" y="657"/>
                </a:lnTo>
                <a:lnTo>
                  <a:pt x="169" y="657"/>
                </a:lnTo>
                <a:cubicBezTo>
                  <a:pt x="158" y="657"/>
                  <a:pt x="152" y="655"/>
                  <a:pt x="152" y="650"/>
                </a:cubicBezTo>
                <a:cubicBezTo>
                  <a:pt x="150" y="646"/>
                  <a:pt x="138" y="547"/>
                  <a:pt x="116" y="351"/>
                </a:cubicBezTo>
                <a:cubicBezTo>
                  <a:pt x="92" y="154"/>
                  <a:pt x="80" y="55"/>
                  <a:pt x="80" y="53"/>
                </a:cubicBezTo>
                <a:cubicBezTo>
                  <a:pt x="77" y="46"/>
                  <a:pt x="57" y="43"/>
                  <a:pt x="22" y="43"/>
                </a:cubicBezTo>
                <a:lnTo>
                  <a:pt x="6" y="43"/>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66" name="フリーフォーム: 図形 3365"/>
          <p:cNvSpPr/>
          <p:nvPr/>
        </p:nvSpPr>
        <p:spPr>
          <a:xfrm>
            <a:off x="2161080" y="2815200"/>
            <a:ext cx="88200" cy="101880"/>
          </a:xfrm>
          <a:custGeom>
            <a:avLst/>
            <a:gdLst/>
            <a:ahLst/>
            <a:cxnLst/>
            <a:rect l="0" t="0" r="r" b="b"/>
            <a:pathLst>
              <a:path w="245" h="283">
                <a:moveTo>
                  <a:pt x="108" y="117"/>
                </a:moveTo>
                <a:cubicBezTo>
                  <a:pt x="103" y="59"/>
                  <a:pt x="100" y="26"/>
                  <a:pt x="100" y="19"/>
                </a:cubicBezTo>
                <a:cubicBezTo>
                  <a:pt x="100" y="11"/>
                  <a:pt x="105" y="5"/>
                  <a:pt x="116" y="0"/>
                </a:cubicBezTo>
                <a:cubicBezTo>
                  <a:pt x="116" y="0"/>
                  <a:pt x="117" y="0"/>
                  <a:pt x="119" y="0"/>
                </a:cubicBezTo>
                <a:cubicBezTo>
                  <a:pt x="121" y="0"/>
                  <a:pt x="122" y="0"/>
                  <a:pt x="123" y="0"/>
                </a:cubicBezTo>
                <a:cubicBezTo>
                  <a:pt x="128" y="0"/>
                  <a:pt x="133" y="2"/>
                  <a:pt x="137" y="6"/>
                </a:cubicBezTo>
                <a:cubicBezTo>
                  <a:pt x="142" y="9"/>
                  <a:pt x="144" y="13"/>
                  <a:pt x="144" y="19"/>
                </a:cubicBezTo>
                <a:cubicBezTo>
                  <a:pt x="144" y="26"/>
                  <a:pt x="142" y="44"/>
                  <a:pt x="140" y="71"/>
                </a:cubicBezTo>
                <a:cubicBezTo>
                  <a:pt x="137" y="99"/>
                  <a:pt x="136" y="114"/>
                  <a:pt x="135" y="117"/>
                </a:cubicBezTo>
                <a:lnTo>
                  <a:pt x="173" y="90"/>
                </a:lnTo>
                <a:cubicBezTo>
                  <a:pt x="198" y="72"/>
                  <a:pt x="211" y="62"/>
                  <a:pt x="214" y="61"/>
                </a:cubicBezTo>
                <a:cubicBezTo>
                  <a:pt x="216" y="60"/>
                  <a:pt x="218" y="59"/>
                  <a:pt x="221" y="59"/>
                </a:cubicBezTo>
                <a:cubicBezTo>
                  <a:pt x="227" y="59"/>
                  <a:pt x="232" y="61"/>
                  <a:pt x="237" y="65"/>
                </a:cubicBezTo>
                <a:cubicBezTo>
                  <a:pt x="242" y="70"/>
                  <a:pt x="244" y="76"/>
                  <a:pt x="245" y="83"/>
                </a:cubicBezTo>
                <a:cubicBezTo>
                  <a:pt x="245" y="89"/>
                  <a:pt x="243" y="94"/>
                  <a:pt x="238" y="98"/>
                </a:cubicBezTo>
                <a:cubicBezTo>
                  <a:pt x="236" y="100"/>
                  <a:pt x="221" y="107"/>
                  <a:pt x="192" y="120"/>
                </a:cubicBezTo>
                <a:cubicBezTo>
                  <a:pt x="165" y="133"/>
                  <a:pt x="150" y="140"/>
                  <a:pt x="148" y="141"/>
                </a:cubicBezTo>
                <a:lnTo>
                  <a:pt x="191" y="161"/>
                </a:lnTo>
                <a:lnTo>
                  <a:pt x="238" y="184"/>
                </a:lnTo>
                <a:cubicBezTo>
                  <a:pt x="242" y="188"/>
                  <a:pt x="244" y="193"/>
                  <a:pt x="244" y="200"/>
                </a:cubicBezTo>
                <a:cubicBezTo>
                  <a:pt x="244" y="206"/>
                  <a:pt x="242" y="212"/>
                  <a:pt x="238" y="216"/>
                </a:cubicBezTo>
                <a:cubicBezTo>
                  <a:pt x="234" y="221"/>
                  <a:pt x="229" y="224"/>
                  <a:pt x="222" y="224"/>
                </a:cubicBezTo>
                <a:cubicBezTo>
                  <a:pt x="218" y="224"/>
                  <a:pt x="214" y="223"/>
                  <a:pt x="210" y="220"/>
                </a:cubicBezTo>
                <a:cubicBezTo>
                  <a:pt x="205" y="217"/>
                  <a:pt x="193" y="208"/>
                  <a:pt x="173" y="193"/>
                </a:cubicBezTo>
                <a:lnTo>
                  <a:pt x="135" y="165"/>
                </a:lnTo>
                <a:cubicBezTo>
                  <a:pt x="141" y="225"/>
                  <a:pt x="144" y="258"/>
                  <a:pt x="144" y="265"/>
                </a:cubicBezTo>
                <a:cubicBezTo>
                  <a:pt x="144" y="269"/>
                  <a:pt x="142" y="274"/>
                  <a:pt x="139" y="278"/>
                </a:cubicBezTo>
                <a:cubicBezTo>
                  <a:pt x="136" y="282"/>
                  <a:pt x="130" y="283"/>
                  <a:pt x="122" y="283"/>
                </a:cubicBezTo>
                <a:cubicBezTo>
                  <a:pt x="114" y="283"/>
                  <a:pt x="108" y="282"/>
                  <a:pt x="105" y="278"/>
                </a:cubicBezTo>
                <a:cubicBezTo>
                  <a:pt x="102" y="274"/>
                  <a:pt x="100" y="269"/>
                  <a:pt x="100" y="265"/>
                </a:cubicBezTo>
                <a:cubicBezTo>
                  <a:pt x="100" y="258"/>
                  <a:pt x="101" y="240"/>
                  <a:pt x="104" y="211"/>
                </a:cubicBezTo>
                <a:cubicBezTo>
                  <a:pt x="106" y="184"/>
                  <a:pt x="108" y="168"/>
                  <a:pt x="108" y="165"/>
                </a:cubicBezTo>
                <a:lnTo>
                  <a:pt x="70" y="193"/>
                </a:lnTo>
                <a:cubicBezTo>
                  <a:pt x="46" y="211"/>
                  <a:pt x="32" y="222"/>
                  <a:pt x="30" y="223"/>
                </a:cubicBezTo>
                <a:cubicBezTo>
                  <a:pt x="28" y="224"/>
                  <a:pt x="26" y="225"/>
                  <a:pt x="23" y="225"/>
                </a:cubicBezTo>
                <a:cubicBezTo>
                  <a:pt x="18" y="225"/>
                  <a:pt x="12" y="223"/>
                  <a:pt x="8" y="218"/>
                </a:cubicBezTo>
                <a:cubicBezTo>
                  <a:pt x="3" y="213"/>
                  <a:pt x="0" y="207"/>
                  <a:pt x="0" y="200"/>
                </a:cubicBezTo>
                <a:cubicBezTo>
                  <a:pt x="0" y="197"/>
                  <a:pt x="0" y="196"/>
                  <a:pt x="0" y="194"/>
                </a:cubicBezTo>
                <a:cubicBezTo>
                  <a:pt x="0" y="193"/>
                  <a:pt x="0" y="192"/>
                  <a:pt x="2" y="190"/>
                </a:cubicBezTo>
                <a:cubicBezTo>
                  <a:pt x="3" y="189"/>
                  <a:pt x="4" y="188"/>
                  <a:pt x="5" y="186"/>
                </a:cubicBezTo>
                <a:cubicBezTo>
                  <a:pt x="6" y="185"/>
                  <a:pt x="8" y="184"/>
                  <a:pt x="11" y="182"/>
                </a:cubicBezTo>
                <a:cubicBezTo>
                  <a:pt x="14" y="180"/>
                  <a:pt x="17" y="179"/>
                  <a:pt x="19" y="177"/>
                </a:cubicBezTo>
                <a:cubicBezTo>
                  <a:pt x="22" y="176"/>
                  <a:pt x="26" y="174"/>
                  <a:pt x="32" y="171"/>
                </a:cubicBezTo>
                <a:cubicBezTo>
                  <a:pt x="38" y="169"/>
                  <a:pt x="43" y="166"/>
                  <a:pt x="48" y="164"/>
                </a:cubicBezTo>
                <a:cubicBezTo>
                  <a:pt x="54" y="162"/>
                  <a:pt x="61" y="159"/>
                  <a:pt x="69" y="154"/>
                </a:cubicBezTo>
                <a:cubicBezTo>
                  <a:pt x="78" y="150"/>
                  <a:pt x="87" y="145"/>
                  <a:pt x="96" y="141"/>
                </a:cubicBezTo>
                <a:lnTo>
                  <a:pt x="6" y="98"/>
                </a:lnTo>
                <a:cubicBezTo>
                  <a:pt x="2" y="94"/>
                  <a:pt x="0" y="89"/>
                  <a:pt x="0" y="83"/>
                </a:cubicBezTo>
                <a:cubicBezTo>
                  <a:pt x="0" y="77"/>
                  <a:pt x="2" y="71"/>
                  <a:pt x="6" y="67"/>
                </a:cubicBezTo>
                <a:cubicBezTo>
                  <a:pt x="10" y="62"/>
                  <a:pt x="16" y="60"/>
                  <a:pt x="22" y="60"/>
                </a:cubicBezTo>
                <a:cubicBezTo>
                  <a:pt x="26" y="60"/>
                  <a:pt x="30" y="61"/>
                  <a:pt x="34" y="63"/>
                </a:cubicBezTo>
                <a:cubicBezTo>
                  <a:pt x="38" y="66"/>
                  <a:pt x="50" y="75"/>
                  <a:pt x="70" y="90"/>
                </a:cubicBezTo>
                <a:lnTo>
                  <a:pt x="108" y="11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67" name="フリーフォーム: 図形 3366"/>
          <p:cNvSpPr/>
          <p:nvPr/>
        </p:nvSpPr>
        <p:spPr>
          <a:xfrm>
            <a:off x="2312640" y="2795400"/>
            <a:ext cx="80280" cy="335520"/>
          </a:xfrm>
          <a:custGeom>
            <a:avLst/>
            <a:gdLst/>
            <a:ahLst/>
            <a:cxnLst/>
            <a:rect l="0" t="0" r="r" b="b"/>
            <a:pathLst>
              <a:path w="223" h="932">
                <a:moveTo>
                  <a:pt x="0" y="467"/>
                </a:moveTo>
                <a:cubicBezTo>
                  <a:pt x="0" y="424"/>
                  <a:pt x="3" y="383"/>
                  <a:pt x="9" y="345"/>
                </a:cubicBezTo>
                <a:cubicBezTo>
                  <a:pt x="15" y="306"/>
                  <a:pt x="22" y="273"/>
                  <a:pt x="30" y="245"/>
                </a:cubicBezTo>
                <a:cubicBezTo>
                  <a:pt x="38" y="217"/>
                  <a:pt x="50" y="190"/>
                  <a:pt x="65" y="163"/>
                </a:cubicBezTo>
                <a:cubicBezTo>
                  <a:pt x="80" y="136"/>
                  <a:pt x="91" y="115"/>
                  <a:pt x="100" y="100"/>
                </a:cubicBezTo>
                <a:cubicBezTo>
                  <a:pt x="109" y="85"/>
                  <a:pt x="122" y="69"/>
                  <a:pt x="140" y="52"/>
                </a:cubicBezTo>
                <a:cubicBezTo>
                  <a:pt x="158" y="34"/>
                  <a:pt x="168" y="24"/>
                  <a:pt x="171" y="20"/>
                </a:cubicBezTo>
                <a:cubicBezTo>
                  <a:pt x="174" y="16"/>
                  <a:pt x="182" y="10"/>
                  <a:pt x="194" y="0"/>
                </a:cubicBezTo>
                <a:lnTo>
                  <a:pt x="206" y="0"/>
                </a:lnTo>
                <a:lnTo>
                  <a:pt x="210" y="0"/>
                </a:lnTo>
                <a:cubicBezTo>
                  <a:pt x="219" y="0"/>
                  <a:pt x="223" y="3"/>
                  <a:pt x="223" y="9"/>
                </a:cubicBezTo>
                <a:cubicBezTo>
                  <a:pt x="223" y="11"/>
                  <a:pt x="218" y="17"/>
                  <a:pt x="207" y="28"/>
                </a:cubicBezTo>
                <a:cubicBezTo>
                  <a:pt x="197" y="40"/>
                  <a:pt x="184" y="56"/>
                  <a:pt x="169" y="78"/>
                </a:cubicBezTo>
                <a:cubicBezTo>
                  <a:pt x="154" y="99"/>
                  <a:pt x="139" y="126"/>
                  <a:pt x="122" y="159"/>
                </a:cubicBezTo>
                <a:cubicBezTo>
                  <a:pt x="107" y="190"/>
                  <a:pt x="94" y="233"/>
                  <a:pt x="83" y="287"/>
                </a:cubicBezTo>
                <a:cubicBezTo>
                  <a:pt x="73" y="341"/>
                  <a:pt x="68" y="401"/>
                  <a:pt x="68" y="467"/>
                </a:cubicBezTo>
                <a:cubicBezTo>
                  <a:pt x="68" y="532"/>
                  <a:pt x="73" y="592"/>
                  <a:pt x="83" y="645"/>
                </a:cubicBezTo>
                <a:cubicBezTo>
                  <a:pt x="94" y="699"/>
                  <a:pt x="107" y="742"/>
                  <a:pt x="122" y="775"/>
                </a:cubicBezTo>
                <a:cubicBezTo>
                  <a:pt x="137" y="807"/>
                  <a:pt x="153" y="834"/>
                  <a:pt x="168" y="855"/>
                </a:cubicBezTo>
                <a:cubicBezTo>
                  <a:pt x="184" y="875"/>
                  <a:pt x="197" y="892"/>
                  <a:pt x="207" y="904"/>
                </a:cubicBezTo>
                <a:cubicBezTo>
                  <a:pt x="218" y="916"/>
                  <a:pt x="223" y="923"/>
                  <a:pt x="223" y="923"/>
                </a:cubicBezTo>
                <a:cubicBezTo>
                  <a:pt x="223" y="929"/>
                  <a:pt x="218" y="932"/>
                  <a:pt x="209" y="932"/>
                </a:cubicBezTo>
                <a:lnTo>
                  <a:pt x="206" y="932"/>
                </a:lnTo>
                <a:lnTo>
                  <a:pt x="194" y="932"/>
                </a:lnTo>
                <a:lnTo>
                  <a:pt x="168" y="910"/>
                </a:lnTo>
                <a:cubicBezTo>
                  <a:pt x="109" y="857"/>
                  <a:pt x="66" y="791"/>
                  <a:pt x="40" y="712"/>
                </a:cubicBezTo>
                <a:cubicBezTo>
                  <a:pt x="13" y="634"/>
                  <a:pt x="0" y="552"/>
                  <a:pt x="0" y="4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68" name="フリーフォーム: 図形 3367"/>
          <p:cNvSpPr/>
          <p:nvPr/>
        </p:nvSpPr>
        <p:spPr>
          <a:xfrm>
            <a:off x="2425680" y="2895480"/>
            <a:ext cx="186480" cy="154440"/>
          </a:xfrm>
          <a:custGeom>
            <a:avLst/>
            <a:gdLst/>
            <a:ahLst/>
            <a:cxnLst/>
            <a:rect l="0" t="0" r="r" b="b"/>
            <a:pathLst>
              <a:path w="518" h="429">
                <a:moveTo>
                  <a:pt x="29" y="158"/>
                </a:moveTo>
                <a:lnTo>
                  <a:pt x="19" y="158"/>
                </a:lnTo>
                <a:cubicBezTo>
                  <a:pt x="6" y="158"/>
                  <a:pt x="0" y="154"/>
                  <a:pt x="0" y="145"/>
                </a:cubicBezTo>
                <a:cubicBezTo>
                  <a:pt x="0" y="144"/>
                  <a:pt x="1" y="140"/>
                  <a:pt x="2" y="135"/>
                </a:cubicBezTo>
                <a:cubicBezTo>
                  <a:pt x="3" y="129"/>
                  <a:pt x="7" y="121"/>
                  <a:pt x="12" y="111"/>
                </a:cubicBezTo>
                <a:cubicBezTo>
                  <a:pt x="18" y="101"/>
                  <a:pt x="24" y="91"/>
                  <a:pt x="31" y="81"/>
                </a:cubicBezTo>
                <a:cubicBezTo>
                  <a:pt x="38" y="70"/>
                  <a:pt x="48" y="59"/>
                  <a:pt x="62" y="47"/>
                </a:cubicBezTo>
                <a:cubicBezTo>
                  <a:pt x="77" y="35"/>
                  <a:pt x="92" y="25"/>
                  <a:pt x="108" y="17"/>
                </a:cubicBezTo>
                <a:cubicBezTo>
                  <a:pt x="133" y="6"/>
                  <a:pt x="156" y="1"/>
                  <a:pt x="177" y="1"/>
                </a:cubicBezTo>
                <a:lnTo>
                  <a:pt x="180" y="1"/>
                </a:lnTo>
                <a:cubicBezTo>
                  <a:pt x="203" y="1"/>
                  <a:pt x="217" y="1"/>
                  <a:pt x="222" y="2"/>
                </a:cubicBezTo>
                <a:cubicBezTo>
                  <a:pt x="271" y="10"/>
                  <a:pt x="302" y="25"/>
                  <a:pt x="317" y="48"/>
                </a:cubicBezTo>
                <a:lnTo>
                  <a:pt x="326" y="39"/>
                </a:lnTo>
                <a:cubicBezTo>
                  <a:pt x="352" y="13"/>
                  <a:pt x="380" y="0"/>
                  <a:pt x="410" y="0"/>
                </a:cubicBezTo>
                <a:cubicBezTo>
                  <a:pt x="445" y="0"/>
                  <a:pt x="471" y="9"/>
                  <a:pt x="490" y="29"/>
                </a:cubicBezTo>
                <a:cubicBezTo>
                  <a:pt x="508" y="48"/>
                  <a:pt x="518" y="71"/>
                  <a:pt x="518" y="98"/>
                </a:cubicBezTo>
                <a:cubicBezTo>
                  <a:pt x="518" y="125"/>
                  <a:pt x="510" y="145"/>
                  <a:pt x="494" y="160"/>
                </a:cubicBezTo>
                <a:cubicBezTo>
                  <a:pt x="478" y="174"/>
                  <a:pt x="461" y="181"/>
                  <a:pt x="442" y="182"/>
                </a:cubicBezTo>
                <a:cubicBezTo>
                  <a:pt x="428" y="182"/>
                  <a:pt x="416" y="178"/>
                  <a:pt x="406" y="169"/>
                </a:cubicBezTo>
                <a:cubicBezTo>
                  <a:pt x="396" y="160"/>
                  <a:pt x="391" y="149"/>
                  <a:pt x="391" y="134"/>
                </a:cubicBezTo>
                <a:cubicBezTo>
                  <a:pt x="391" y="112"/>
                  <a:pt x="399" y="94"/>
                  <a:pt x="415" y="79"/>
                </a:cubicBezTo>
                <a:cubicBezTo>
                  <a:pt x="423" y="73"/>
                  <a:pt x="433" y="67"/>
                  <a:pt x="445" y="62"/>
                </a:cubicBezTo>
                <a:cubicBezTo>
                  <a:pt x="445" y="61"/>
                  <a:pt x="444" y="60"/>
                  <a:pt x="441" y="58"/>
                </a:cubicBezTo>
                <a:cubicBezTo>
                  <a:pt x="439" y="56"/>
                  <a:pt x="434" y="54"/>
                  <a:pt x="428" y="52"/>
                </a:cubicBezTo>
                <a:cubicBezTo>
                  <a:pt x="422" y="49"/>
                  <a:pt x="415" y="48"/>
                  <a:pt x="408" y="48"/>
                </a:cubicBezTo>
                <a:cubicBezTo>
                  <a:pt x="400" y="48"/>
                  <a:pt x="395" y="49"/>
                  <a:pt x="391" y="50"/>
                </a:cubicBezTo>
                <a:cubicBezTo>
                  <a:pt x="370" y="59"/>
                  <a:pt x="356" y="77"/>
                  <a:pt x="347" y="103"/>
                </a:cubicBezTo>
                <a:cubicBezTo>
                  <a:pt x="309" y="243"/>
                  <a:pt x="290" y="324"/>
                  <a:pt x="290" y="347"/>
                </a:cubicBezTo>
                <a:cubicBezTo>
                  <a:pt x="290" y="369"/>
                  <a:pt x="306" y="380"/>
                  <a:pt x="338" y="380"/>
                </a:cubicBezTo>
                <a:cubicBezTo>
                  <a:pt x="365" y="380"/>
                  <a:pt x="390" y="371"/>
                  <a:pt x="412" y="352"/>
                </a:cubicBezTo>
                <a:cubicBezTo>
                  <a:pt x="435" y="334"/>
                  <a:pt x="450" y="313"/>
                  <a:pt x="459" y="289"/>
                </a:cubicBezTo>
                <a:cubicBezTo>
                  <a:pt x="461" y="279"/>
                  <a:pt x="464" y="274"/>
                  <a:pt x="465" y="272"/>
                </a:cubicBezTo>
                <a:cubicBezTo>
                  <a:pt x="467" y="270"/>
                  <a:pt x="473" y="270"/>
                  <a:pt x="484" y="270"/>
                </a:cubicBezTo>
                <a:lnTo>
                  <a:pt x="490" y="270"/>
                </a:lnTo>
                <a:lnTo>
                  <a:pt x="500" y="270"/>
                </a:lnTo>
                <a:cubicBezTo>
                  <a:pt x="512" y="270"/>
                  <a:pt x="518" y="274"/>
                  <a:pt x="518" y="283"/>
                </a:cubicBezTo>
                <a:cubicBezTo>
                  <a:pt x="518" y="292"/>
                  <a:pt x="514" y="303"/>
                  <a:pt x="506" y="318"/>
                </a:cubicBezTo>
                <a:cubicBezTo>
                  <a:pt x="498" y="333"/>
                  <a:pt x="487" y="349"/>
                  <a:pt x="473" y="365"/>
                </a:cubicBezTo>
                <a:cubicBezTo>
                  <a:pt x="459" y="382"/>
                  <a:pt x="438" y="397"/>
                  <a:pt x="412" y="410"/>
                </a:cubicBezTo>
                <a:cubicBezTo>
                  <a:pt x="386" y="423"/>
                  <a:pt x="359" y="429"/>
                  <a:pt x="330" y="429"/>
                </a:cubicBezTo>
                <a:cubicBezTo>
                  <a:pt x="278" y="429"/>
                  <a:pt x="237" y="415"/>
                  <a:pt x="208" y="389"/>
                </a:cubicBezTo>
                <a:lnTo>
                  <a:pt x="200" y="380"/>
                </a:lnTo>
                <a:cubicBezTo>
                  <a:pt x="173" y="412"/>
                  <a:pt x="143" y="428"/>
                  <a:pt x="110" y="428"/>
                </a:cubicBezTo>
                <a:lnTo>
                  <a:pt x="105" y="428"/>
                </a:lnTo>
                <a:cubicBezTo>
                  <a:pt x="70" y="428"/>
                  <a:pt x="44" y="418"/>
                  <a:pt x="26" y="398"/>
                </a:cubicBezTo>
                <a:cubicBezTo>
                  <a:pt x="9" y="378"/>
                  <a:pt x="0" y="356"/>
                  <a:pt x="0" y="333"/>
                </a:cubicBezTo>
                <a:cubicBezTo>
                  <a:pt x="0" y="303"/>
                  <a:pt x="8" y="280"/>
                  <a:pt x="25" y="267"/>
                </a:cubicBezTo>
                <a:cubicBezTo>
                  <a:pt x="42" y="253"/>
                  <a:pt x="59" y="246"/>
                  <a:pt x="76" y="245"/>
                </a:cubicBezTo>
                <a:cubicBezTo>
                  <a:pt x="91" y="245"/>
                  <a:pt x="103" y="250"/>
                  <a:pt x="113" y="258"/>
                </a:cubicBezTo>
                <a:cubicBezTo>
                  <a:pt x="123" y="267"/>
                  <a:pt x="128" y="279"/>
                  <a:pt x="128" y="295"/>
                </a:cubicBezTo>
                <a:cubicBezTo>
                  <a:pt x="128" y="316"/>
                  <a:pt x="120" y="335"/>
                  <a:pt x="103" y="350"/>
                </a:cubicBezTo>
                <a:cubicBezTo>
                  <a:pt x="95" y="356"/>
                  <a:pt x="85" y="361"/>
                  <a:pt x="74" y="366"/>
                </a:cubicBezTo>
                <a:cubicBezTo>
                  <a:pt x="75" y="369"/>
                  <a:pt x="79" y="373"/>
                  <a:pt x="87" y="376"/>
                </a:cubicBezTo>
                <a:cubicBezTo>
                  <a:pt x="94" y="379"/>
                  <a:pt x="102" y="381"/>
                  <a:pt x="110" y="381"/>
                </a:cubicBezTo>
                <a:cubicBezTo>
                  <a:pt x="124" y="381"/>
                  <a:pt x="136" y="376"/>
                  <a:pt x="146" y="365"/>
                </a:cubicBezTo>
                <a:cubicBezTo>
                  <a:pt x="157" y="353"/>
                  <a:pt x="165" y="340"/>
                  <a:pt x="170" y="325"/>
                </a:cubicBezTo>
                <a:cubicBezTo>
                  <a:pt x="208" y="185"/>
                  <a:pt x="227" y="104"/>
                  <a:pt x="227" y="82"/>
                </a:cubicBezTo>
                <a:cubicBezTo>
                  <a:pt x="227" y="59"/>
                  <a:pt x="211" y="48"/>
                  <a:pt x="180" y="48"/>
                </a:cubicBezTo>
                <a:cubicBezTo>
                  <a:pt x="157" y="48"/>
                  <a:pt x="135" y="55"/>
                  <a:pt x="113" y="69"/>
                </a:cubicBezTo>
                <a:cubicBezTo>
                  <a:pt x="90" y="84"/>
                  <a:pt x="73" y="107"/>
                  <a:pt x="60" y="139"/>
                </a:cubicBezTo>
                <a:cubicBezTo>
                  <a:pt x="57" y="148"/>
                  <a:pt x="55" y="153"/>
                  <a:pt x="53" y="155"/>
                </a:cubicBezTo>
                <a:cubicBezTo>
                  <a:pt x="51"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69" name="フリーフォーム: 図形 3368"/>
          <p:cNvSpPr/>
          <p:nvPr/>
        </p:nvSpPr>
        <p:spPr>
          <a:xfrm>
            <a:off x="2650320" y="2795400"/>
            <a:ext cx="80640" cy="335520"/>
          </a:xfrm>
          <a:custGeom>
            <a:avLst/>
            <a:gdLst/>
            <a:ahLst/>
            <a:cxnLst/>
            <a:rect l="0" t="0" r="r" b="b"/>
            <a:pathLst>
              <a:path w="224" h="932">
                <a:moveTo>
                  <a:pt x="5" y="1"/>
                </a:moveTo>
                <a:lnTo>
                  <a:pt x="9" y="0"/>
                </a:lnTo>
                <a:cubicBezTo>
                  <a:pt x="12" y="0"/>
                  <a:pt x="15" y="0"/>
                  <a:pt x="18" y="0"/>
                </a:cubicBezTo>
                <a:lnTo>
                  <a:pt x="29" y="0"/>
                </a:lnTo>
                <a:lnTo>
                  <a:pt x="55" y="23"/>
                </a:lnTo>
                <a:cubicBezTo>
                  <a:pt x="115" y="76"/>
                  <a:pt x="157" y="142"/>
                  <a:pt x="184" y="221"/>
                </a:cubicBezTo>
                <a:cubicBezTo>
                  <a:pt x="210" y="300"/>
                  <a:pt x="224" y="382"/>
                  <a:pt x="224" y="467"/>
                </a:cubicBezTo>
                <a:cubicBezTo>
                  <a:pt x="224" y="509"/>
                  <a:pt x="221" y="549"/>
                  <a:pt x="214" y="589"/>
                </a:cubicBezTo>
                <a:cubicBezTo>
                  <a:pt x="208" y="628"/>
                  <a:pt x="201" y="661"/>
                  <a:pt x="193" y="688"/>
                </a:cubicBezTo>
                <a:cubicBezTo>
                  <a:pt x="185" y="715"/>
                  <a:pt x="174" y="743"/>
                  <a:pt x="159" y="770"/>
                </a:cubicBezTo>
                <a:cubicBezTo>
                  <a:pt x="144" y="797"/>
                  <a:pt x="132" y="818"/>
                  <a:pt x="123" y="832"/>
                </a:cubicBezTo>
                <a:cubicBezTo>
                  <a:pt x="115" y="847"/>
                  <a:pt x="102" y="862"/>
                  <a:pt x="85" y="880"/>
                </a:cubicBezTo>
                <a:cubicBezTo>
                  <a:pt x="67" y="897"/>
                  <a:pt x="57" y="907"/>
                  <a:pt x="54" y="910"/>
                </a:cubicBezTo>
                <a:cubicBezTo>
                  <a:pt x="51" y="914"/>
                  <a:pt x="44" y="919"/>
                  <a:pt x="33" y="928"/>
                </a:cubicBezTo>
                <a:cubicBezTo>
                  <a:pt x="31" y="930"/>
                  <a:pt x="30" y="931"/>
                  <a:pt x="29" y="932"/>
                </a:cubicBezTo>
                <a:lnTo>
                  <a:pt x="18" y="932"/>
                </a:lnTo>
                <a:cubicBezTo>
                  <a:pt x="13" y="932"/>
                  <a:pt x="10" y="932"/>
                  <a:pt x="8" y="932"/>
                </a:cubicBezTo>
                <a:cubicBezTo>
                  <a:pt x="6" y="932"/>
                  <a:pt x="4" y="931"/>
                  <a:pt x="3" y="929"/>
                </a:cubicBezTo>
                <a:cubicBezTo>
                  <a:pt x="2" y="927"/>
                  <a:pt x="1" y="924"/>
                  <a:pt x="0" y="921"/>
                </a:cubicBezTo>
                <a:cubicBezTo>
                  <a:pt x="1" y="920"/>
                  <a:pt x="4" y="916"/>
                  <a:pt x="11" y="909"/>
                </a:cubicBezTo>
                <a:cubicBezTo>
                  <a:pt x="108" y="809"/>
                  <a:pt x="156" y="661"/>
                  <a:pt x="156" y="467"/>
                </a:cubicBezTo>
                <a:cubicBezTo>
                  <a:pt x="156" y="272"/>
                  <a:pt x="108" y="124"/>
                  <a:pt x="11" y="24"/>
                </a:cubicBezTo>
                <a:cubicBezTo>
                  <a:pt x="4" y="16"/>
                  <a:pt x="1" y="12"/>
                  <a:pt x="0" y="12"/>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0" name="フリーフォーム: 図形 3369"/>
          <p:cNvSpPr/>
          <p:nvPr/>
        </p:nvSpPr>
        <p:spPr>
          <a:xfrm>
            <a:off x="2874240" y="2923920"/>
            <a:ext cx="223200" cy="78840"/>
          </a:xfrm>
          <a:custGeom>
            <a:avLst/>
            <a:gdLst/>
            <a:ahLst/>
            <a:cxnLst/>
            <a:rect l="0" t="0" r="r" b="b"/>
            <a:pathLst>
              <a:path w="620" h="219">
                <a:moveTo>
                  <a:pt x="0" y="19"/>
                </a:moveTo>
                <a:cubicBezTo>
                  <a:pt x="0" y="10"/>
                  <a:pt x="4" y="4"/>
                  <a:pt x="13" y="0"/>
                </a:cubicBezTo>
                <a:lnTo>
                  <a:pt x="606" y="0"/>
                </a:lnTo>
                <a:cubicBezTo>
                  <a:pt x="616" y="5"/>
                  <a:pt x="620" y="11"/>
                  <a:pt x="620" y="19"/>
                </a:cubicBezTo>
                <a:cubicBezTo>
                  <a:pt x="620" y="26"/>
                  <a:pt x="616" y="32"/>
                  <a:pt x="607" y="37"/>
                </a:cubicBezTo>
                <a:lnTo>
                  <a:pt x="310" y="38"/>
                </a:lnTo>
                <a:lnTo>
                  <a:pt x="15" y="38"/>
                </a:lnTo>
                <a:cubicBezTo>
                  <a:pt x="5" y="35"/>
                  <a:pt x="0" y="29"/>
                  <a:pt x="0" y="19"/>
                </a:cubicBezTo>
                <a:moveTo>
                  <a:pt x="0" y="200"/>
                </a:moveTo>
                <a:cubicBezTo>
                  <a:pt x="0" y="191"/>
                  <a:pt x="5" y="184"/>
                  <a:pt x="15" y="181"/>
                </a:cubicBezTo>
                <a:lnTo>
                  <a:pt x="607" y="181"/>
                </a:lnTo>
                <a:cubicBezTo>
                  <a:pt x="616" y="188"/>
                  <a:pt x="620" y="194"/>
                  <a:pt x="620" y="200"/>
                </a:cubicBezTo>
                <a:cubicBezTo>
                  <a:pt x="620" y="208"/>
                  <a:pt x="616" y="214"/>
                  <a:pt x="606" y="219"/>
                </a:cubicBezTo>
                <a:lnTo>
                  <a:pt x="13" y="219"/>
                </a:lnTo>
                <a:cubicBezTo>
                  <a:pt x="4" y="214"/>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1" name="フリーフォーム: 図形 3370"/>
          <p:cNvSpPr/>
          <p:nvPr/>
        </p:nvSpPr>
        <p:spPr>
          <a:xfrm>
            <a:off x="3217320" y="2898720"/>
            <a:ext cx="266400" cy="148320"/>
          </a:xfrm>
          <a:custGeom>
            <a:avLst/>
            <a:gdLst/>
            <a:ahLst/>
            <a:cxnLst/>
            <a:rect l="0" t="0" r="r" b="b"/>
            <a:pathLst>
              <a:path w="740" h="412">
                <a:moveTo>
                  <a:pt x="15" y="368"/>
                </a:moveTo>
                <a:lnTo>
                  <a:pt x="28" y="368"/>
                </a:lnTo>
                <a:cubicBezTo>
                  <a:pt x="52" y="368"/>
                  <a:pt x="67" y="364"/>
                  <a:pt x="72" y="355"/>
                </a:cubicBezTo>
                <a:lnTo>
                  <a:pt x="72" y="348"/>
                </a:lnTo>
                <a:cubicBezTo>
                  <a:pt x="72" y="342"/>
                  <a:pt x="72" y="335"/>
                  <a:pt x="72" y="327"/>
                </a:cubicBezTo>
                <a:cubicBezTo>
                  <a:pt x="72" y="318"/>
                  <a:pt x="72" y="308"/>
                  <a:pt x="72" y="298"/>
                </a:cubicBezTo>
                <a:cubicBezTo>
                  <a:pt x="72" y="287"/>
                  <a:pt x="72" y="275"/>
                  <a:pt x="73" y="261"/>
                </a:cubicBezTo>
                <a:cubicBezTo>
                  <a:pt x="73" y="248"/>
                  <a:pt x="73" y="235"/>
                  <a:pt x="73" y="222"/>
                </a:cubicBezTo>
                <a:cubicBezTo>
                  <a:pt x="73" y="203"/>
                  <a:pt x="73" y="183"/>
                  <a:pt x="73" y="161"/>
                </a:cubicBezTo>
                <a:cubicBezTo>
                  <a:pt x="73" y="139"/>
                  <a:pt x="72" y="121"/>
                  <a:pt x="72" y="106"/>
                </a:cubicBezTo>
                <a:lnTo>
                  <a:pt x="72" y="85"/>
                </a:lnTo>
                <a:cubicBezTo>
                  <a:pt x="70" y="73"/>
                  <a:pt x="66" y="65"/>
                  <a:pt x="59" y="61"/>
                </a:cubicBezTo>
                <a:cubicBezTo>
                  <a:pt x="52" y="58"/>
                  <a:pt x="38" y="55"/>
                  <a:pt x="17" y="53"/>
                </a:cubicBezTo>
                <a:lnTo>
                  <a:pt x="0" y="53"/>
                </a:lnTo>
                <a:lnTo>
                  <a:pt x="0" y="32"/>
                </a:lnTo>
                <a:cubicBezTo>
                  <a:pt x="0" y="17"/>
                  <a:pt x="1" y="10"/>
                  <a:pt x="2" y="10"/>
                </a:cubicBezTo>
                <a:lnTo>
                  <a:pt x="11" y="9"/>
                </a:lnTo>
                <a:cubicBezTo>
                  <a:pt x="17" y="9"/>
                  <a:pt x="26" y="8"/>
                  <a:pt x="37" y="7"/>
                </a:cubicBezTo>
                <a:cubicBezTo>
                  <a:pt x="48" y="7"/>
                  <a:pt x="60" y="6"/>
                  <a:pt x="72" y="6"/>
                </a:cubicBezTo>
                <a:cubicBezTo>
                  <a:pt x="82" y="5"/>
                  <a:pt x="93" y="4"/>
                  <a:pt x="105" y="4"/>
                </a:cubicBezTo>
                <a:cubicBezTo>
                  <a:pt x="117" y="3"/>
                  <a:pt x="126" y="2"/>
                  <a:pt x="132" y="1"/>
                </a:cubicBezTo>
                <a:cubicBezTo>
                  <a:pt x="138" y="0"/>
                  <a:pt x="142" y="-1"/>
                  <a:pt x="142" y="0"/>
                </a:cubicBezTo>
                <a:lnTo>
                  <a:pt x="145" y="0"/>
                </a:lnTo>
                <a:lnTo>
                  <a:pt x="145" y="37"/>
                </a:lnTo>
                <a:cubicBezTo>
                  <a:pt x="145" y="61"/>
                  <a:pt x="146" y="73"/>
                  <a:pt x="146" y="73"/>
                </a:cubicBezTo>
                <a:cubicBezTo>
                  <a:pt x="147" y="73"/>
                  <a:pt x="148" y="71"/>
                  <a:pt x="151" y="68"/>
                </a:cubicBezTo>
                <a:cubicBezTo>
                  <a:pt x="153" y="65"/>
                  <a:pt x="157" y="60"/>
                  <a:pt x="162" y="54"/>
                </a:cubicBezTo>
                <a:cubicBezTo>
                  <a:pt x="167" y="48"/>
                  <a:pt x="173" y="42"/>
                  <a:pt x="180" y="37"/>
                </a:cubicBezTo>
                <a:cubicBezTo>
                  <a:pt x="186" y="32"/>
                  <a:pt x="195" y="26"/>
                  <a:pt x="207" y="20"/>
                </a:cubicBezTo>
                <a:cubicBezTo>
                  <a:pt x="218" y="13"/>
                  <a:pt x="230" y="8"/>
                  <a:pt x="242" y="5"/>
                </a:cubicBezTo>
                <a:cubicBezTo>
                  <a:pt x="254" y="2"/>
                  <a:pt x="270" y="0"/>
                  <a:pt x="290" y="0"/>
                </a:cubicBezTo>
                <a:cubicBezTo>
                  <a:pt x="300" y="0"/>
                  <a:pt x="308" y="1"/>
                  <a:pt x="317" y="2"/>
                </a:cubicBezTo>
                <a:cubicBezTo>
                  <a:pt x="325" y="3"/>
                  <a:pt x="332" y="5"/>
                  <a:pt x="338" y="7"/>
                </a:cubicBezTo>
                <a:cubicBezTo>
                  <a:pt x="344" y="10"/>
                  <a:pt x="350" y="12"/>
                  <a:pt x="356" y="15"/>
                </a:cubicBezTo>
                <a:cubicBezTo>
                  <a:pt x="361" y="17"/>
                  <a:pt x="366" y="20"/>
                  <a:pt x="370" y="23"/>
                </a:cubicBezTo>
                <a:cubicBezTo>
                  <a:pt x="373" y="26"/>
                  <a:pt x="377" y="30"/>
                  <a:pt x="380" y="34"/>
                </a:cubicBezTo>
                <a:cubicBezTo>
                  <a:pt x="383" y="37"/>
                  <a:pt x="386" y="41"/>
                  <a:pt x="388" y="44"/>
                </a:cubicBezTo>
                <a:cubicBezTo>
                  <a:pt x="391" y="47"/>
                  <a:pt x="393" y="50"/>
                  <a:pt x="395" y="54"/>
                </a:cubicBezTo>
                <a:cubicBezTo>
                  <a:pt x="397" y="58"/>
                  <a:pt x="398" y="61"/>
                  <a:pt x="398" y="63"/>
                </a:cubicBezTo>
                <a:cubicBezTo>
                  <a:pt x="399" y="66"/>
                  <a:pt x="400" y="68"/>
                  <a:pt x="401" y="71"/>
                </a:cubicBezTo>
                <a:lnTo>
                  <a:pt x="403" y="75"/>
                </a:lnTo>
                <a:lnTo>
                  <a:pt x="406" y="72"/>
                </a:lnTo>
                <a:cubicBezTo>
                  <a:pt x="408" y="69"/>
                  <a:pt x="410" y="67"/>
                  <a:pt x="411" y="64"/>
                </a:cubicBezTo>
                <a:cubicBezTo>
                  <a:pt x="413" y="62"/>
                  <a:pt x="416" y="58"/>
                  <a:pt x="420" y="54"/>
                </a:cubicBezTo>
                <a:cubicBezTo>
                  <a:pt x="424" y="50"/>
                  <a:pt x="428" y="46"/>
                  <a:pt x="432" y="42"/>
                </a:cubicBezTo>
                <a:cubicBezTo>
                  <a:pt x="436" y="38"/>
                  <a:pt x="441" y="34"/>
                  <a:pt x="446" y="30"/>
                </a:cubicBezTo>
                <a:cubicBezTo>
                  <a:pt x="451" y="25"/>
                  <a:pt x="457" y="22"/>
                  <a:pt x="464" y="19"/>
                </a:cubicBezTo>
                <a:cubicBezTo>
                  <a:pt x="472" y="16"/>
                  <a:pt x="479" y="12"/>
                  <a:pt x="486" y="9"/>
                </a:cubicBezTo>
                <a:cubicBezTo>
                  <a:pt x="493" y="6"/>
                  <a:pt x="501" y="4"/>
                  <a:pt x="510" y="3"/>
                </a:cubicBezTo>
                <a:cubicBezTo>
                  <a:pt x="519" y="2"/>
                  <a:pt x="529" y="1"/>
                  <a:pt x="539" y="0"/>
                </a:cubicBezTo>
                <a:cubicBezTo>
                  <a:pt x="617" y="0"/>
                  <a:pt x="660" y="35"/>
                  <a:pt x="666" y="105"/>
                </a:cubicBezTo>
                <a:cubicBezTo>
                  <a:pt x="667" y="109"/>
                  <a:pt x="667" y="153"/>
                  <a:pt x="667" y="234"/>
                </a:cubicBezTo>
                <a:lnTo>
                  <a:pt x="667" y="314"/>
                </a:lnTo>
                <a:cubicBezTo>
                  <a:pt x="667" y="338"/>
                  <a:pt x="668" y="352"/>
                  <a:pt x="669" y="356"/>
                </a:cubicBezTo>
                <a:cubicBezTo>
                  <a:pt x="670" y="361"/>
                  <a:pt x="674" y="364"/>
                  <a:pt x="679" y="366"/>
                </a:cubicBezTo>
                <a:cubicBezTo>
                  <a:pt x="692" y="368"/>
                  <a:pt x="708" y="368"/>
                  <a:pt x="725" y="368"/>
                </a:cubicBezTo>
                <a:lnTo>
                  <a:pt x="740" y="368"/>
                </a:lnTo>
                <a:lnTo>
                  <a:pt x="740" y="412"/>
                </a:lnTo>
                <a:lnTo>
                  <a:pt x="732" y="412"/>
                </a:lnTo>
                <a:lnTo>
                  <a:pt x="711" y="411"/>
                </a:lnTo>
                <a:cubicBezTo>
                  <a:pt x="696" y="411"/>
                  <a:pt x="680" y="410"/>
                  <a:pt x="664" y="410"/>
                </a:cubicBezTo>
                <a:cubicBezTo>
                  <a:pt x="647" y="410"/>
                  <a:pt x="635" y="410"/>
                  <a:pt x="628" y="409"/>
                </a:cubicBezTo>
                <a:cubicBezTo>
                  <a:pt x="564" y="409"/>
                  <a:pt x="530" y="410"/>
                  <a:pt x="524" y="412"/>
                </a:cubicBezTo>
                <a:lnTo>
                  <a:pt x="517" y="412"/>
                </a:lnTo>
                <a:lnTo>
                  <a:pt x="517" y="368"/>
                </a:lnTo>
                <a:lnTo>
                  <a:pt x="531" y="368"/>
                </a:lnTo>
                <a:cubicBezTo>
                  <a:pt x="569" y="368"/>
                  <a:pt x="588" y="363"/>
                  <a:pt x="588" y="354"/>
                </a:cubicBezTo>
                <a:cubicBezTo>
                  <a:pt x="589" y="352"/>
                  <a:pt x="589" y="310"/>
                  <a:pt x="589" y="225"/>
                </a:cubicBezTo>
                <a:cubicBezTo>
                  <a:pt x="589" y="141"/>
                  <a:pt x="588" y="97"/>
                  <a:pt x="587" y="92"/>
                </a:cubicBezTo>
                <a:cubicBezTo>
                  <a:pt x="584" y="75"/>
                  <a:pt x="577" y="62"/>
                  <a:pt x="569" y="53"/>
                </a:cubicBezTo>
                <a:cubicBezTo>
                  <a:pt x="560" y="44"/>
                  <a:pt x="553" y="39"/>
                  <a:pt x="546" y="37"/>
                </a:cubicBezTo>
                <a:cubicBezTo>
                  <a:pt x="540" y="35"/>
                  <a:pt x="532" y="35"/>
                  <a:pt x="522" y="35"/>
                </a:cubicBezTo>
                <a:cubicBezTo>
                  <a:pt x="494" y="35"/>
                  <a:pt x="470" y="46"/>
                  <a:pt x="449" y="67"/>
                </a:cubicBezTo>
                <a:cubicBezTo>
                  <a:pt x="432" y="84"/>
                  <a:pt x="421" y="101"/>
                  <a:pt x="417" y="118"/>
                </a:cubicBezTo>
                <a:cubicBezTo>
                  <a:pt x="413" y="136"/>
                  <a:pt x="410" y="161"/>
                  <a:pt x="410" y="195"/>
                </a:cubicBezTo>
                <a:lnTo>
                  <a:pt x="410" y="255"/>
                </a:lnTo>
                <a:lnTo>
                  <a:pt x="410" y="311"/>
                </a:lnTo>
                <a:cubicBezTo>
                  <a:pt x="410" y="329"/>
                  <a:pt x="410" y="342"/>
                  <a:pt x="410" y="348"/>
                </a:cubicBezTo>
                <a:cubicBezTo>
                  <a:pt x="411" y="354"/>
                  <a:pt x="412" y="358"/>
                  <a:pt x="413" y="360"/>
                </a:cubicBezTo>
                <a:cubicBezTo>
                  <a:pt x="415" y="362"/>
                  <a:pt x="417" y="364"/>
                  <a:pt x="422" y="366"/>
                </a:cubicBezTo>
                <a:cubicBezTo>
                  <a:pt x="435" y="368"/>
                  <a:pt x="450" y="368"/>
                  <a:pt x="467" y="368"/>
                </a:cubicBezTo>
                <a:lnTo>
                  <a:pt x="482" y="368"/>
                </a:lnTo>
                <a:lnTo>
                  <a:pt x="482" y="412"/>
                </a:lnTo>
                <a:lnTo>
                  <a:pt x="475" y="412"/>
                </a:lnTo>
                <a:lnTo>
                  <a:pt x="452" y="411"/>
                </a:lnTo>
                <a:cubicBezTo>
                  <a:pt x="438" y="411"/>
                  <a:pt x="423" y="410"/>
                  <a:pt x="406" y="410"/>
                </a:cubicBezTo>
                <a:cubicBezTo>
                  <a:pt x="389" y="410"/>
                  <a:pt x="377" y="410"/>
                  <a:pt x="370" y="409"/>
                </a:cubicBezTo>
                <a:cubicBezTo>
                  <a:pt x="307" y="409"/>
                  <a:pt x="271" y="410"/>
                  <a:pt x="265" y="412"/>
                </a:cubicBezTo>
                <a:lnTo>
                  <a:pt x="258" y="412"/>
                </a:lnTo>
                <a:lnTo>
                  <a:pt x="258" y="368"/>
                </a:lnTo>
                <a:lnTo>
                  <a:pt x="273" y="368"/>
                </a:lnTo>
                <a:cubicBezTo>
                  <a:pt x="312" y="368"/>
                  <a:pt x="330" y="363"/>
                  <a:pt x="330" y="354"/>
                </a:cubicBezTo>
                <a:cubicBezTo>
                  <a:pt x="331" y="352"/>
                  <a:pt x="331" y="310"/>
                  <a:pt x="331" y="225"/>
                </a:cubicBezTo>
                <a:cubicBezTo>
                  <a:pt x="331" y="141"/>
                  <a:pt x="330" y="97"/>
                  <a:pt x="330" y="92"/>
                </a:cubicBezTo>
                <a:cubicBezTo>
                  <a:pt x="326" y="75"/>
                  <a:pt x="320" y="62"/>
                  <a:pt x="311" y="53"/>
                </a:cubicBezTo>
                <a:cubicBezTo>
                  <a:pt x="302" y="44"/>
                  <a:pt x="295" y="39"/>
                  <a:pt x="289" y="37"/>
                </a:cubicBezTo>
                <a:cubicBezTo>
                  <a:pt x="281" y="35"/>
                  <a:pt x="273" y="35"/>
                  <a:pt x="263" y="35"/>
                </a:cubicBezTo>
                <a:cubicBezTo>
                  <a:pt x="235" y="35"/>
                  <a:pt x="211" y="46"/>
                  <a:pt x="190" y="67"/>
                </a:cubicBezTo>
                <a:cubicBezTo>
                  <a:pt x="173" y="84"/>
                  <a:pt x="163" y="101"/>
                  <a:pt x="158" y="118"/>
                </a:cubicBezTo>
                <a:cubicBezTo>
                  <a:pt x="154" y="136"/>
                  <a:pt x="151" y="161"/>
                  <a:pt x="151" y="195"/>
                </a:cubicBezTo>
                <a:lnTo>
                  <a:pt x="151" y="255"/>
                </a:lnTo>
                <a:lnTo>
                  <a:pt x="151" y="311"/>
                </a:lnTo>
                <a:cubicBezTo>
                  <a:pt x="151" y="329"/>
                  <a:pt x="151" y="342"/>
                  <a:pt x="152" y="348"/>
                </a:cubicBezTo>
                <a:cubicBezTo>
                  <a:pt x="152" y="354"/>
                  <a:pt x="153" y="358"/>
                  <a:pt x="155" y="360"/>
                </a:cubicBezTo>
                <a:cubicBezTo>
                  <a:pt x="156" y="362"/>
                  <a:pt x="159" y="364"/>
                  <a:pt x="163" y="366"/>
                </a:cubicBezTo>
                <a:cubicBezTo>
                  <a:pt x="176" y="368"/>
                  <a:pt x="191" y="368"/>
                  <a:pt x="209" y="368"/>
                </a:cubicBezTo>
                <a:lnTo>
                  <a:pt x="223" y="368"/>
                </a:lnTo>
                <a:lnTo>
                  <a:pt x="223" y="412"/>
                </a:lnTo>
                <a:lnTo>
                  <a:pt x="216" y="412"/>
                </a:lnTo>
                <a:lnTo>
                  <a:pt x="195" y="411"/>
                </a:lnTo>
                <a:cubicBezTo>
                  <a:pt x="180" y="411"/>
                  <a:pt x="164" y="410"/>
                  <a:pt x="147" y="410"/>
                </a:cubicBezTo>
                <a:cubicBezTo>
                  <a:pt x="130" y="410"/>
                  <a:pt x="119" y="410"/>
                  <a:pt x="112" y="409"/>
                </a:cubicBezTo>
                <a:cubicBezTo>
                  <a:pt x="48" y="409"/>
                  <a:pt x="13" y="410"/>
                  <a:pt x="8" y="412"/>
                </a:cubicBezTo>
                <a:lnTo>
                  <a:pt x="0" y="412"/>
                </a:lnTo>
                <a:lnTo>
                  <a:pt x="0" y="368"/>
                </a:lnTo>
                <a:lnTo>
                  <a:pt x="15" y="36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2" name="フリーフォーム: 図形 3371"/>
          <p:cNvSpPr/>
          <p:nvPr/>
        </p:nvSpPr>
        <p:spPr>
          <a:xfrm>
            <a:off x="3496680" y="2822760"/>
            <a:ext cx="77040" cy="224280"/>
          </a:xfrm>
          <a:custGeom>
            <a:avLst/>
            <a:gdLst/>
            <a:ahLst/>
            <a:cxnLst/>
            <a:rect l="0" t="0" r="r" b="b"/>
            <a:pathLst>
              <a:path w="214" h="623">
                <a:moveTo>
                  <a:pt x="40" y="56"/>
                </a:moveTo>
                <a:cubicBezTo>
                  <a:pt x="40" y="38"/>
                  <a:pt x="46" y="25"/>
                  <a:pt x="57" y="15"/>
                </a:cubicBezTo>
                <a:cubicBezTo>
                  <a:pt x="68" y="5"/>
                  <a:pt x="82" y="0"/>
                  <a:pt x="98" y="0"/>
                </a:cubicBezTo>
                <a:cubicBezTo>
                  <a:pt x="112" y="1"/>
                  <a:pt x="124" y="6"/>
                  <a:pt x="135" y="16"/>
                </a:cubicBezTo>
                <a:cubicBezTo>
                  <a:pt x="146" y="25"/>
                  <a:pt x="151" y="38"/>
                  <a:pt x="151" y="56"/>
                </a:cubicBezTo>
                <a:cubicBezTo>
                  <a:pt x="151" y="74"/>
                  <a:pt x="146" y="88"/>
                  <a:pt x="135" y="98"/>
                </a:cubicBezTo>
                <a:cubicBezTo>
                  <a:pt x="124" y="107"/>
                  <a:pt x="111" y="111"/>
                  <a:pt x="96" y="111"/>
                </a:cubicBezTo>
                <a:cubicBezTo>
                  <a:pt x="80" y="111"/>
                  <a:pt x="67" y="107"/>
                  <a:pt x="57" y="98"/>
                </a:cubicBezTo>
                <a:cubicBezTo>
                  <a:pt x="46" y="88"/>
                  <a:pt x="41" y="74"/>
                  <a:pt x="40" y="56"/>
                </a:cubicBezTo>
                <a:moveTo>
                  <a:pt x="207" y="623"/>
                </a:moveTo>
                <a:cubicBezTo>
                  <a:pt x="197" y="621"/>
                  <a:pt x="164" y="620"/>
                  <a:pt x="109" y="620"/>
                </a:cubicBezTo>
                <a:cubicBezTo>
                  <a:pt x="102" y="620"/>
                  <a:pt x="91" y="620"/>
                  <a:pt x="74" y="620"/>
                </a:cubicBezTo>
                <a:cubicBezTo>
                  <a:pt x="58" y="620"/>
                  <a:pt x="43" y="621"/>
                  <a:pt x="28" y="622"/>
                </a:cubicBezTo>
                <a:lnTo>
                  <a:pt x="8" y="623"/>
                </a:lnTo>
                <a:lnTo>
                  <a:pt x="0" y="623"/>
                </a:lnTo>
                <a:lnTo>
                  <a:pt x="0" y="580"/>
                </a:lnTo>
                <a:lnTo>
                  <a:pt x="15" y="580"/>
                </a:lnTo>
                <a:cubicBezTo>
                  <a:pt x="32" y="580"/>
                  <a:pt x="48" y="580"/>
                  <a:pt x="61" y="578"/>
                </a:cubicBezTo>
                <a:cubicBezTo>
                  <a:pt x="66" y="575"/>
                  <a:pt x="70" y="572"/>
                  <a:pt x="71" y="567"/>
                </a:cubicBezTo>
                <a:cubicBezTo>
                  <a:pt x="72" y="563"/>
                  <a:pt x="73" y="549"/>
                  <a:pt x="73" y="527"/>
                </a:cubicBezTo>
                <a:lnTo>
                  <a:pt x="73" y="432"/>
                </a:lnTo>
                <a:lnTo>
                  <a:pt x="73" y="350"/>
                </a:lnTo>
                <a:cubicBezTo>
                  <a:pt x="73" y="317"/>
                  <a:pt x="72" y="297"/>
                  <a:pt x="71" y="288"/>
                </a:cubicBezTo>
                <a:cubicBezTo>
                  <a:pt x="70" y="280"/>
                  <a:pt x="65" y="274"/>
                  <a:pt x="58" y="271"/>
                </a:cubicBezTo>
                <a:cubicBezTo>
                  <a:pt x="49" y="266"/>
                  <a:pt x="34" y="264"/>
                  <a:pt x="14" y="264"/>
                </a:cubicBezTo>
                <a:lnTo>
                  <a:pt x="4" y="264"/>
                </a:lnTo>
                <a:lnTo>
                  <a:pt x="4" y="243"/>
                </a:lnTo>
                <a:cubicBezTo>
                  <a:pt x="4" y="228"/>
                  <a:pt x="4" y="221"/>
                  <a:pt x="6" y="221"/>
                </a:cubicBezTo>
                <a:lnTo>
                  <a:pt x="15" y="220"/>
                </a:lnTo>
                <a:cubicBezTo>
                  <a:pt x="21" y="220"/>
                  <a:pt x="30" y="219"/>
                  <a:pt x="41" y="218"/>
                </a:cubicBezTo>
                <a:cubicBezTo>
                  <a:pt x="52" y="218"/>
                  <a:pt x="63" y="217"/>
                  <a:pt x="74" y="217"/>
                </a:cubicBezTo>
                <a:cubicBezTo>
                  <a:pt x="85" y="216"/>
                  <a:pt x="96" y="215"/>
                  <a:pt x="108" y="215"/>
                </a:cubicBezTo>
                <a:cubicBezTo>
                  <a:pt x="120" y="214"/>
                  <a:pt x="129" y="213"/>
                  <a:pt x="135" y="212"/>
                </a:cubicBezTo>
                <a:cubicBezTo>
                  <a:pt x="141" y="211"/>
                  <a:pt x="145" y="210"/>
                  <a:pt x="145" y="211"/>
                </a:cubicBezTo>
                <a:lnTo>
                  <a:pt x="148" y="211"/>
                </a:lnTo>
                <a:lnTo>
                  <a:pt x="148" y="566"/>
                </a:lnTo>
                <a:cubicBezTo>
                  <a:pt x="151" y="572"/>
                  <a:pt x="155" y="575"/>
                  <a:pt x="159" y="577"/>
                </a:cubicBezTo>
                <a:cubicBezTo>
                  <a:pt x="164" y="578"/>
                  <a:pt x="174" y="579"/>
                  <a:pt x="193" y="580"/>
                </a:cubicBezTo>
                <a:lnTo>
                  <a:pt x="214" y="580"/>
                </a:lnTo>
                <a:lnTo>
                  <a:pt x="214" y="623"/>
                </a:lnTo>
                <a:lnTo>
                  <a:pt x="207" y="6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3" name="フリーフォーム: 図形 3372"/>
          <p:cNvSpPr/>
          <p:nvPr/>
        </p:nvSpPr>
        <p:spPr>
          <a:xfrm>
            <a:off x="3589560" y="2898720"/>
            <a:ext cx="173520" cy="148320"/>
          </a:xfrm>
          <a:custGeom>
            <a:avLst/>
            <a:gdLst/>
            <a:ahLst/>
            <a:cxnLst/>
            <a:rect l="0" t="0" r="r" b="b"/>
            <a:pathLst>
              <a:path w="482" h="412">
                <a:moveTo>
                  <a:pt x="15" y="368"/>
                </a:moveTo>
                <a:lnTo>
                  <a:pt x="28" y="368"/>
                </a:lnTo>
                <a:cubicBezTo>
                  <a:pt x="52" y="368"/>
                  <a:pt x="66" y="364"/>
                  <a:pt x="71" y="355"/>
                </a:cubicBezTo>
                <a:lnTo>
                  <a:pt x="71" y="348"/>
                </a:lnTo>
                <a:cubicBezTo>
                  <a:pt x="71" y="342"/>
                  <a:pt x="71" y="335"/>
                  <a:pt x="71" y="327"/>
                </a:cubicBezTo>
                <a:cubicBezTo>
                  <a:pt x="71" y="318"/>
                  <a:pt x="71" y="308"/>
                  <a:pt x="71" y="298"/>
                </a:cubicBezTo>
                <a:cubicBezTo>
                  <a:pt x="71" y="287"/>
                  <a:pt x="72" y="275"/>
                  <a:pt x="72" y="261"/>
                </a:cubicBezTo>
                <a:cubicBezTo>
                  <a:pt x="73" y="248"/>
                  <a:pt x="73" y="235"/>
                  <a:pt x="72" y="222"/>
                </a:cubicBezTo>
                <a:cubicBezTo>
                  <a:pt x="72" y="203"/>
                  <a:pt x="72" y="183"/>
                  <a:pt x="72" y="161"/>
                </a:cubicBezTo>
                <a:cubicBezTo>
                  <a:pt x="72" y="139"/>
                  <a:pt x="72" y="121"/>
                  <a:pt x="71" y="106"/>
                </a:cubicBezTo>
                <a:lnTo>
                  <a:pt x="71" y="85"/>
                </a:lnTo>
                <a:cubicBezTo>
                  <a:pt x="70" y="73"/>
                  <a:pt x="65" y="65"/>
                  <a:pt x="58" y="61"/>
                </a:cubicBezTo>
                <a:cubicBezTo>
                  <a:pt x="52" y="58"/>
                  <a:pt x="38" y="55"/>
                  <a:pt x="17" y="53"/>
                </a:cubicBezTo>
                <a:lnTo>
                  <a:pt x="0" y="53"/>
                </a:lnTo>
                <a:lnTo>
                  <a:pt x="0" y="32"/>
                </a:lnTo>
                <a:cubicBezTo>
                  <a:pt x="0" y="17"/>
                  <a:pt x="0" y="10"/>
                  <a:pt x="2" y="10"/>
                </a:cubicBezTo>
                <a:lnTo>
                  <a:pt x="11" y="9"/>
                </a:lnTo>
                <a:cubicBezTo>
                  <a:pt x="17" y="9"/>
                  <a:pt x="26" y="8"/>
                  <a:pt x="37" y="7"/>
                </a:cubicBezTo>
                <a:cubicBezTo>
                  <a:pt x="48" y="7"/>
                  <a:pt x="60" y="6"/>
                  <a:pt x="71" y="6"/>
                </a:cubicBezTo>
                <a:cubicBezTo>
                  <a:pt x="82" y="5"/>
                  <a:pt x="93" y="4"/>
                  <a:pt x="105" y="4"/>
                </a:cubicBezTo>
                <a:cubicBezTo>
                  <a:pt x="117" y="3"/>
                  <a:pt x="126" y="2"/>
                  <a:pt x="132" y="1"/>
                </a:cubicBezTo>
                <a:cubicBezTo>
                  <a:pt x="138" y="0"/>
                  <a:pt x="142" y="-1"/>
                  <a:pt x="142" y="0"/>
                </a:cubicBezTo>
                <a:lnTo>
                  <a:pt x="145" y="0"/>
                </a:lnTo>
                <a:lnTo>
                  <a:pt x="145" y="37"/>
                </a:lnTo>
                <a:cubicBezTo>
                  <a:pt x="145" y="61"/>
                  <a:pt x="145" y="73"/>
                  <a:pt x="146" y="73"/>
                </a:cubicBezTo>
                <a:cubicBezTo>
                  <a:pt x="146" y="73"/>
                  <a:pt x="148" y="71"/>
                  <a:pt x="151" y="68"/>
                </a:cubicBezTo>
                <a:cubicBezTo>
                  <a:pt x="153" y="65"/>
                  <a:pt x="157" y="60"/>
                  <a:pt x="162" y="54"/>
                </a:cubicBezTo>
                <a:cubicBezTo>
                  <a:pt x="167" y="48"/>
                  <a:pt x="173" y="42"/>
                  <a:pt x="179" y="37"/>
                </a:cubicBezTo>
                <a:cubicBezTo>
                  <a:pt x="186" y="32"/>
                  <a:pt x="195" y="26"/>
                  <a:pt x="206" y="20"/>
                </a:cubicBezTo>
                <a:cubicBezTo>
                  <a:pt x="217" y="13"/>
                  <a:pt x="229" y="8"/>
                  <a:pt x="242" y="5"/>
                </a:cubicBezTo>
                <a:cubicBezTo>
                  <a:pt x="254" y="2"/>
                  <a:pt x="270" y="0"/>
                  <a:pt x="289" y="0"/>
                </a:cubicBezTo>
                <a:cubicBezTo>
                  <a:pt x="360" y="3"/>
                  <a:pt x="400" y="38"/>
                  <a:pt x="408" y="105"/>
                </a:cubicBezTo>
                <a:cubicBezTo>
                  <a:pt x="409" y="109"/>
                  <a:pt x="409" y="153"/>
                  <a:pt x="409" y="234"/>
                </a:cubicBezTo>
                <a:lnTo>
                  <a:pt x="409" y="314"/>
                </a:lnTo>
                <a:cubicBezTo>
                  <a:pt x="409" y="338"/>
                  <a:pt x="410" y="352"/>
                  <a:pt x="411" y="356"/>
                </a:cubicBezTo>
                <a:cubicBezTo>
                  <a:pt x="412" y="361"/>
                  <a:pt x="416" y="364"/>
                  <a:pt x="421" y="366"/>
                </a:cubicBezTo>
                <a:cubicBezTo>
                  <a:pt x="434" y="368"/>
                  <a:pt x="450" y="368"/>
                  <a:pt x="467" y="368"/>
                </a:cubicBezTo>
                <a:lnTo>
                  <a:pt x="482" y="368"/>
                </a:lnTo>
                <a:lnTo>
                  <a:pt x="482" y="412"/>
                </a:lnTo>
                <a:lnTo>
                  <a:pt x="474" y="412"/>
                </a:lnTo>
                <a:lnTo>
                  <a:pt x="452" y="411"/>
                </a:lnTo>
                <a:cubicBezTo>
                  <a:pt x="438" y="411"/>
                  <a:pt x="422" y="410"/>
                  <a:pt x="406" y="410"/>
                </a:cubicBezTo>
                <a:cubicBezTo>
                  <a:pt x="389" y="410"/>
                  <a:pt x="377" y="410"/>
                  <a:pt x="369" y="409"/>
                </a:cubicBezTo>
                <a:cubicBezTo>
                  <a:pt x="305" y="409"/>
                  <a:pt x="271" y="410"/>
                  <a:pt x="265" y="412"/>
                </a:cubicBezTo>
                <a:lnTo>
                  <a:pt x="258" y="412"/>
                </a:lnTo>
                <a:lnTo>
                  <a:pt x="258" y="368"/>
                </a:lnTo>
                <a:lnTo>
                  <a:pt x="272" y="368"/>
                </a:lnTo>
                <a:cubicBezTo>
                  <a:pt x="310" y="368"/>
                  <a:pt x="329" y="363"/>
                  <a:pt x="329" y="354"/>
                </a:cubicBezTo>
                <a:cubicBezTo>
                  <a:pt x="330" y="352"/>
                  <a:pt x="330" y="310"/>
                  <a:pt x="330" y="225"/>
                </a:cubicBezTo>
                <a:cubicBezTo>
                  <a:pt x="329" y="141"/>
                  <a:pt x="329" y="97"/>
                  <a:pt x="328" y="92"/>
                </a:cubicBezTo>
                <a:cubicBezTo>
                  <a:pt x="324" y="75"/>
                  <a:pt x="318" y="62"/>
                  <a:pt x="310" y="53"/>
                </a:cubicBezTo>
                <a:cubicBezTo>
                  <a:pt x="301" y="44"/>
                  <a:pt x="293" y="39"/>
                  <a:pt x="287" y="37"/>
                </a:cubicBezTo>
                <a:cubicBezTo>
                  <a:pt x="281" y="35"/>
                  <a:pt x="273" y="35"/>
                  <a:pt x="263" y="35"/>
                </a:cubicBezTo>
                <a:cubicBezTo>
                  <a:pt x="235" y="35"/>
                  <a:pt x="211" y="46"/>
                  <a:pt x="190" y="67"/>
                </a:cubicBezTo>
                <a:cubicBezTo>
                  <a:pt x="173" y="84"/>
                  <a:pt x="162" y="101"/>
                  <a:pt x="158" y="118"/>
                </a:cubicBezTo>
                <a:cubicBezTo>
                  <a:pt x="154" y="136"/>
                  <a:pt x="151" y="161"/>
                  <a:pt x="151" y="195"/>
                </a:cubicBezTo>
                <a:lnTo>
                  <a:pt x="151" y="255"/>
                </a:lnTo>
                <a:lnTo>
                  <a:pt x="151" y="311"/>
                </a:lnTo>
                <a:cubicBezTo>
                  <a:pt x="151" y="329"/>
                  <a:pt x="151" y="342"/>
                  <a:pt x="151" y="348"/>
                </a:cubicBezTo>
                <a:cubicBezTo>
                  <a:pt x="152" y="354"/>
                  <a:pt x="153" y="358"/>
                  <a:pt x="154" y="360"/>
                </a:cubicBezTo>
                <a:cubicBezTo>
                  <a:pt x="155" y="362"/>
                  <a:pt x="158" y="364"/>
                  <a:pt x="163" y="366"/>
                </a:cubicBezTo>
                <a:cubicBezTo>
                  <a:pt x="176" y="368"/>
                  <a:pt x="191" y="368"/>
                  <a:pt x="208" y="368"/>
                </a:cubicBezTo>
                <a:lnTo>
                  <a:pt x="223" y="368"/>
                </a:lnTo>
                <a:lnTo>
                  <a:pt x="223" y="412"/>
                </a:lnTo>
                <a:lnTo>
                  <a:pt x="216" y="412"/>
                </a:lnTo>
                <a:lnTo>
                  <a:pt x="194" y="411"/>
                </a:lnTo>
                <a:cubicBezTo>
                  <a:pt x="179" y="411"/>
                  <a:pt x="164" y="410"/>
                  <a:pt x="147" y="410"/>
                </a:cubicBezTo>
                <a:cubicBezTo>
                  <a:pt x="130" y="410"/>
                  <a:pt x="118" y="410"/>
                  <a:pt x="111" y="409"/>
                </a:cubicBezTo>
                <a:cubicBezTo>
                  <a:pt x="48" y="409"/>
                  <a:pt x="13" y="410"/>
                  <a:pt x="7" y="412"/>
                </a:cubicBezTo>
                <a:lnTo>
                  <a:pt x="0" y="412"/>
                </a:lnTo>
                <a:lnTo>
                  <a:pt x="0" y="368"/>
                </a:lnTo>
                <a:lnTo>
                  <a:pt x="15" y="36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4" name="フリーフォーム: 図形 3373"/>
          <p:cNvSpPr/>
          <p:nvPr/>
        </p:nvSpPr>
        <p:spPr>
          <a:xfrm>
            <a:off x="3783960" y="2989800"/>
            <a:ext cx="149760" cy="109440"/>
          </a:xfrm>
          <a:custGeom>
            <a:avLst/>
            <a:gdLst/>
            <a:ahLst/>
            <a:cxnLst/>
            <a:rect l="0" t="0" r="r" b="b"/>
            <a:pathLst>
              <a:path w="416" h="304">
                <a:moveTo>
                  <a:pt x="110" y="42"/>
                </a:moveTo>
                <a:cubicBezTo>
                  <a:pt x="110" y="38"/>
                  <a:pt x="109" y="36"/>
                  <a:pt x="109" y="35"/>
                </a:cubicBezTo>
                <a:cubicBezTo>
                  <a:pt x="108" y="34"/>
                  <a:pt x="105" y="34"/>
                  <a:pt x="101" y="34"/>
                </a:cubicBezTo>
                <a:cubicBezTo>
                  <a:pt x="90" y="35"/>
                  <a:pt x="79" y="41"/>
                  <a:pt x="67" y="53"/>
                </a:cubicBezTo>
                <a:cubicBezTo>
                  <a:pt x="57" y="65"/>
                  <a:pt x="49" y="80"/>
                  <a:pt x="43" y="98"/>
                </a:cubicBezTo>
                <a:cubicBezTo>
                  <a:pt x="41" y="105"/>
                  <a:pt x="39" y="109"/>
                  <a:pt x="38" y="110"/>
                </a:cubicBezTo>
                <a:cubicBezTo>
                  <a:pt x="36" y="112"/>
                  <a:pt x="32" y="112"/>
                  <a:pt x="25" y="112"/>
                </a:cubicBezTo>
                <a:lnTo>
                  <a:pt x="21" y="112"/>
                </a:lnTo>
                <a:lnTo>
                  <a:pt x="13" y="112"/>
                </a:lnTo>
                <a:cubicBezTo>
                  <a:pt x="5" y="112"/>
                  <a:pt x="0" y="109"/>
                  <a:pt x="0" y="103"/>
                </a:cubicBezTo>
                <a:cubicBezTo>
                  <a:pt x="0" y="98"/>
                  <a:pt x="3" y="91"/>
                  <a:pt x="8" y="80"/>
                </a:cubicBezTo>
                <a:cubicBezTo>
                  <a:pt x="12" y="70"/>
                  <a:pt x="19" y="58"/>
                  <a:pt x="27" y="46"/>
                </a:cubicBezTo>
                <a:cubicBezTo>
                  <a:pt x="36" y="34"/>
                  <a:pt x="47" y="23"/>
                  <a:pt x="61" y="14"/>
                </a:cubicBezTo>
                <a:cubicBezTo>
                  <a:pt x="77" y="6"/>
                  <a:pt x="92" y="1"/>
                  <a:pt x="109" y="0"/>
                </a:cubicBezTo>
                <a:cubicBezTo>
                  <a:pt x="130" y="0"/>
                  <a:pt x="149" y="6"/>
                  <a:pt x="164" y="17"/>
                </a:cubicBezTo>
                <a:cubicBezTo>
                  <a:pt x="180" y="28"/>
                  <a:pt x="188" y="42"/>
                  <a:pt x="188" y="60"/>
                </a:cubicBezTo>
                <a:cubicBezTo>
                  <a:pt x="188" y="66"/>
                  <a:pt x="180" y="90"/>
                  <a:pt x="165" y="131"/>
                </a:cubicBezTo>
                <a:cubicBezTo>
                  <a:pt x="150" y="172"/>
                  <a:pt x="142" y="203"/>
                  <a:pt x="142" y="225"/>
                </a:cubicBezTo>
                <a:cubicBezTo>
                  <a:pt x="142" y="255"/>
                  <a:pt x="154" y="270"/>
                  <a:pt x="177" y="270"/>
                </a:cubicBezTo>
                <a:cubicBezTo>
                  <a:pt x="189" y="270"/>
                  <a:pt x="201" y="266"/>
                  <a:pt x="212" y="260"/>
                </a:cubicBezTo>
                <a:cubicBezTo>
                  <a:pt x="223" y="253"/>
                  <a:pt x="231" y="247"/>
                  <a:pt x="235" y="241"/>
                </a:cubicBezTo>
                <a:cubicBezTo>
                  <a:pt x="240" y="236"/>
                  <a:pt x="243" y="232"/>
                  <a:pt x="243" y="230"/>
                </a:cubicBezTo>
                <a:cubicBezTo>
                  <a:pt x="243" y="228"/>
                  <a:pt x="250" y="197"/>
                  <a:pt x="266" y="135"/>
                </a:cubicBezTo>
                <a:cubicBezTo>
                  <a:pt x="281" y="74"/>
                  <a:pt x="289" y="41"/>
                  <a:pt x="291" y="37"/>
                </a:cubicBezTo>
                <a:cubicBezTo>
                  <a:pt x="294" y="29"/>
                  <a:pt x="300" y="22"/>
                  <a:pt x="309" y="16"/>
                </a:cubicBezTo>
                <a:cubicBezTo>
                  <a:pt x="317" y="9"/>
                  <a:pt x="326" y="6"/>
                  <a:pt x="337" y="6"/>
                </a:cubicBezTo>
                <a:cubicBezTo>
                  <a:pt x="348" y="6"/>
                  <a:pt x="357" y="9"/>
                  <a:pt x="363" y="16"/>
                </a:cubicBezTo>
                <a:cubicBezTo>
                  <a:pt x="369" y="22"/>
                  <a:pt x="372" y="29"/>
                  <a:pt x="372" y="37"/>
                </a:cubicBezTo>
                <a:cubicBezTo>
                  <a:pt x="372" y="40"/>
                  <a:pt x="368" y="58"/>
                  <a:pt x="360" y="91"/>
                </a:cubicBezTo>
                <a:cubicBezTo>
                  <a:pt x="353" y="124"/>
                  <a:pt x="345" y="156"/>
                  <a:pt x="337" y="187"/>
                </a:cubicBezTo>
                <a:lnTo>
                  <a:pt x="325" y="234"/>
                </a:lnTo>
                <a:cubicBezTo>
                  <a:pt x="324" y="238"/>
                  <a:pt x="324" y="243"/>
                  <a:pt x="324" y="250"/>
                </a:cubicBezTo>
                <a:cubicBezTo>
                  <a:pt x="324" y="264"/>
                  <a:pt x="327" y="270"/>
                  <a:pt x="335" y="270"/>
                </a:cubicBezTo>
                <a:cubicBezTo>
                  <a:pt x="341" y="270"/>
                  <a:pt x="346" y="267"/>
                  <a:pt x="351" y="261"/>
                </a:cubicBezTo>
                <a:cubicBezTo>
                  <a:pt x="359" y="252"/>
                  <a:pt x="366" y="235"/>
                  <a:pt x="373" y="210"/>
                </a:cubicBezTo>
                <a:cubicBezTo>
                  <a:pt x="375" y="200"/>
                  <a:pt x="377" y="195"/>
                  <a:pt x="379" y="194"/>
                </a:cubicBezTo>
                <a:cubicBezTo>
                  <a:pt x="381" y="193"/>
                  <a:pt x="385" y="192"/>
                  <a:pt x="393" y="191"/>
                </a:cubicBezTo>
                <a:lnTo>
                  <a:pt x="396" y="191"/>
                </a:lnTo>
                <a:lnTo>
                  <a:pt x="403" y="191"/>
                </a:lnTo>
                <a:cubicBezTo>
                  <a:pt x="412" y="191"/>
                  <a:pt x="416" y="194"/>
                  <a:pt x="416" y="200"/>
                </a:cubicBezTo>
                <a:cubicBezTo>
                  <a:pt x="416" y="203"/>
                  <a:pt x="415" y="207"/>
                  <a:pt x="414" y="211"/>
                </a:cubicBezTo>
                <a:cubicBezTo>
                  <a:pt x="414" y="215"/>
                  <a:pt x="410" y="224"/>
                  <a:pt x="405" y="236"/>
                </a:cubicBezTo>
                <a:cubicBezTo>
                  <a:pt x="400" y="248"/>
                  <a:pt x="395" y="259"/>
                  <a:pt x="389" y="267"/>
                </a:cubicBezTo>
                <a:cubicBezTo>
                  <a:pt x="384" y="275"/>
                  <a:pt x="376" y="284"/>
                  <a:pt x="364" y="292"/>
                </a:cubicBezTo>
                <a:cubicBezTo>
                  <a:pt x="352" y="300"/>
                  <a:pt x="340" y="305"/>
                  <a:pt x="328" y="304"/>
                </a:cubicBezTo>
                <a:cubicBezTo>
                  <a:pt x="323" y="304"/>
                  <a:pt x="318" y="304"/>
                  <a:pt x="313" y="303"/>
                </a:cubicBezTo>
                <a:cubicBezTo>
                  <a:pt x="308" y="303"/>
                  <a:pt x="304" y="301"/>
                  <a:pt x="300" y="300"/>
                </a:cubicBezTo>
                <a:cubicBezTo>
                  <a:pt x="296" y="298"/>
                  <a:pt x="292" y="297"/>
                  <a:pt x="289" y="297"/>
                </a:cubicBezTo>
                <a:cubicBezTo>
                  <a:pt x="285" y="296"/>
                  <a:pt x="282" y="294"/>
                  <a:pt x="279" y="293"/>
                </a:cubicBezTo>
                <a:cubicBezTo>
                  <a:pt x="276" y="291"/>
                  <a:pt x="273" y="289"/>
                  <a:pt x="271" y="287"/>
                </a:cubicBezTo>
                <a:cubicBezTo>
                  <a:pt x="269" y="286"/>
                  <a:pt x="267" y="284"/>
                  <a:pt x="264" y="283"/>
                </a:cubicBezTo>
                <a:cubicBezTo>
                  <a:pt x="262" y="281"/>
                  <a:pt x="260" y="280"/>
                  <a:pt x="259" y="279"/>
                </a:cubicBezTo>
                <a:cubicBezTo>
                  <a:pt x="258" y="277"/>
                  <a:pt x="257" y="276"/>
                  <a:pt x="255" y="275"/>
                </a:cubicBezTo>
                <a:cubicBezTo>
                  <a:pt x="254" y="273"/>
                  <a:pt x="253" y="273"/>
                  <a:pt x="253" y="272"/>
                </a:cubicBezTo>
                <a:lnTo>
                  <a:pt x="252" y="271"/>
                </a:lnTo>
                <a:lnTo>
                  <a:pt x="247" y="275"/>
                </a:lnTo>
                <a:cubicBezTo>
                  <a:pt x="225" y="293"/>
                  <a:pt x="201" y="303"/>
                  <a:pt x="175" y="303"/>
                </a:cubicBezTo>
                <a:lnTo>
                  <a:pt x="170" y="303"/>
                </a:lnTo>
                <a:cubicBezTo>
                  <a:pt x="112" y="303"/>
                  <a:pt x="77" y="284"/>
                  <a:pt x="65" y="247"/>
                </a:cubicBezTo>
                <a:cubicBezTo>
                  <a:pt x="62" y="239"/>
                  <a:pt x="61" y="229"/>
                  <a:pt x="61" y="216"/>
                </a:cubicBezTo>
                <a:lnTo>
                  <a:pt x="61" y="208"/>
                </a:lnTo>
                <a:cubicBezTo>
                  <a:pt x="61" y="192"/>
                  <a:pt x="69" y="162"/>
                  <a:pt x="86" y="118"/>
                </a:cubicBezTo>
                <a:cubicBezTo>
                  <a:pt x="101" y="75"/>
                  <a:pt x="109" y="49"/>
                  <a:pt x="110" y="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5" name="フリーフォーム: 図形 3374"/>
          <p:cNvSpPr/>
          <p:nvPr/>
        </p:nvSpPr>
        <p:spPr>
          <a:xfrm>
            <a:off x="4044600" y="2761920"/>
            <a:ext cx="100080" cy="402480"/>
          </a:xfrm>
          <a:custGeom>
            <a:avLst/>
            <a:gdLst/>
            <a:ahLst/>
            <a:cxnLst/>
            <a:rect l="0" t="0" r="r" b="b"/>
            <a:pathLst>
              <a:path w="278" h="1118">
                <a:moveTo>
                  <a:pt x="258" y="0"/>
                </a:moveTo>
                <a:cubicBezTo>
                  <a:pt x="270" y="0"/>
                  <a:pt x="276" y="6"/>
                  <a:pt x="278" y="17"/>
                </a:cubicBezTo>
                <a:cubicBezTo>
                  <a:pt x="278" y="22"/>
                  <a:pt x="238" y="113"/>
                  <a:pt x="159" y="291"/>
                </a:cubicBezTo>
                <a:lnTo>
                  <a:pt x="39" y="559"/>
                </a:lnTo>
                <a:lnTo>
                  <a:pt x="159" y="828"/>
                </a:lnTo>
                <a:cubicBezTo>
                  <a:pt x="238" y="1006"/>
                  <a:pt x="278" y="1097"/>
                  <a:pt x="278" y="1101"/>
                </a:cubicBezTo>
                <a:cubicBezTo>
                  <a:pt x="276" y="1112"/>
                  <a:pt x="271" y="1118"/>
                  <a:pt x="260" y="1118"/>
                </a:cubicBezTo>
                <a:cubicBezTo>
                  <a:pt x="251" y="1118"/>
                  <a:pt x="245" y="1114"/>
                  <a:pt x="242" y="1107"/>
                </a:cubicBezTo>
                <a:cubicBezTo>
                  <a:pt x="241" y="1102"/>
                  <a:pt x="220" y="1055"/>
                  <a:pt x="179" y="965"/>
                </a:cubicBezTo>
                <a:cubicBezTo>
                  <a:pt x="139" y="875"/>
                  <a:pt x="99" y="786"/>
                  <a:pt x="60" y="695"/>
                </a:cubicBezTo>
                <a:cubicBezTo>
                  <a:pt x="21" y="606"/>
                  <a:pt x="1" y="561"/>
                  <a:pt x="0" y="559"/>
                </a:cubicBezTo>
                <a:cubicBezTo>
                  <a:pt x="0" y="557"/>
                  <a:pt x="19" y="511"/>
                  <a:pt x="59" y="422"/>
                </a:cubicBezTo>
                <a:cubicBezTo>
                  <a:pt x="99" y="333"/>
                  <a:pt x="139" y="243"/>
                  <a:pt x="179" y="154"/>
                </a:cubicBezTo>
                <a:cubicBezTo>
                  <a:pt x="220" y="65"/>
                  <a:pt x="241" y="17"/>
                  <a:pt x="242" y="12"/>
                </a:cubicBezTo>
                <a:cubicBezTo>
                  <a:pt x="246" y="4"/>
                  <a:pt x="251" y="0"/>
                  <a:pt x="258" y="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6" name="フリーフォーム: 図形 3375"/>
          <p:cNvSpPr/>
          <p:nvPr/>
        </p:nvSpPr>
        <p:spPr>
          <a:xfrm>
            <a:off x="4187880" y="2818080"/>
            <a:ext cx="240480" cy="236520"/>
          </a:xfrm>
          <a:custGeom>
            <a:avLst/>
            <a:gdLst/>
            <a:ahLst/>
            <a:cxnLst/>
            <a:rect l="0" t="0" r="r" b="b"/>
            <a:pathLst>
              <a:path w="668" h="657">
                <a:moveTo>
                  <a:pt x="0" y="32"/>
                </a:moveTo>
                <a:cubicBezTo>
                  <a:pt x="0" y="19"/>
                  <a:pt x="4" y="8"/>
                  <a:pt x="12" y="0"/>
                </a:cubicBezTo>
                <a:lnTo>
                  <a:pt x="22" y="0"/>
                </a:lnTo>
                <a:cubicBezTo>
                  <a:pt x="49" y="2"/>
                  <a:pt x="82" y="3"/>
                  <a:pt x="121" y="3"/>
                </a:cubicBezTo>
                <a:cubicBezTo>
                  <a:pt x="194" y="3"/>
                  <a:pt x="237" y="2"/>
                  <a:pt x="250" y="0"/>
                </a:cubicBezTo>
                <a:lnTo>
                  <a:pt x="259" y="0"/>
                </a:lnTo>
                <a:cubicBezTo>
                  <a:pt x="263" y="4"/>
                  <a:pt x="265" y="6"/>
                  <a:pt x="265" y="8"/>
                </a:cubicBezTo>
                <a:cubicBezTo>
                  <a:pt x="265" y="10"/>
                  <a:pt x="264" y="16"/>
                  <a:pt x="263" y="25"/>
                </a:cubicBezTo>
                <a:cubicBezTo>
                  <a:pt x="260" y="34"/>
                  <a:pt x="257" y="40"/>
                  <a:pt x="255" y="43"/>
                </a:cubicBezTo>
                <a:lnTo>
                  <a:pt x="235" y="43"/>
                </a:lnTo>
                <a:cubicBezTo>
                  <a:pt x="221" y="44"/>
                  <a:pt x="212" y="44"/>
                  <a:pt x="207" y="44"/>
                </a:cubicBezTo>
                <a:cubicBezTo>
                  <a:pt x="189" y="48"/>
                  <a:pt x="179" y="52"/>
                  <a:pt x="177" y="58"/>
                </a:cubicBezTo>
                <a:cubicBezTo>
                  <a:pt x="177" y="60"/>
                  <a:pt x="186" y="137"/>
                  <a:pt x="204" y="292"/>
                </a:cubicBezTo>
                <a:cubicBezTo>
                  <a:pt x="222" y="447"/>
                  <a:pt x="232" y="525"/>
                  <a:pt x="232" y="526"/>
                </a:cubicBezTo>
                <a:lnTo>
                  <a:pt x="300" y="418"/>
                </a:lnTo>
                <a:cubicBezTo>
                  <a:pt x="346" y="344"/>
                  <a:pt x="391" y="271"/>
                  <a:pt x="436" y="197"/>
                </a:cubicBezTo>
                <a:cubicBezTo>
                  <a:pt x="481" y="123"/>
                  <a:pt x="505" y="85"/>
                  <a:pt x="506" y="83"/>
                </a:cubicBezTo>
                <a:cubicBezTo>
                  <a:pt x="508" y="78"/>
                  <a:pt x="510" y="74"/>
                  <a:pt x="510" y="69"/>
                </a:cubicBezTo>
                <a:cubicBezTo>
                  <a:pt x="510" y="54"/>
                  <a:pt x="496" y="45"/>
                  <a:pt x="469" y="43"/>
                </a:cubicBezTo>
                <a:cubicBezTo>
                  <a:pt x="457" y="43"/>
                  <a:pt x="452" y="39"/>
                  <a:pt x="452" y="32"/>
                </a:cubicBezTo>
                <a:cubicBezTo>
                  <a:pt x="452" y="32"/>
                  <a:pt x="453" y="28"/>
                  <a:pt x="454" y="20"/>
                </a:cubicBezTo>
                <a:cubicBezTo>
                  <a:pt x="456" y="12"/>
                  <a:pt x="457" y="6"/>
                  <a:pt x="459" y="4"/>
                </a:cubicBezTo>
                <a:cubicBezTo>
                  <a:pt x="461" y="1"/>
                  <a:pt x="465" y="0"/>
                  <a:pt x="471" y="0"/>
                </a:cubicBezTo>
                <a:cubicBezTo>
                  <a:pt x="473" y="0"/>
                  <a:pt x="476" y="0"/>
                  <a:pt x="483" y="0"/>
                </a:cubicBezTo>
                <a:cubicBezTo>
                  <a:pt x="489" y="0"/>
                  <a:pt x="499" y="0"/>
                  <a:pt x="514" y="1"/>
                </a:cubicBezTo>
                <a:cubicBezTo>
                  <a:pt x="529" y="1"/>
                  <a:pt x="549" y="2"/>
                  <a:pt x="574" y="2"/>
                </a:cubicBezTo>
                <a:cubicBezTo>
                  <a:pt x="617" y="2"/>
                  <a:pt x="644" y="1"/>
                  <a:pt x="655" y="0"/>
                </a:cubicBezTo>
                <a:lnTo>
                  <a:pt x="661" y="0"/>
                </a:lnTo>
                <a:cubicBezTo>
                  <a:pt x="666" y="4"/>
                  <a:pt x="668" y="8"/>
                  <a:pt x="668" y="10"/>
                </a:cubicBezTo>
                <a:cubicBezTo>
                  <a:pt x="668" y="21"/>
                  <a:pt x="665" y="30"/>
                  <a:pt x="659" y="40"/>
                </a:cubicBezTo>
                <a:cubicBezTo>
                  <a:pt x="658" y="42"/>
                  <a:pt x="652" y="43"/>
                  <a:pt x="644" y="43"/>
                </a:cubicBezTo>
                <a:cubicBezTo>
                  <a:pt x="636" y="43"/>
                  <a:pt x="628" y="44"/>
                  <a:pt x="621" y="44"/>
                </a:cubicBezTo>
                <a:cubicBezTo>
                  <a:pt x="614" y="45"/>
                  <a:pt x="608" y="47"/>
                  <a:pt x="602" y="49"/>
                </a:cubicBezTo>
                <a:cubicBezTo>
                  <a:pt x="596" y="52"/>
                  <a:pt x="591" y="54"/>
                  <a:pt x="587" y="56"/>
                </a:cubicBezTo>
                <a:cubicBezTo>
                  <a:pt x="583" y="57"/>
                  <a:pt x="579" y="60"/>
                  <a:pt x="576" y="63"/>
                </a:cubicBezTo>
                <a:cubicBezTo>
                  <a:pt x="572" y="66"/>
                  <a:pt x="569" y="68"/>
                  <a:pt x="566" y="70"/>
                </a:cubicBezTo>
                <a:cubicBezTo>
                  <a:pt x="564" y="71"/>
                  <a:pt x="561" y="74"/>
                  <a:pt x="559" y="78"/>
                </a:cubicBezTo>
                <a:cubicBezTo>
                  <a:pt x="556" y="82"/>
                  <a:pt x="554" y="84"/>
                  <a:pt x="552" y="84"/>
                </a:cubicBezTo>
                <a:lnTo>
                  <a:pt x="373" y="374"/>
                </a:lnTo>
                <a:cubicBezTo>
                  <a:pt x="261" y="554"/>
                  <a:pt x="203" y="647"/>
                  <a:pt x="200" y="651"/>
                </a:cubicBezTo>
                <a:cubicBezTo>
                  <a:pt x="198" y="652"/>
                  <a:pt x="196" y="654"/>
                  <a:pt x="193" y="656"/>
                </a:cubicBezTo>
                <a:lnTo>
                  <a:pt x="177" y="657"/>
                </a:lnTo>
                <a:lnTo>
                  <a:pt x="170" y="657"/>
                </a:lnTo>
                <a:cubicBezTo>
                  <a:pt x="159" y="657"/>
                  <a:pt x="153" y="655"/>
                  <a:pt x="153" y="650"/>
                </a:cubicBezTo>
                <a:cubicBezTo>
                  <a:pt x="151" y="646"/>
                  <a:pt x="139" y="547"/>
                  <a:pt x="117" y="351"/>
                </a:cubicBezTo>
                <a:cubicBezTo>
                  <a:pt x="93" y="154"/>
                  <a:pt x="81" y="55"/>
                  <a:pt x="81" y="53"/>
                </a:cubicBezTo>
                <a:cubicBezTo>
                  <a:pt x="78" y="46"/>
                  <a:pt x="58" y="43"/>
                  <a:pt x="22" y="43"/>
                </a:cubicBezTo>
                <a:lnTo>
                  <a:pt x="6" y="43"/>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7" name="フリーフォーム: 図形 3376"/>
          <p:cNvSpPr/>
          <p:nvPr/>
        </p:nvSpPr>
        <p:spPr>
          <a:xfrm>
            <a:off x="4474080" y="2815200"/>
            <a:ext cx="88200" cy="101880"/>
          </a:xfrm>
          <a:custGeom>
            <a:avLst/>
            <a:gdLst/>
            <a:ahLst/>
            <a:cxnLst/>
            <a:rect l="0" t="0" r="r" b="b"/>
            <a:pathLst>
              <a:path w="245" h="283">
                <a:moveTo>
                  <a:pt x="108" y="117"/>
                </a:moveTo>
                <a:cubicBezTo>
                  <a:pt x="103" y="59"/>
                  <a:pt x="100" y="26"/>
                  <a:pt x="100" y="19"/>
                </a:cubicBezTo>
                <a:cubicBezTo>
                  <a:pt x="100" y="11"/>
                  <a:pt x="105" y="5"/>
                  <a:pt x="116" y="0"/>
                </a:cubicBezTo>
                <a:cubicBezTo>
                  <a:pt x="116" y="0"/>
                  <a:pt x="117" y="0"/>
                  <a:pt x="119" y="0"/>
                </a:cubicBezTo>
                <a:cubicBezTo>
                  <a:pt x="121" y="0"/>
                  <a:pt x="122" y="0"/>
                  <a:pt x="123" y="0"/>
                </a:cubicBezTo>
                <a:cubicBezTo>
                  <a:pt x="128" y="0"/>
                  <a:pt x="133" y="2"/>
                  <a:pt x="137" y="6"/>
                </a:cubicBezTo>
                <a:cubicBezTo>
                  <a:pt x="143" y="9"/>
                  <a:pt x="145" y="13"/>
                  <a:pt x="145" y="19"/>
                </a:cubicBezTo>
                <a:cubicBezTo>
                  <a:pt x="145" y="26"/>
                  <a:pt x="143" y="44"/>
                  <a:pt x="141" y="71"/>
                </a:cubicBezTo>
                <a:cubicBezTo>
                  <a:pt x="137" y="99"/>
                  <a:pt x="136" y="114"/>
                  <a:pt x="135" y="117"/>
                </a:cubicBezTo>
                <a:lnTo>
                  <a:pt x="174" y="90"/>
                </a:lnTo>
                <a:cubicBezTo>
                  <a:pt x="199" y="72"/>
                  <a:pt x="212" y="62"/>
                  <a:pt x="215" y="61"/>
                </a:cubicBezTo>
                <a:cubicBezTo>
                  <a:pt x="217" y="60"/>
                  <a:pt x="219" y="59"/>
                  <a:pt x="221" y="59"/>
                </a:cubicBezTo>
                <a:cubicBezTo>
                  <a:pt x="227" y="59"/>
                  <a:pt x="232" y="61"/>
                  <a:pt x="237" y="65"/>
                </a:cubicBezTo>
                <a:cubicBezTo>
                  <a:pt x="242" y="70"/>
                  <a:pt x="244" y="76"/>
                  <a:pt x="245" y="83"/>
                </a:cubicBezTo>
                <a:cubicBezTo>
                  <a:pt x="245" y="89"/>
                  <a:pt x="243" y="94"/>
                  <a:pt x="238" y="98"/>
                </a:cubicBezTo>
                <a:cubicBezTo>
                  <a:pt x="236" y="100"/>
                  <a:pt x="221" y="107"/>
                  <a:pt x="193" y="120"/>
                </a:cubicBezTo>
                <a:cubicBezTo>
                  <a:pt x="166" y="133"/>
                  <a:pt x="151" y="140"/>
                  <a:pt x="149" y="141"/>
                </a:cubicBezTo>
                <a:lnTo>
                  <a:pt x="192" y="161"/>
                </a:lnTo>
                <a:lnTo>
                  <a:pt x="238" y="184"/>
                </a:lnTo>
                <a:cubicBezTo>
                  <a:pt x="242" y="188"/>
                  <a:pt x="244" y="193"/>
                  <a:pt x="244" y="200"/>
                </a:cubicBezTo>
                <a:cubicBezTo>
                  <a:pt x="244" y="206"/>
                  <a:pt x="242" y="212"/>
                  <a:pt x="238" y="216"/>
                </a:cubicBezTo>
                <a:cubicBezTo>
                  <a:pt x="234" y="221"/>
                  <a:pt x="229" y="224"/>
                  <a:pt x="222" y="224"/>
                </a:cubicBezTo>
                <a:cubicBezTo>
                  <a:pt x="219" y="224"/>
                  <a:pt x="215" y="223"/>
                  <a:pt x="211" y="220"/>
                </a:cubicBezTo>
                <a:cubicBezTo>
                  <a:pt x="206" y="217"/>
                  <a:pt x="194" y="208"/>
                  <a:pt x="174" y="193"/>
                </a:cubicBezTo>
                <a:lnTo>
                  <a:pt x="135" y="165"/>
                </a:lnTo>
                <a:cubicBezTo>
                  <a:pt x="142" y="225"/>
                  <a:pt x="145" y="258"/>
                  <a:pt x="145" y="265"/>
                </a:cubicBezTo>
                <a:cubicBezTo>
                  <a:pt x="145" y="269"/>
                  <a:pt x="143" y="274"/>
                  <a:pt x="140" y="278"/>
                </a:cubicBezTo>
                <a:cubicBezTo>
                  <a:pt x="136" y="282"/>
                  <a:pt x="130" y="283"/>
                  <a:pt x="122" y="283"/>
                </a:cubicBezTo>
                <a:cubicBezTo>
                  <a:pt x="114" y="283"/>
                  <a:pt x="108" y="282"/>
                  <a:pt x="105" y="278"/>
                </a:cubicBezTo>
                <a:cubicBezTo>
                  <a:pt x="102" y="274"/>
                  <a:pt x="100" y="269"/>
                  <a:pt x="100" y="265"/>
                </a:cubicBezTo>
                <a:cubicBezTo>
                  <a:pt x="100" y="258"/>
                  <a:pt x="101" y="240"/>
                  <a:pt x="104" y="211"/>
                </a:cubicBezTo>
                <a:cubicBezTo>
                  <a:pt x="106" y="184"/>
                  <a:pt x="108" y="168"/>
                  <a:pt x="108" y="165"/>
                </a:cubicBezTo>
                <a:lnTo>
                  <a:pt x="70" y="193"/>
                </a:lnTo>
                <a:cubicBezTo>
                  <a:pt x="46" y="211"/>
                  <a:pt x="32" y="222"/>
                  <a:pt x="30" y="223"/>
                </a:cubicBezTo>
                <a:cubicBezTo>
                  <a:pt x="28" y="224"/>
                  <a:pt x="26" y="225"/>
                  <a:pt x="23" y="225"/>
                </a:cubicBezTo>
                <a:cubicBezTo>
                  <a:pt x="18" y="225"/>
                  <a:pt x="12" y="223"/>
                  <a:pt x="8" y="218"/>
                </a:cubicBezTo>
                <a:cubicBezTo>
                  <a:pt x="3" y="213"/>
                  <a:pt x="0" y="207"/>
                  <a:pt x="0" y="200"/>
                </a:cubicBezTo>
                <a:cubicBezTo>
                  <a:pt x="0" y="197"/>
                  <a:pt x="0" y="196"/>
                  <a:pt x="0" y="194"/>
                </a:cubicBezTo>
                <a:cubicBezTo>
                  <a:pt x="0" y="193"/>
                  <a:pt x="0" y="192"/>
                  <a:pt x="2" y="190"/>
                </a:cubicBezTo>
                <a:cubicBezTo>
                  <a:pt x="3" y="189"/>
                  <a:pt x="4" y="188"/>
                  <a:pt x="5" y="186"/>
                </a:cubicBezTo>
                <a:cubicBezTo>
                  <a:pt x="6" y="185"/>
                  <a:pt x="8" y="184"/>
                  <a:pt x="11" y="182"/>
                </a:cubicBezTo>
                <a:cubicBezTo>
                  <a:pt x="14" y="180"/>
                  <a:pt x="17" y="179"/>
                  <a:pt x="19" y="177"/>
                </a:cubicBezTo>
                <a:cubicBezTo>
                  <a:pt x="22" y="176"/>
                  <a:pt x="26" y="174"/>
                  <a:pt x="32" y="171"/>
                </a:cubicBezTo>
                <a:cubicBezTo>
                  <a:pt x="38" y="169"/>
                  <a:pt x="43" y="166"/>
                  <a:pt x="48" y="164"/>
                </a:cubicBezTo>
                <a:cubicBezTo>
                  <a:pt x="54" y="162"/>
                  <a:pt x="61" y="159"/>
                  <a:pt x="69" y="154"/>
                </a:cubicBezTo>
                <a:cubicBezTo>
                  <a:pt x="78" y="150"/>
                  <a:pt x="87" y="145"/>
                  <a:pt x="96" y="141"/>
                </a:cubicBezTo>
                <a:lnTo>
                  <a:pt x="6" y="98"/>
                </a:lnTo>
                <a:cubicBezTo>
                  <a:pt x="2" y="94"/>
                  <a:pt x="0" y="89"/>
                  <a:pt x="0" y="83"/>
                </a:cubicBezTo>
                <a:cubicBezTo>
                  <a:pt x="0" y="77"/>
                  <a:pt x="2" y="71"/>
                  <a:pt x="6" y="67"/>
                </a:cubicBezTo>
                <a:cubicBezTo>
                  <a:pt x="10" y="62"/>
                  <a:pt x="16" y="60"/>
                  <a:pt x="22" y="60"/>
                </a:cubicBezTo>
                <a:cubicBezTo>
                  <a:pt x="26" y="60"/>
                  <a:pt x="30" y="61"/>
                  <a:pt x="34" y="63"/>
                </a:cubicBezTo>
                <a:cubicBezTo>
                  <a:pt x="38" y="66"/>
                  <a:pt x="50" y="75"/>
                  <a:pt x="70" y="90"/>
                </a:cubicBezTo>
                <a:lnTo>
                  <a:pt x="108" y="117"/>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8" name="フリーフォーム: 図形 3377"/>
          <p:cNvSpPr/>
          <p:nvPr/>
        </p:nvSpPr>
        <p:spPr>
          <a:xfrm>
            <a:off x="4625640" y="2795400"/>
            <a:ext cx="80280" cy="335520"/>
          </a:xfrm>
          <a:custGeom>
            <a:avLst/>
            <a:gdLst/>
            <a:ahLst/>
            <a:cxnLst/>
            <a:rect l="0" t="0" r="r" b="b"/>
            <a:pathLst>
              <a:path w="223" h="932">
                <a:moveTo>
                  <a:pt x="0" y="467"/>
                </a:moveTo>
                <a:cubicBezTo>
                  <a:pt x="0" y="424"/>
                  <a:pt x="3" y="383"/>
                  <a:pt x="9" y="345"/>
                </a:cubicBezTo>
                <a:cubicBezTo>
                  <a:pt x="15" y="306"/>
                  <a:pt x="22" y="273"/>
                  <a:pt x="30" y="245"/>
                </a:cubicBezTo>
                <a:cubicBezTo>
                  <a:pt x="38" y="217"/>
                  <a:pt x="50" y="190"/>
                  <a:pt x="65" y="163"/>
                </a:cubicBezTo>
                <a:cubicBezTo>
                  <a:pt x="80" y="136"/>
                  <a:pt x="91" y="115"/>
                  <a:pt x="100" y="100"/>
                </a:cubicBezTo>
                <a:cubicBezTo>
                  <a:pt x="109" y="85"/>
                  <a:pt x="122" y="69"/>
                  <a:pt x="140" y="52"/>
                </a:cubicBezTo>
                <a:cubicBezTo>
                  <a:pt x="158" y="34"/>
                  <a:pt x="168" y="24"/>
                  <a:pt x="171" y="20"/>
                </a:cubicBezTo>
                <a:cubicBezTo>
                  <a:pt x="174" y="16"/>
                  <a:pt x="182" y="10"/>
                  <a:pt x="194" y="0"/>
                </a:cubicBezTo>
                <a:lnTo>
                  <a:pt x="206" y="0"/>
                </a:lnTo>
                <a:lnTo>
                  <a:pt x="210" y="0"/>
                </a:lnTo>
                <a:cubicBezTo>
                  <a:pt x="219" y="0"/>
                  <a:pt x="223" y="3"/>
                  <a:pt x="223" y="9"/>
                </a:cubicBezTo>
                <a:cubicBezTo>
                  <a:pt x="223" y="11"/>
                  <a:pt x="218" y="17"/>
                  <a:pt x="207" y="28"/>
                </a:cubicBezTo>
                <a:cubicBezTo>
                  <a:pt x="197" y="40"/>
                  <a:pt x="184" y="56"/>
                  <a:pt x="169" y="78"/>
                </a:cubicBezTo>
                <a:cubicBezTo>
                  <a:pt x="154" y="99"/>
                  <a:pt x="139" y="126"/>
                  <a:pt x="122" y="159"/>
                </a:cubicBezTo>
                <a:cubicBezTo>
                  <a:pt x="107" y="190"/>
                  <a:pt x="94" y="233"/>
                  <a:pt x="83" y="287"/>
                </a:cubicBezTo>
                <a:cubicBezTo>
                  <a:pt x="73" y="341"/>
                  <a:pt x="68" y="401"/>
                  <a:pt x="68" y="467"/>
                </a:cubicBezTo>
                <a:cubicBezTo>
                  <a:pt x="68" y="532"/>
                  <a:pt x="73" y="592"/>
                  <a:pt x="83" y="645"/>
                </a:cubicBezTo>
                <a:cubicBezTo>
                  <a:pt x="94" y="699"/>
                  <a:pt x="107" y="742"/>
                  <a:pt x="121" y="775"/>
                </a:cubicBezTo>
                <a:cubicBezTo>
                  <a:pt x="136" y="807"/>
                  <a:pt x="153" y="834"/>
                  <a:pt x="168" y="855"/>
                </a:cubicBezTo>
                <a:cubicBezTo>
                  <a:pt x="184" y="875"/>
                  <a:pt x="197" y="892"/>
                  <a:pt x="207" y="904"/>
                </a:cubicBezTo>
                <a:cubicBezTo>
                  <a:pt x="218" y="916"/>
                  <a:pt x="223" y="923"/>
                  <a:pt x="223" y="923"/>
                </a:cubicBezTo>
                <a:cubicBezTo>
                  <a:pt x="223" y="929"/>
                  <a:pt x="218" y="932"/>
                  <a:pt x="209" y="932"/>
                </a:cubicBezTo>
                <a:lnTo>
                  <a:pt x="206" y="932"/>
                </a:lnTo>
                <a:lnTo>
                  <a:pt x="194" y="932"/>
                </a:lnTo>
                <a:lnTo>
                  <a:pt x="168" y="910"/>
                </a:lnTo>
                <a:cubicBezTo>
                  <a:pt x="109" y="857"/>
                  <a:pt x="66" y="791"/>
                  <a:pt x="40" y="712"/>
                </a:cubicBezTo>
                <a:cubicBezTo>
                  <a:pt x="13" y="634"/>
                  <a:pt x="0" y="552"/>
                  <a:pt x="0" y="4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79" name="フリーフォーム: 図形 3378"/>
          <p:cNvSpPr/>
          <p:nvPr/>
        </p:nvSpPr>
        <p:spPr>
          <a:xfrm>
            <a:off x="4738680" y="2895480"/>
            <a:ext cx="186480" cy="154440"/>
          </a:xfrm>
          <a:custGeom>
            <a:avLst/>
            <a:gdLst/>
            <a:ahLst/>
            <a:cxnLst/>
            <a:rect l="0" t="0" r="r" b="b"/>
            <a:pathLst>
              <a:path w="518" h="429">
                <a:moveTo>
                  <a:pt x="30" y="158"/>
                </a:moveTo>
                <a:lnTo>
                  <a:pt x="19" y="158"/>
                </a:lnTo>
                <a:cubicBezTo>
                  <a:pt x="6" y="158"/>
                  <a:pt x="0" y="154"/>
                  <a:pt x="0" y="145"/>
                </a:cubicBezTo>
                <a:cubicBezTo>
                  <a:pt x="0" y="144"/>
                  <a:pt x="1" y="140"/>
                  <a:pt x="2" y="135"/>
                </a:cubicBezTo>
                <a:cubicBezTo>
                  <a:pt x="3" y="129"/>
                  <a:pt x="7" y="121"/>
                  <a:pt x="12" y="111"/>
                </a:cubicBezTo>
                <a:cubicBezTo>
                  <a:pt x="18" y="101"/>
                  <a:pt x="25" y="91"/>
                  <a:pt x="32" y="81"/>
                </a:cubicBezTo>
                <a:cubicBezTo>
                  <a:pt x="39" y="70"/>
                  <a:pt x="49" y="59"/>
                  <a:pt x="63" y="47"/>
                </a:cubicBezTo>
                <a:cubicBezTo>
                  <a:pt x="78" y="35"/>
                  <a:pt x="93" y="25"/>
                  <a:pt x="109" y="17"/>
                </a:cubicBezTo>
                <a:cubicBezTo>
                  <a:pt x="134" y="6"/>
                  <a:pt x="157" y="1"/>
                  <a:pt x="178" y="1"/>
                </a:cubicBezTo>
                <a:lnTo>
                  <a:pt x="181" y="1"/>
                </a:lnTo>
                <a:cubicBezTo>
                  <a:pt x="204" y="1"/>
                  <a:pt x="218" y="1"/>
                  <a:pt x="223" y="2"/>
                </a:cubicBezTo>
                <a:cubicBezTo>
                  <a:pt x="271" y="10"/>
                  <a:pt x="302" y="25"/>
                  <a:pt x="316" y="48"/>
                </a:cubicBezTo>
                <a:lnTo>
                  <a:pt x="326" y="39"/>
                </a:lnTo>
                <a:cubicBezTo>
                  <a:pt x="352" y="13"/>
                  <a:pt x="380" y="0"/>
                  <a:pt x="410" y="0"/>
                </a:cubicBezTo>
                <a:cubicBezTo>
                  <a:pt x="445" y="0"/>
                  <a:pt x="471" y="9"/>
                  <a:pt x="490" y="29"/>
                </a:cubicBezTo>
                <a:cubicBezTo>
                  <a:pt x="508" y="48"/>
                  <a:pt x="518" y="71"/>
                  <a:pt x="518" y="98"/>
                </a:cubicBezTo>
                <a:cubicBezTo>
                  <a:pt x="518" y="125"/>
                  <a:pt x="510" y="145"/>
                  <a:pt x="494" y="160"/>
                </a:cubicBezTo>
                <a:cubicBezTo>
                  <a:pt x="478" y="174"/>
                  <a:pt x="461" y="181"/>
                  <a:pt x="442" y="182"/>
                </a:cubicBezTo>
                <a:cubicBezTo>
                  <a:pt x="428" y="182"/>
                  <a:pt x="416" y="178"/>
                  <a:pt x="406" y="169"/>
                </a:cubicBezTo>
                <a:cubicBezTo>
                  <a:pt x="396" y="160"/>
                  <a:pt x="391" y="149"/>
                  <a:pt x="391" y="134"/>
                </a:cubicBezTo>
                <a:cubicBezTo>
                  <a:pt x="391" y="112"/>
                  <a:pt x="399" y="94"/>
                  <a:pt x="415" y="79"/>
                </a:cubicBezTo>
                <a:cubicBezTo>
                  <a:pt x="423" y="73"/>
                  <a:pt x="433" y="67"/>
                  <a:pt x="445" y="62"/>
                </a:cubicBezTo>
                <a:cubicBezTo>
                  <a:pt x="445" y="61"/>
                  <a:pt x="444" y="60"/>
                  <a:pt x="441" y="58"/>
                </a:cubicBezTo>
                <a:cubicBezTo>
                  <a:pt x="439" y="56"/>
                  <a:pt x="434" y="54"/>
                  <a:pt x="428" y="52"/>
                </a:cubicBezTo>
                <a:cubicBezTo>
                  <a:pt x="422" y="49"/>
                  <a:pt x="415" y="48"/>
                  <a:pt x="408" y="48"/>
                </a:cubicBezTo>
                <a:cubicBezTo>
                  <a:pt x="400" y="48"/>
                  <a:pt x="395" y="49"/>
                  <a:pt x="391" y="50"/>
                </a:cubicBezTo>
                <a:cubicBezTo>
                  <a:pt x="370" y="59"/>
                  <a:pt x="356" y="77"/>
                  <a:pt x="347" y="103"/>
                </a:cubicBezTo>
                <a:cubicBezTo>
                  <a:pt x="309" y="243"/>
                  <a:pt x="290" y="324"/>
                  <a:pt x="290" y="347"/>
                </a:cubicBezTo>
                <a:cubicBezTo>
                  <a:pt x="290" y="369"/>
                  <a:pt x="306" y="380"/>
                  <a:pt x="338" y="380"/>
                </a:cubicBezTo>
                <a:cubicBezTo>
                  <a:pt x="365" y="380"/>
                  <a:pt x="390" y="371"/>
                  <a:pt x="412" y="352"/>
                </a:cubicBezTo>
                <a:cubicBezTo>
                  <a:pt x="435" y="334"/>
                  <a:pt x="450" y="313"/>
                  <a:pt x="459" y="289"/>
                </a:cubicBezTo>
                <a:cubicBezTo>
                  <a:pt x="461" y="279"/>
                  <a:pt x="463" y="274"/>
                  <a:pt x="465" y="272"/>
                </a:cubicBezTo>
                <a:cubicBezTo>
                  <a:pt x="467" y="270"/>
                  <a:pt x="473" y="270"/>
                  <a:pt x="484" y="270"/>
                </a:cubicBezTo>
                <a:lnTo>
                  <a:pt x="490" y="270"/>
                </a:lnTo>
                <a:lnTo>
                  <a:pt x="500" y="270"/>
                </a:lnTo>
                <a:cubicBezTo>
                  <a:pt x="512" y="270"/>
                  <a:pt x="518" y="274"/>
                  <a:pt x="518" y="283"/>
                </a:cubicBezTo>
                <a:cubicBezTo>
                  <a:pt x="518" y="292"/>
                  <a:pt x="514" y="303"/>
                  <a:pt x="506" y="318"/>
                </a:cubicBezTo>
                <a:cubicBezTo>
                  <a:pt x="498" y="333"/>
                  <a:pt x="487" y="349"/>
                  <a:pt x="473" y="365"/>
                </a:cubicBezTo>
                <a:cubicBezTo>
                  <a:pt x="459" y="382"/>
                  <a:pt x="438" y="397"/>
                  <a:pt x="412" y="410"/>
                </a:cubicBezTo>
                <a:cubicBezTo>
                  <a:pt x="386" y="423"/>
                  <a:pt x="359" y="429"/>
                  <a:pt x="330" y="429"/>
                </a:cubicBezTo>
                <a:cubicBezTo>
                  <a:pt x="278" y="429"/>
                  <a:pt x="238" y="415"/>
                  <a:pt x="209" y="389"/>
                </a:cubicBezTo>
                <a:lnTo>
                  <a:pt x="201" y="380"/>
                </a:lnTo>
                <a:cubicBezTo>
                  <a:pt x="174" y="412"/>
                  <a:pt x="144" y="428"/>
                  <a:pt x="111" y="428"/>
                </a:cubicBezTo>
                <a:lnTo>
                  <a:pt x="106" y="428"/>
                </a:lnTo>
                <a:cubicBezTo>
                  <a:pt x="71" y="428"/>
                  <a:pt x="45" y="418"/>
                  <a:pt x="27" y="398"/>
                </a:cubicBezTo>
                <a:cubicBezTo>
                  <a:pt x="9" y="378"/>
                  <a:pt x="0" y="356"/>
                  <a:pt x="0" y="333"/>
                </a:cubicBezTo>
                <a:cubicBezTo>
                  <a:pt x="0" y="303"/>
                  <a:pt x="8" y="280"/>
                  <a:pt x="26" y="267"/>
                </a:cubicBezTo>
                <a:cubicBezTo>
                  <a:pt x="43" y="253"/>
                  <a:pt x="60" y="246"/>
                  <a:pt x="77" y="245"/>
                </a:cubicBezTo>
                <a:cubicBezTo>
                  <a:pt x="92" y="245"/>
                  <a:pt x="104" y="250"/>
                  <a:pt x="114" y="258"/>
                </a:cubicBezTo>
                <a:cubicBezTo>
                  <a:pt x="124" y="267"/>
                  <a:pt x="129" y="279"/>
                  <a:pt x="129" y="295"/>
                </a:cubicBezTo>
                <a:cubicBezTo>
                  <a:pt x="129" y="316"/>
                  <a:pt x="120" y="335"/>
                  <a:pt x="104" y="350"/>
                </a:cubicBezTo>
                <a:cubicBezTo>
                  <a:pt x="96" y="356"/>
                  <a:pt x="86" y="361"/>
                  <a:pt x="75" y="366"/>
                </a:cubicBezTo>
                <a:cubicBezTo>
                  <a:pt x="76" y="369"/>
                  <a:pt x="80" y="373"/>
                  <a:pt x="88" y="376"/>
                </a:cubicBezTo>
                <a:cubicBezTo>
                  <a:pt x="95" y="379"/>
                  <a:pt x="103" y="381"/>
                  <a:pt x="111" y="381"/>
                </a:cubicBezTo>
                <a:cubicBezTo>
                  <a:pt x="125" y="381"/>
                  <a:pt x="137" y="376"/>
                  <a:pt x="147" y="365"/>
                </a:cubicBezTo>
                <a:cubicBezTo>
                  <a:pt x="158" y="353"/>
                  <a:pt x="166" y="340"/>
                  <a:pt x="171" y="325"/>
                </a:cubicBezTo>
                <a:cubicBezTo>
                  <a:pt x="209" y="185"/>
                  <a:pt x="228" y="104"/>
                  <a:pt x="228" y="82"/>
                </a:cubicBezTo>
                <a:cubicBezTo>
                  <a:pt x="228" y="59"/>
                  <a:pt x="212" y="48"/>
                  <a:pt x="181" y="48"/>
                </a:cubicBezTo>
                <a:cubicBezTo>
                  <a:pt x="158" y="48"/>
                  <a:pt x="136" y="55"/>
                  <a:pt x="114" y="69"/>
                </a:cubicBezTo>
                <a:cubicBezTo>
                  <a:pt x="91" y="84"/>
                  <a:pt x="74" y="107"/>
                  <a:pt x="61" y="139"/>
                </a:cubicBezTo>
                <a:cubicBezTo>
                  <a:pt x="58" y="148"/>
                  <a:pt x="56" y="153"/>
                  <a:pt x="54" y="155"/>
                </a:cubicBezTo>
                <a:cubicBezTo>
                  <a:pt x="52" y="157"/>
                  <a:pt x="46" y="158"/>
                  <a:pt x="36" y="158"/>
                </a:cubicBezTo>
                <a:lnTo>
                  <a:pt x="30"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0" name="フリーフォーム: 図形 3379"/>
          <p:cNvSpPr/>
          <p:nvPr/>
        </p:nvSpPr>
        <p:spPr>
          <a:xfrm>
            <a:off x="4963320" y="2792520"/>
            <a:ext cx="55080" cy="122760"/>
          </a:xfrm>
          <a:custGeom>
            <a:avLst/>
            <a:gdLst/>
            <a:ahLst/>
            <a:cxnLst/>
            <a:rect l="0" t="0" r="r" b="b"/>
            <a:pathLst>
              <a:path w="153" h="341">
                <a:moveTo>
                  <a:pt x="32" y="341"/>
                </a:moveTo>
                <a:cubicBezTo>
                  <a:pt x="29" y="341"/>
                  <a:pt x="23" y="340"/>
                  <a:pt x="14" y="337"/>
                </a:cubicBezTo>
                <a:cubicBezTo>
                  <a:pt x="5" y="335"/>
                  <a:pt x="0" y="332"/>
                  <a:pt x="0" y="329"/>
                </a:cubicBezTo>
                <a:cubicBezTo>
                  <a:pt x="0" y="326"/>
                  <a:pt x="12" y="275"/>
                  <a:pt x="36" y="176"/>
                </a:cubicBezTo>
                <a:cubicBezTo>
                  <a:pt x="60" y="77"/>
                  <a:pt x="73" y="26"/>
                  <a:pt x="76" y="21"/>
                </a:cubicBezTo>
                <a:cubicBezTo>
                  <a:pt x="83" y="7"/>
                  <a:pt x="94" y="0"/>
                  <a:pt x="110" y="0"/>
                </a:cubicBezTo>
                <a:cubicBezTo>
                  <a:pt x="119" y="0"/>
                  <a:pt x="129" y="3"/>
                  <a:pt x="139" y="10"/>
                </a:cubicBezTo>
                <a:cubicBezTo>
                  <a:pt x="148" y="17"/>
                  <a:pt x="153" y="26"/>
                  <a:pt x="153" y="39"/>
                </a:cubicBezTo>
                <a:cubicBezTo>
                  <a:pt x="153" y="41"/>
                  <a:pt x="153" y="44"/>
                  <a:pt x="152" y="49"/>
                </a:cubicBezTo>
                <a:cubicBezTo>
                  <a:pt x="152" y="52"/>
                  <a:pt x="132" y="101"/>
                  <a:pt x="94" y="196"/>
                </a:cubicBezTo>
                <a:cubicBezTo>
                  <a:pt x="56" y="291"/>
                  <a:pt x="36" y="339"/>
                  <a:pt x="35" y="340"/>
                </a:cubicBezTo>
                <a:cubicBezTo>
                  <a:pt x="34" y="341"/>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1" name="フリーフォーム: 図形 3380"/>
          <p:cNvSpPr/>
          <p:nvPr/>
        </p:nvSpPr>
        <p:spPr>
          <a:xfrm>
            <a:off x="5056200" y="2795400"/>
            <a:ext cx="80640" cy="335520"/>
          </a:xfrm>
          <a:custGeom>
            <a:avLst/>
            <a:gdLst/>
            <a:ahLst/>
            <a:cxnLst/>
            <a:rect l="0" t="0" r="r" b="b"/>
            <a:pathLst>
              <a:path w="224" h="932">
                <a:moveTo>
                  <a:pt x="5" y="1"/>
                </a:moveTo>
                <a:lnTo>
                  <a:pt x="9" y="0"/>
                </a:lnTo>
                <a:cubicBezTo>
                  <a:pt x="12" y="0"/>
                  <a:pt x="15" y="0"/>
                  <a:pt x="18" y="0"/>
                </a:cubicBezTo>
                <a:lnTo>
                  <a:pt x="29" y="0"/>
                </a:lnTo>
                <a:lnTo>
                  <a:pt x="56" y="23"/>
                </a:lnTo>
                <a:cubicBezTo>
                  <a:pt x="115" y="76"/>
                  <a:pt x="157" y="142"/>
                  <a:pt x="184" y="221"/>
                </a:cubicBezTo>
                <a:cubicBezTo>
                  <a:pt x="211" y="300"/>
                  <a:pt x="224" y="382"/>
                  <a:pt x="224" y="467"/>
                </a:cubicBezTo>
                <a:cubicBezTo>
                  <a:pt x="224" y="509"/>
                  <a:pt x="221" y="549"/>
                  <a:pt x="215" y="589"/>
                </a:cubicBezTo>
                <a:cubicBezTo>
                  <a:pt x="208" y="628"/>
                  <a:pt x="201" y="661"/>
                  <a:pt x="193" y="688"/>
                </a:cubicBezTo>
                <a:cubicBezTo>
                  <a:pt x="185" y="715"/>
                  <a:pt x="174" y="743"/>
                  <a:pt x="159" y="770"/>
                </a:cubicBezTo>
                <a:cubicBezTo>
                  <a:pt x="144" y="797"/>
                  <a:pt x="132" y="818"/>
                  <a:pt x="123" y="832"/>
                </a:cubicBezTo>
                <a:cubicBezTo>
                  <a:pt x="115" y="847"/>
                  <a:pt x="102" y="862"/>
                  <a:pt x="85" y="880"/>
                </a:cubicBezTo>
                <a:cubicBezTo>
                  <a:pt x="68" y="897"/>
                  <a:pt x="59" y="907"/>
                  <a:pt x="55" y="910"/>
                </a:cubicBezTo>
                <a:cubicBezTo>
                  <a:pt x="51" y="914"/>
                  <a:pt x="44" y="919"/>
                  <a:pt x="33" y="928"/>
                </a:cubicBezTo>
                <a:cubicBezTo>
                  <a:pt x="31" y="930"/>
                  <a:pt x="30" y="931"/>
                  <a:pt x="29" y="932"/>
                </a:cubicBezTo>
                <a:lnTo>
                  <a:pt x="18" y="932"/>
                </a:lnTo>
                <a:cubicBezTo>
                  <a:pt x="13" y="932"/>
                  <a:pt x="10" y="932"/>
                  <a:pt x="8" y="932"/>
                </a:cubicBezTo>
                <a:cubicBezTo>
                  <a:pt x="6" y="932"/>
                  <a:pt x="5" y="931"/>
                  <a:pt x="3" y="929"/>
                </a:cubicBezTo>
                <a:cubicBezTo>
                  <a:pt x="2" y="927"/>
                  <a:pt x="1" y="924"/>
                  <a:pt x="0" y="921"/>
                </a:cubicBezTo>
                <a:cubicBezTo>
                  <a:pt x="1" y="920"/>
                  <a:pt x="5" y="916"/>
                  <a:pt x="11" y="909"/>
                </a:cubicBezTo>
                <a:cubicBezTo>
                  <a:pt x="108" y="809"/>
                  <a:pt x="156" y="661"/>
                  <a:pt x="156" y="467"/>
                </a:cubicBezTo>
                <a:cubicBezTo>
                  <a:pt x="156" y="272"/>
                  <a:pt x="108" y="124"/>
                  <a:pt x="11" y="24"/>
                </a:cubicBezTo>
                <a:cubicBezTo>
                  <a:pt x="5" y="16"/>
                  <a:pt x="1" y="12"/>
                  <a:pt x="0" y="12"/>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2" name="フリーフォーム: 図形 3381"/>
          <p:cNvSpPr/>
          <p:nvPr/>
        </p:nvSpPr>
        <p:spPr>
          <a:xfrm>
            <a:off x="5261400" y="2851560"/>
            <a:ext cx="223560" cy="223200"/>
          </a:xfrm>
          <a:custGeom>
            <a:avLst/>
            <a:gdLst/>
            <a:ahLst/>
            <a:cxnLst/>
            <a:rect l="0" t="0" r="r" b="b"/>
            <a:pathLst>
              <a:path w="621" h="620">
                <a:moveTo>
                  <a:pt x="0" y="322"/>
                </a:moveTo>
                <a:cubicBezTo>
                  <a:pt x="0" y="322"/>
                  <a:pt x="0" y="318"/>
                  <a:pt x="0" y="310"/>
                </a:cubicBezTo>
                <a:cubicBezTo>
                  <a:pt x="0" y="302"/>
                  <a:pt x="4" y="295"/>
                  <a:pt x="13" y="291"/>
                </a:cubicBezTo>
                <a:lnTo>
                  <a:pt x="291" y="291"/>
                </a:lnTo>
                <a:lnTo>
                  <a:pt x="291" y="151"/>
                </a:lnTo>
                <a:lnTo>
                  <a:pt x="292" y="12"/>
                </a:lnTo>
                <a:cubicBezTo>
                  <a:pt x="298" y="4"/>
                  <a:pt x="304" y="0"/>
                  <a:pt x="310" y="0"/>
                </a:cubicBezTo>
                <a:cubicBezTo>
                  <a:pt x="318" y="0"/>
                  <a:pt x="324" y="4"/>
                  <a:pt x="329" y="14"/>
                </a:cubicBezTo>
                <a:lnTo>
                  <a:pt x="329" y="291"/>
                </a:lnTo>
                <a:lnTo>
                  <a:pt x="607" y="291"/>
                </a:lnTo>
                <a:cubicBezTo>
                  <a:pt x="616" y="296"/>
                  <a:pt x="621" y="302"/>
                  <a:pt x="621" y="310"/>
                </a:cubicBezTo>
                <a:cubicBezTo>
                  <a:pt x="621" y="317"/>
                  <a:pt x="616" y="323"/>
                  <a:pt x="607" y="328"/>
                </a:cubicBezTo>
                <a:lnTo>
                  <a:pt x="329" y="328"/>
                </a:lnTo>
                <a:lnTo>
                  <a:pt x="329" y="607"/>
                </a:lnTo>
                <a:cubicBezTo>
                  <a:pt x="324" y="615"/>
                  <a:pt x="318" y="620"/>
                  <a:pt x="312" y="620"/>
                </a:cubicBezTo>
                <a:lnTo>
                  <a:pt x="310" y="620"/>
                </a:lnTo>
                <a:lnTo>
                  <a:pt x="308" y="620"/>
                </a:lnTo>
                <a:cubicBezTo>
                  <a:pt x="301" y="620"/>
                  <a:pt x="295" y="615"/>
                  <a:pt x="291" y="607"/>
                </a:cubicBezTo>
                <a:lnTo>
                  <a:pt x="291" y="328"/>
                </a:lnTo>
                <a:lnTo>
                  <a:pt x="13" y="328"/>
                </a:lnTo>
                <a:cubicBezTo>
                  <a:pt x="4" y="324"/>
                  <a:pt x="0" y="318"/>
                  <a:pt x="0" y="310"/>
                </a:cubicBezTo>
                <a:lnTo>
                  <a:pt x="0" y="32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3" name="フリーフォーム: 図形 3382"/>
          <p:cNvSpPr/>
          <p:nvPr/>
        </p:nvSpPr>
        <p:spPr>
          <a:xfrm>
            <a:off x="5580000" y="2810520"/>
            <a:ext cx="131040" cy="243360"/>
          </a:xfrm>
          <a:custGeom>
            <a:avLst/>
            <a:gdLst/>
            <a:ahLst/>
            <a:cxnLst/>
            <a:rect l="0" t="0" r="r" b="b"/>
            <a:pathLst>
              <a:path w="364" h="676">
                <a:moveTo>
                  <a:pt x="316" y="559"/>
                </a:moveTo>
                <a:cubicBezTo>
                  <a:pt x="316" y="559"/>
                  <a:pt x="317" y="559"/>
                  <a:pt x="319" y="559"/>
                </a:cubicBezTo>
                <a:cubicBezTo>
                  <a:pt x="322" y="559"/>
                  <a:pt x="326" y="562"/>
                  <a:pt x="331" y="568"/>
                </a:cubicBezTo>
                <a:cubicBezTo>
                  <a:pt x="335" y="573"/>
                  <a:pt x="338" y="578"/>
                  <a:pt x="338" y="582"/>
                </a:cubicBezTo>
                <a:cubicBezTo>
                  <a:pt x="338" y="586"/>
                  <a:pt x="333" y="592"/>
                  <a:pt x="322" y="601"/>
                </a:cubicBezTo>
                <a:cubicBezTo>
                  <a:pt x="270" y="651"/>
                  <a:pt x="224" y="676"/>
                  <a:pt x="185" y="676"/>
                </a:cubicBezTo>
                <a:cubicBezTo>
                  <a:pt x="163" y="676"/>
                  <a:pt x="144" y="669"/>
                  <a:pt x="129" y="654"/>
                </a:cubicBezTo>
                <a:cubicBezTo>
                  <a:pt x="115" y="640"/>
                  <a:pt x="104" y="625"/>
                  <a:pt x="99" y="607"/>
                </a:cubicBezTo>
                <a:cubicBezTo>
                  <a:pt x="93" y="590"/>
                  <a:pt x="89" y="574"/>
                  <a:pt x="86" y="559"/>
                </a:cubicBezTo>
                <a:lnTo>
                  <a:pt x="81" y="536"/>
                </a:lnTo>
                <a:cubicBezTo>
                  <a:pt x="81" y="536"/>
                  <a:pt x="76" y="540"/>
                  <a:pt x="67" y="548"/>
                </a:cubicBezTo>
                <a:cubicBezTo>
                  <a:pt x="58" y="557"/>
                  <a:pt x="48" y="566"/>
                  <a:pt x="38" y="576"/>
                </a:cubicBezTo>
                <a:cubicBezTo>
                  <a:pt x="28" y="586"/>
                  <a:pt x="22" y="591"/>
                  <a:pt x="20" y="591"/>
                </a:cubicBezTo>
                <a:cubicBezTo>
                  <a:pt x="16" y="591"/>
                  <a:pt x="12" y="588"/>
                  <a:pt x="8" y="583"/>
                </a:cubicBezTo>
                <a:cubicBezTo>
                  <a:pt x="3" y="577"/>
                  <a:pt x="1" y="573"/>
                  <a:pt x="0" y="569"/>
                </a:cubicBezTo>
                <a:cubicBezTo>
                  <a:pt x="0" y="566"/>
                  <a:pt x="2" y="564"/>
                  <a:pt x="5" y="560"/>
                </a:cubicBezTo>
                <a:cubicBezTo>
                  <a:pt x="8" y="557"/>
                  <a:pt x="22" y="544"/>
                  <a:pt x="48" y="519"/>
                </a:cubicBezTo>
                <a:lnTo>
                  <a:pt x="78" y="490"/>
                </a:lnTo>
                <a:lnTo>
                  <a:pt x="78" y="484"/>
                </a:lnTo>
                <a:cubicBezTo>
                  <a:pt x="78" y="484"/>
                  <a:pt x="78" y="482"/>
                  <a:pt x="78" y="479"/>
                </a:cubicBezTo>
                <a:cubicBezTo>
                  <a:pt x="78" y="475"/>
                  <a:pt x="79" y="473"/>
                  <a:pt x="79" y="470"/>
                </a:cubicBezTo>
                <a:cubicBezTo>
                  <a:pt x="79" y="419"/>
                  <a:pt x="90" y="357"/>
                  <a:pt x="113" y="284"/>
                </a:cubicBezTo>
                <a:cubicBezTo>
                  <a:pt x="135" y="211"/>
                  <a:pt x="165" y="145"/>
                  <a:pt x="201" y="87"/>
                </a:cubicBezTo>
                <a:cubicBezTo>
                  <a:pt x="238" y="29"/>
                  <a:pt x="274" y="0"/>
                  <a:pt x="307" y="0"/>
                </a:cubicBezTo>
                <a:cubicBezTo>
                  <a:pt x="345" y="0"/>
                  <a:pt x="364" y="22"/>
                  <a:pt x="364" y="65"/>
                </a:cubicBezTo>
                <a:lnTo>
                  <a:pt x="364" y="73"/>
                </a:lnTo>
                <a:cubicBezTo>
                  <a:pt x="364" y="181"/>
                  <a:pt x="301" y="303"/>
                  <a:pt x="174" y="439"/>
                </a:cubicBezTo>
                <a:cubicBezTo>
                  <a:pt x="169" y="446"/>
                  <a:pt x="164" y="450"/>
                  <a:pt x="161" y="453"/>
                </a:cubicBezTo>
                <a:cubicBezTo>
                  <a:pt x="158" y="457"/>
                  <a:pt x="156" y="459"/>
                  <a:pt x="156" y="460"/>
                </a:cubicBezTo>
                <a:cubicBezTo>
                  <a:pt x="155" y="461"/>
                  <a:pt x="154" y="462"/>
                  <a:pt x="153" y="463"/>
                </a:cubicBezTo>
                <a:cubicBezTo>
                  <a:pt x="152" y="463"/>
                  <a:pt x="150" y="466"/>
                  <a:pt x="147" y="469"/>
                </a:cubicBezTo>
                <a:lnTo>
                  <a:pt x="145" y="483"/>
                </a:lnTo>
                <a:cubicBezTo>
                  <a:pt x="143" y="510"/>
                  <a:pt x="142" y="530"/>
                  <a:pt x="142" y="542"/>
                </a:cubicBezTo>
                <a:cubicBezTo>
                  <a:pt x="142" y="608"/>
                  <a:pt x="157" y="641"/>
                  <a:pt x="187" y="641"/>
                </a:cubicBezTo>
                <a:cubicBezTo>
                  <a:pt x="200" y="641"/>
                  <a:pt x="214" y="637"/>
                  <a:pt x="229" y="629"/>
                </a:cubicBezTo>
                <a:cubicBezTo>
                  <a:pt x="245" y="621"/>
                  <a:pt x="258" y="612"/>
                  <a:pt x="267" y="604"/>
                </a:cubicBezTo>
                <a:cubicBezTo>
                  <a:pt x="277" y="596"/>
                  <a:pt x="290" y="584"/>
                  <a:pt x="306" y="569"/>
                </a:cubicBezTo>
                <a:cubicBezTo>
                  <a:pt x="313" y="563"/>
                  <a:pt x="317" y="559"/>
                  <a:pt x="319" y="559"/>
                </a:cubicBezTo>
                <a:lnTo>
                  <a:pt x="316" y="559"/>
                </a:lnTo>
                <a:moveTo>
                  <a:pt x="330" y="66"/>
                </a:moveTo>
                <a:cubicBezTo>
                  <a:pt x="330" y="53"/>
                  <a:pt x="328" y="45"/>
                  <a:pt x="324" y="41"/>
                </a:cubicBezTo>
                <a:cubicBezTo>
                  <a:pt x="320" y="38"/>
                  <a:pt x="315" y="35"/>
                  <a:pt x="307" y="35"/>
                </a:cubicBezTo>
                <a:cubicBezTo>
                  <a:pt x="302" y="35"/>
                  <a:pt x="298" y="35"/>
                  <a:pt x="294" y="37"/>
                </a:cubicBezTo>
                <a:cubicBezTo>
                  <a:pt x="291" y="38"/>
                  <a:pt x="284" y="44"/>
                  <a:pt x="276" y="56"/>
                </a:cubicBezTo>
                <a:cubicBezTo>
                  <a:pt x="267" y="68"/>
                  <a:pt x="258" y="84"/>
                  <a:pt x="247" y="105"/>
                </a:cubicBezTo>
                <a:cubicBezTo>
                  <a:pt x="234" y="133"/>
                  <a:pt x="221" y="172"/>
                  <a:pt x="207" y="222"/>
                </a:cubicBezTo>
                <a:cubicBezTo>
                  <a:pt x="192" y="271"/>
                  <a:pt x="181" y="314"/>
                  <a:pt x="172" y="349"/>
                </a:cubicBezTo>
                <a:lnTo>
                  <a:pt x="160" y="402"/>
                </a:lnTo>
                <a:cubicBezTo>
                  <a:pt x="160" y="403"/>
                  <a:pt x="162" y="401"/>
                  <a:pt x="167" y="396"/>
                </a:cubicBezTo>
                <a:cubicBezTo>
                  <a:pt x="171" y="391"/>
                  <a:pt x="177" y="385"/>
                  <a:pt x="183" y="377"/>
                </a:cubicBezTo>
                <a:cubicBezTo>
                  <a:pt x="190" y="370"/>
                  <a:pt x="196" y="363"/>
                  <a:pt x="199" y="357"/>
                </a:cubicBezTo>
                <a:cubicBezTo>
                  <a:pt x="266" y="275"/>
                  <a:pt x="308" y="192"/>
                  <a:pt x="325" y="107"/>
                </a:cubicBezTo>
                <a:cubicBezTo>
                  <a:pt x="328" y="94"/>
                  <a:pt x="330" y="80"/>
                  <a:pt x="330"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4" name="フリーフォーム: 図形 3383"/>
          <p:cNvSpPr/>
          <p:nvPr/>
        </p:nvSpPr>
        <p:spPr>
          <a:xfrm>
            <a:off x="5748840" y="2795400"/>
            <a:ext cx="80280" cy="335520"/>
          </a:xfrm>
          <a:custGeom>
            <a:avLst/>
            <a:gdLst/>
            <a:ahLst/>
            <a:cxnLst/>
            <a:rect l="0" t="0" r="r" b="b"/>
            <a:pathLst>
              <a:path w="223" h="932">
                <a:moveTo>
                  <a:pt x="0" y="467"/>
                </a:moveTo>
                <a:cubicBezTo>
                  <a:pt x="0" y="424"/>
                  <a:pt x="3" y="383"/>
                  <a:pt x="9" y="345"/>
                </a:cubicBezTo>
                <a:cubicBezTo>
                  <a:pt x="16" y="306"/>
                  <a:pt x="23" y="273"/>
                  <a:pt x="31" y="245"/>
                </a:cubicBezTo>
                <a:cubicBezTo>
                  <a:pt x="39" y="217"/>
                  <a:pt x="50" y="190"/>
                  <a:pt x="65" y="163"/>
                </a:cubicBezTo>
                <a:cubicBezTo>
                  <a:pt x="80" y="136"/>
                  <a:pt x="92" y="115"/>
                  <a:pt x="101" y="100"/>
                </a:cubicBezTo>
                <a:cubicBezTo>
                  <a:pt x="109" y="85"/>
                  <a:pt x="122" y="69"/>
                  <a:pt x="141" y="52"/>
                </a:cubicBezTo>
                <a:cubicBezTo>
                  <a:pt x="158" y="34"/>
                  <a:pt x="168" y="24"/>
                  <a:pt x="171" y="20"/>
                </a:cubicBezTo>
                <a:cubicBezTo>
                  <a:pt x="174" y="16"/>
                  <a:pt x="182" y="10"/>
                  <a:pt x="195" y="0"/>
                </a:cubicBezTo>
                <a:lnTo>
                  <a:pt x="207" y="0"/>
                </a:lnTo>
                <a:lnTo>
                  <a:pt x="210" y="0"/>
                </a:lnTo>
                <a:cubicBezTo>
                  <a:pt x="219" y="0"/>
                  <a:pt x="223" y="3"/>
                  <a:pt x="223" y="9"/>
                </a:cubicBezTo>
                <a:cubicBezTo>
                  <a:pt x="223" y="11"/>
                  <a:pt x="218" y="17"/>
                  <a:pt x="208" y="28"/>
                </a:cubicBezTo>
                <a:cubicBezTo>
                  <a:pt x="197" y="40"/>
                  <a:pt x="184" y="56"/>
                  <a:pt x="169" y="78"/>
                </a:cubicBezTo>
                <a:cubicBezTo>
                  <a:pt x="155" y="99"/>
                  <a:pt x="139" y="126"/>
                  <a:pt x="123" y="159"/>
                </a:cubicBezTo>
                <a:cubicBezTo>
                  <a:pt x="107" y="190"/>
                  <a:pt x="94" y="233"/>
                  <a:pt x="84" y="287"/>
                </a:cubicBezTo>
                <a:cubicBezTo>
                  <a:pt x="73" y="341"/>
                  <a:pt x="68" y="401"/>
                  <a:pt x="68" y="467"/>
                </a:cubicBezTo>
                <a:cubicBezTo>
                  <a:pt x="68" y="532"/>
                  <a:pt x="73" y="592"/>
                  <a:pt x="84" y="645"/>
                </a:cubicBezTo>
                <a:cubicBezTo>
                  <a:pt x="94" y="699"/>
                  <a:pt x="107" y="742"/>
                  <a:pt x="122" y="775"/>
                </a:cubicBezTo>
                <a:cubicBezTo>
                  <a:pt x="138" y="807"/>
                  <a:pt x="153" y="834"/>
                  <a:pt x="169" y="855"/>
                </a:cubicBezTo>
                <a:cubicBezTo>
                  <a:pt x="184" y="875"/>
                  <a:pt x="197" y="892"/>
                  <a:pt x="208" y="904"/>
                </a:cubicBezTo>
                <a:cubicBezTo>
                  <a:pt x="218" y="916"/>
                  <a:pt x="223" y="923"/>
                  <a:pt x="223" y="923"/>
                </a:cubicBezTo>
                <a:cubicBezTo>
                  <a:pt x="223" y="929"/>
                  <a:pt x="219" y="932"/>
                  <a:pt x="210" y="932"/>
                </a:cubicBezTo>
                <a:lnTo>
                  <a:pt x="207" y="932"/>
                </a:lnTo>
                <a:lnTo>
                  <a:pt x="195" y="932"/>
                </a:lnTo>
                <a:lnTo>
                  <a:pt x="169" y="910"/>
                </a:lnTo>
                <a:cubicBezTo>
                  <a:pt x="109" y="857"/>
                  <a:pt x="67" y="791"/>
                  <a:pt x="40" y="712"/>
                </a:cubicBezTo>
                <a:cubicBezTo>
                  <a:pt x="13" y="634"/>
                  <a:pt x="0" y="552"/>
                  <a:pt x="0" y="46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5" name="フリーフォーム: 図形 3384"/>
          <p:cNvSpPr/>
          <p:nvPr/>
        </p:nvSpPr>
        <p:spPr>
          <a:xfrm>
            <a:off x="5862240" y="2895480"/>
            <a:ext cx="186480" cy="154440"/>
          </a:xfrm>
          <a:custGeom>
            <a:avLst/>
            <a:gdLst/>
            <a:ahLst/>
            <a:cxnLst/>
            <a:rect l="0" t="0" r="r" b="b"/>
            <a:pathLst>
              <a:path w="518" h="429">
                <a:moveTo>
                  <a:pt x="29" y="158"/>
                </a:moveTo>
                <a:lnTo>
                  <a:pt x="19" y="158"/>
                </a:lnTo>
                <a:cubicBezTo>
                  <a:pt x="7" y="158"/>
                  <a:pt x="0" y="154"/>
                  <a:pt x="0" y="145"/>
                </a:cubicBezTo>
                <a:cubicBezTo>
                  <a:pt x="0" y="144"/>
                  <a:pt x="0" y="140"/>
                  <a:pt x="1" y="135"/>
                </a:cubicBezTo>
                <a:cubicBezTo>
                  <a:pt x="4" y="129"/>
                  <a:pt x="7" y="121"/>
                  <a:pt x="13" y="111"/>
                </a:cubicBezTo>
                <a:cubicBezTo>
                  <a:pt x="18" y="101"/>
                  <a:pt x="24" y="91"/>
                  <a:pt x="31" y="81"/>
                </a:cubicBezTo>
                <a:cubicBezTo>
                  <a:pt x="38" y="70"/>
                  <a:pt x="49" y="59"/>
                  <a:pt x="63" y="47"/>
                </a:cubicBezTo>
                <a:cubicBezTo>
                  <a:pt x="77" y="35"/>
                  <a:pt x="92" y="25"/>
                  <a:pt x="108" y="17"/>
                </a:cubicBezTo>
                <a:cubicBezTo>
                  <a:pt x="134" y="6"/>
                  <a:pt x="157" y="1"/>
                  <a:pt x="177" y="1"/>
                </a:cubicBezTo>
                <a:lnTo>
                  <a:pt x="180" y="1"/>
                </a:lnTo>
                <a:cubicBezTo>
                  <a:pt x="203" y="1"/>
                  <a:pt x="217" y="1"/>
                  <a:pt x="223" y="2"/>
                </a:cubicBezTo>
                <a:cubicBezTo>
                  <a:pt x="270" y="10"/>
                  <a:pt x="301" y="25"/>
                  <a:pt x="316" y="48"/>
                </a:cubicBezTo>
                <a:lnTo>
                  <a:pt x="325" y="39"/>
                </a:lnTo>
                <a:cubicBezTo>
                  <a:pt x="351" y="13"/>
                  <a:pt x="380" y="0"/>
                  <a:pt x="410" y="0"/>
                </a:cubicBezTo>
                <a:cubicBezTo>
                  <a:pt x="444" y="0"/>
                  <a:pt x="470" y="9"/>
                  <a:pt x="489" y="29"/>
                </a:cubicBezTo>
                <a:cubicBezTo>
                  <a:pt x="508" y="48"/>
                  <a:pt x="517" y="71"/>
                  <a:pt x="518" y="98"/>
                </a:cubicBezTo>
                <a:cubicBezTo>
                  <a:pt x="518" y="125"/>
                  <a:pt x="510" y="145"/>
                  <a:pt x="494" y="160"/>
                </a:cubicBezTo>
                <a:cubicBezTo>
                  <a:pt x="478" y="174"/>
                  <a:pt x="460" y="181"/>
                  <a:pt x="442" y="182"/>
                </a:cubicBezTo>
                <a:cubicBezTo>
                  <a:pt x="427" y="182"/>
                  <a:pt x="415" y="178"/>
                  <a:pt x="405" y="169"/>
                </a:cubicBezTo>
                <a:cubicBezTo>
                  <a:pt x="395" y="160"/>
                  <a:pt x="390" y="149"/>
                  <a:pt x="390" y="134"/>
                </a:cubicBezTo>
                <a:cubicBezTo>
                  <a:pt x="390" y="112"/>
                  <a:pt x="398" y="94"/>
                  <a:pt x="415" y="79"/>
                </a:cubicBezTo>
                <a:cubicBezTo>
                  <a:pt x="423" y="73"/>
                  <a:pt x="433" y="67"/>
                  <a:pt x="444" y="62"/>
                </a:cubicBezTo>
                <a:cubicBezTo>
                  <a:pt x="444" y="61"/>
                  <a:pt x="443" y="60"/>
                  <a:pt x="441" y="58"/>
                </a:cubicBezTo>
                <a:cubicBezTo>
                  <a:pt x="438" y="56"/>
                  <a:pt x="434" y="54"/>
                  <a:pt x="428" y="52"/>
                </a:cubicBezTo>
                <a:cubicBezTo>
                  <a:pt x="421" y="49"/>
                  <a:pt x="415" y="48"/>
                  <a:pt x="407" y="48"/>
                </a:cubicBezTo>
                <a:cubicBezTo>
                  <a:pt x="400" y="48"/>
                  <a:pt x="394" y="49"/>
                  <a:pt x="390" y="50"/>
                </a:cubicBezTo>
                <a:cubicBezTo>
                  <a:pt x="370" y="59"/>
                  <a:pt x="355" y="77"/>
                  <a:pt x="347" y="103"/>
                </a:cubicBezTo>
                <a:cubicBezTo>
                  <a:pt x="309" y="243"/>
                  <a:pt x="290" y="324"/>
                  <a:pt x="290" y="347"/>
                </a:cubicBezTo>
                <a:cubicBezTo>
                  <a:pt x="290" y="369"/>
                  <a:pt x="306" y="380"/>
                  <a:pt x="337" y="380"/>
                </a:cubicBezTo>
                <a:cubicBezTo>
                  <a:pt x="365" y="380"/>
                  <a:pt x="389" y="371"/>
                  <a:pt x="412" y="352"/>
                </a:cubicBezTo>
                <a:cubicBezTo>
                  <a:pt x="434" y="334"/>
                  <a:pt x="450" y="313"/>
                  <a:pt x="458" y="289"/>
                </a:cubicBezTo>
                <a:cubicBezTo>
                  <a:pt x="461" y="279"/>
                  <a:pt x="463" y="274"/>
                  <a:pt x="465" y="272"/>
                </a:cubicBezTo>
                <a:cubicBezTo>
                  <a:pt x="467" y="270"/>
                  <a:pt x="473" y="270"/>
                  <a:pt x="483" y="270"/>
                </a:cubicBezTo>
                <a:lnTo>
                  <a:pt x="489" y="270"/>
                </a:lnTo>
                <a:lnTo>
                  <a:pt x="499" y="270"/>
                </a:lnTo>
                <a:cubicBezTo>
                  <a:pt x="512" y="270"/>
                  <a:pt x="518" y="274"/>
                  <a:pt x="518" y="283"/>
                </a:cubicBezTo>
                <a:cubicBezTo>
                  <a:pt x="518" y="292"/>
                  <a:pt x="514" y="303"/>
                  <a:pt x="506" y="318"/>
                </a:cubicBezTo>
                <a:cubicBezTo>
                  <a:pt x="498" y="333"/>
                  <a:pt x="487" y="349"/>
                  <a:pt x="472" y="365"/>
                </a:cubicBezTo>
                <a:cubicBezTo>
                  <a:pt x="458" y="382"/>
                  <a:pt x="438" y="397"/>
                  <a:pt x="412" y="410"/>
                </a:cubicBezTo>
                <a:cubicBezTo>
                  <a:pt x="386" y="423"/>
                  <a:pt x="358" y="429"/>
                  <a:pt x="330" y="429"/>
                </a:cubicBezTo>
                <a:cubicBezTo>
                  <a:pt x="278" y="429"/>
                  <a:pt x="237" y="415"/>
                  <a:pt x="208" y="389"/>
                </a:cubicBezTo>
                <a:lnTo>
                  <a:pt x="201" y="380"/>
                </a:lnTo>
                <a:cubicBezTo>
                  <a:pt x="174" y="412"/>
                  <a:pt x="144" y="428"/>
                  <a:pt x="110" y="428"/>
                </a:cubicBezTo>
                <a:lnTo>
                  <a:pt x="106" y="428"/>
                </a:lnTo>
                <a:cubicBezTo>
                  <a:pt x="70" y="428"/>
                  <a:pt x="44" y="418"/>
                  <a:pt x="27" y="398"/>
                </a:cubicBezTo>
                <a:cubicBezTo>
                  <a:pt x="9" y="378"/>
                  <a:pt x="0" y="356"/>
                  <a:pt x="0" y="333"/>
                </a:cubicBezTo>
                <a:cubicBezTo>
                  <a:pt x="0" y="303"/>
                  <a:pt x="9" y="280"/>
                  <a:pt x="26" y="267"/>
                </a:cubicBezTo>
                <a:cubicBezTo>
                  <a:pt x="42" y="253"/>
                  <a:pt x="59" y="246"/>
                  <a:pt x="77" y="245"/>
                </a:cubicBezTo>
                <a:cubicBezTo>
                  <a:pt x="91" y="245"/>
                  <a:pt x="103" y="250"/>
                  <a:pt x="113" y="258"/>
                </a:cubicBezTo>
                <a:cubicBezTo>
                  <a:pt x="123" y="267"/>
                  <a:pt x="128" y="279"/>
                  <a:pt x="128" y="295"/>
                </a:cubicBezTo>
                <a:cubicBezTo>
                  <a:pt x="128" y="316"/>
                  <a:pt x="120" y="335"/>
                  <a:pt x="104" y="350"/>
                </a:cubicBezTo>
                <a:cubicBezTo>
                  <a:pt x="96" y="356"/>
                  <a:pt x="86" y="361"/>
                  <a:pt x="74" y="366"/>
                </a:cubicBezTo>
                <a:cubicBezTo>
                  <a:pt x="75" y="369"/>
                  <a:pt x="80" y="373"/>
                  <a:pt x="87" y="376"/>
                </a:cubicBezTo>
                <a:cubicBezTo>
                  <a:pt x="95" y="379"/>
                  <a:pt x="102" y="381"/>
                  <a:pt x="110" y="381"/>
                </a:cubicBezTo>
                <a:cubicBezTo>
                  <a:pt x="124" y="381"/>
                  <a:pt x="136" y="376"/>
                  <a:pt x="147" y="365"/>
                </a:cubicBezTo>
                <a:cubicBezTo>
                  <a:pt x="157" y="353"/>
                  <a:pt x="165" y="340"/>
                  <a:pt x="171" y="325"/>
                </a:cubicBezTo>
                <a:cubicBezTo>
                  <a:pt x="209" y="185"/>
                  <a:pt x="228" y="104"/>
                  <a:pt x="228" y="82"/>
                </a:cubicBezTo>
                <a:cubicBezTo>
                  <a:pt x="228" y="59"/>
                  <a:pt x="212" y="48"/>
                  <a:pt x="180" y="48"/>
                </a:cubicBezTo>
                <a:cubicBezTo>
                  <a:pt x="158" y="48"/>
                  <a:pt x="135" y="55"/>
                  <a:pt x="113" y="69"/>
                </a:cubicBezTo>
                <a:cubicBezTo>
                  <a:pt x="91" y="84"/>
                  <a:pt x="73" y="107"/>
                  <a:pt x="60" y="139"/>
                </a:cubicBezTo>
                <a:cubicBezTo>
                  <a:pt x="58" y="148"/>
                  <a:pt x="55" y="153"/>
                  <a:pt x="54" y="155"/>
                </a:cubicBezTo>
                <a:cubicBezTo>
                  <a:pt x="52" y="157"/>
                  <a:pt x="46"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6" name="フリーフォーム: 図形 3385"/>
          <p:cNvSpPr/>
          <p:nvPr/>
        </p:nvSpPr>
        <p:spPr>
          <a:xfrm>
            <a:off x="6094440" y="3006360"/>
            <a:ext cx="44640" cy="105840"/>
          </a:xfrm>
          <a:custGeom>
            <a:avLst/>
            <a:gdLst/>
            <a:ahLst/>
            <a:cxnLst/>
            <a:rect l="0" t="0" r="r" b="b"/>
            <a:pathLst>
              <a:path w="124" h="294">
                <a:moveTo>
                  <a:pt x="0" y="80"/>
                </a:moveTo>
                <a:cubicBezTo>
                  <a:pt x="0" y="80"/>
                  <a:pt x="0" y="72"/>
                  <a:pt x="0" y="56"/>
                </a:cubicBezTo>
                <a:cubicBezTo>
                  <a:pt x="0" y="41"/>
                  <a:pt x="5" y="28"/>
                  <a:pt x="15" y="16"/>
                </a:cubicBezTo>
                <a:cubicBezTo>
                  <a:pt x="25" y="5"/>
                  <a:pt x="38" y="0"/>
                  <a:pt x="55" y="0"/>
                </a:cubicBezTo>
                <a:cubicBezTo>
                  <a:pt x="73" y="0"/>
                  <a:pt x="88" y="7"/>
                  <a:pt x="103" y="23"/>
                </a:cubicBezTo>
                <a:cubicBezTo>
                  <a:pt x="116" y="38"/>
                  <a:pt x="123" y="66"/>
                  <a:pt x="124" y="105"/>
                </a:cubicBezTo>
                <a:cubicBezTo>
                  <a:pt x="124" y="127"/>
                  <a:pt x="121" y="148"/>
                  <a:pt x="116" y="168"/>
                </a:cubicBezTo>
                <a:cubicBezTo>
                  <a:pt x="110" y="189"/>
                  <a:pt x="104" y="206"/>
                  <a:pt x="96" y="221"/>
                </a:cubicBezTo>
                <a:cubicBezTo>
                  <a:pt x="88" y="236"/>
                  <a:pt x="80" y="249"/>
                  <a:pt x="71" y="259"/>
                </a:cubicBezTo>
                <a:cubicBezTo>
                  <a:pt x="62" y="270"/>
                  <a:pt x="55" y="278"/>
                  <a:pt x="49" y="284"/>
                </a:cubicBezTo>
                <a:cubicBezTo>
                  <a:pt x="42" y="291"/>
                  <a:pt x="38" y="294"/>
                  <a:pt x="37" y="294"/>
                </a:cubicBezTo>
                <a:cubicBezTo>
                  <a:pt x="34" y="294"/>
                  <a:pt x="30" y="290"/>
                  <a:pt x="24" y="284"/>
                </a:cubicBezTo>
                <a:cubicBezTo>
                  <a:pt x="19" y="279"/>
                  <a:pt x="16" y="275"/>
                  <a:pt x="16" y="272"/>
                </a:cubicBezTo>
                <a:cubicBezTo>
                  <a:pt x="16" y="270"/>
                  <a:pt x="19" y="265"/>
                  <a:pt x="26" y="257"/>
                </a:cubicBezTo>
                <a:cubicBezTo>
                  <a:pt x="33" y="250"/>
                  <a:pt x="41" y="241"/>
                  <a:pt x="50" y="229"/>
                </a:cubicBezTo>
                <a:cubicBezTo>
                  <a:pt x="58" y="218"/>
                  <a:pt x="66" y="203"/>
                  <a:pt x="74" y="183"/>
                </a:cubicBezTo>
                <a:cubicBezTo>
                  <a:pt x="81" y="163"/>
                  <a:pt x="86" y="140"/>
                  <a:pt x="89" y="115"/>
                </a:cubicBezTo>
                <a:lnTo>
                  <a:pt x="89" y="104"/>
                </a:lnTo>
                <a:lnTo>
                  <a:pt x="88" y="105"/>
                </a:lnTo>
                <a:cubicBezTo>
                  <a:pt x="86" y="105"/>
                  <a:pt x="85" y="106"/>
                  <a:pt x="83" y="107"/>
                </a:cubicBezTo>
                <a:cubicBezTo>
                  <a:pt x="81" y="107"/>
                  <a:pt x="79" y="108"/>
                  <a:pt x="77" y="109"/>
                </a:cubicBezTo>
                <a:cubicBezTo>
                  <a:pt x="76" y="111"/>
                  <a:pt x="73" y="111"/>
                  <a:pt x="69" y="111"/>
                </a:cubicBezTo>
                <a:cubicBezTo>
                  <a:pt x="65" y="111"/>
                  <a:pt x="62" y="112"/>
                  <a:pt x="58" y="112"/>
                </a:cubicBezTo>
                <a:cubicBezTo>
                  <a:pt x="41" y="112"/>
                  <a:pt x="28" y="107"/>
                  <a:pt x="17" y="96"/>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7" name="フリーフォーム: 図形 3386"/>
          <p:cNvSpPr/>
          <p:nvPr/>
        </p:nvSpPr>
        <p:spPr>
          <a:xfrm>
            <a:off x="6225480" y="2895480"/>
            <a:ext cx="211680" cy="154440"/>
          </a:xfrm>
          <a:custGeom>
            <a:avLst/>
            <a:gdLst/>
            <a:ahLst/>
            <a:cxnLst/>
            <a:rect l="0" t="0" r="r" b="b"/>
            <a:pathLst>
              <a:path w="588" h="429">
                <a:moveTo>
                  <a:pt x="154" y="58"/>
                </a:moveTo>
                <a:cubicBezTo>
                  <a:pt x="154" y="53"/>
                  <a:pt x="154" y="50"/>
                  <a:pt x="152" y="49"/>
                </a:cubicBezTo>
                <a:cubicBezTo>
                  <a:pt x="151" y="48"/>
                  <a:pt x="148" y="47"/>
                  <a:pt x="142" y="47"/>
                </a:cubicBezTo>
                <a:cubicBezTo>
                  <a:pt x="126" y="48"/>
                  <a:pt x="110" y="57"/>
                  <a:pt x="96" y="74"/>
                </a:cubicBezTo>
                <a:cubicBezTo>
                  <a:pt x="81" y="91"/>
                  <a:pt x="69" y="112"/>
                  <a:pt x="61" y="137"/>
                </a:cubicBezTo>
                <a:cubicBezTo>
                  <a:pt x="58" y="147"/>
                  <a:pt x="56" y="153"/>
                  <a:pt x="54" y="155"/>
                </a:cubicBezTo>
                <a:cubicBezTo>
                  <a:pt x="52" y="157"/>
                  <a:pt x="46" y="158"/>
                  <a:pt x="35" y="158"/>
                </a:cubicBezTo>
                <a:lnTo>
                  <a:pt x="30" y="158"/>
                </a:lnTo>
                <a:lnTo>
                  <a:pt x="18" y="158"/>
                </a:lnTo>
                <a:cubicBezTo>
                  <a:pt x="6" y="158"/>
                  <a:pt x="0" y="154"/>
                  <a:pt x="0" y="145"/>
                </a:cubicBezTo>
                <a:cubicBezTo>
                  <a:pt x="0" y="138"/>
                  <a:pt x="3" y="127"/>
                  <a:pt x="10" y="112"/>
                </a:cubicBezTo>
                <a:cubicBezTo>
                  <a:pt x="17" y="97"/>
                  <a:pt x="27" y="81"/>
                  <a:pt x="39" y="64"/>
                </a:cubicBezTo>
                <a:cubicBezTo>
                  <a:pt x="51" y="47"/>
                  <a:pt x="67" y="32"/>
                  <a:pt x="87" y="19"/>
                </a:cubicBezTo>
                <a:cubicBezTo>
                  <a:pt x="108" y="7"/>
                  <a:pt x="129" y="0"/>
                  <a:pt x="152" y="0"/>
                </a:cubicBezTo>
                <a:cubicBezTo>
                  <a:pt x="183" y="0"/>
                  <a:pt x="210" y="7"/>
                  <a:pt x="231" y="23"/>
                </a:cubicBezTo>
                <a:cubicBezTo>
                  <a:pt x="253" y="38"/>
                  <a:pt x="264" y="59"/>
                  <a:pt x="265" y="83"/>
                </a:cubicBezTo>
                <a:cubicBezTo>
                  <a:pt x="265" y="93"/>
                  <a:pt x="254" y="126"/>
                  <a:pt x="232" y="184"/>
                </a:cubicBezTo>
                <a:cubicBezTo>
                  <a:pt x="211" y="242"/>
                  <a:pt x="200" y="286"/>
                  <a:pt x="200" y="318"/>
                </a:cubicBezTo>
                <a:cubicBezTo>
                  <a:pt x="200" y="360"/>
                  <a:pt x="216" y="381"/>
                  <a:pt x="249" y="381"/>
                </a:cubicBezTo>
                <a:cubicBezTo>
                  <a:pt x="266" y="381"/>
                  <a:pt x="283" y="377"/>
                  <a:pt x="298" y="367"/>
                </a:cubicBezTo>
                <a:cubicBezTo>
                  <a:pt x="314" y="358"/>
                  <a:pt x="325" y="349"/>
                  <a:pt x="332" y="341"/>
                </a:cubicBezTo>
                <a:cubicBezTo>
                  <a:pt x="339" y="333"/>
                  <a:pt x="342" y="328"/>
                  <a:pt x="342" y="325"/>
                </a:cubicBezTo>
                <a:cubicBezTo>
                  <a:pt x="342" y="323"/>
                  <a:pt x="353" y="277"/>
                  <a:pt x="375" y="190"/>
                </a:cubicBezTo>
                <a:cubicBezTo>
                  <a:pt x="396" y="104"/>
                  <a:pt x="408" y="57"/>
                  <a:pt x="410" y="52"/>
                </a:cubicBezTo>
                <a:cubicBezTo>
                  <a:pt x="415" y="41"/>
                  <a:pt x="423" y="30"/>
                  <a:pt x="435" y="21"/>
                </a:cubicBezTo>
                <a:cubicBezTo>
                  <a:pt x="447" y="12"/>
                  <a:pt x="461" y="7"/>
                  <a:pt x="476" y="7"/>
                </a:cubicBezTo>
                <a:cubicBezTo>
                  <a:pt x="492" y="7"/>
                  <a:pt x="504" y="12"/>
                  <a:pt x="512" y="21"/>
                </a:cubicBezTo>
                <a:cubicBezTo>
                  <a:pt x="521" y="30"/>
                  <a:pt x="525" y="40"/>
                  <a:pt x="525" y="51"/>
                </a:cubicBezTo>
                <a:cubicBezTo>
                  <a:pt x="525" y="55"/>
                  <a:pt x="520" y="81"/>
                  <a:pt x="509" y="127"/>
                </a:cubicBezTo>
                <a:cubicBezTo>
                  <a:pt x="498" y="174"/>
                  <a:pt x="486" y="219"/>
                  <a:pt x="475" y="264"/>
                </a:cubicBezTo>
                <a:lnTo>
                  <a:pt x="458" y="331"/>
                </a:lnTo>
                <a:cubicBezTo>
                  <a:pt x="457" y="336"/>
                  <a:pt x="457" y="344"/>
                  <a:pt x="457" y="354"/>
                </a:cubicBezTo>
                <a:cubicBezTo>
                  <a:pt x="457" y="373"/>
                  <a:pt x="462" y="382"/>
                  <a:pt x="472" y="382"/>
                </a:cubicBezTo>
                <a:cubicBezTo>
                  <a:pt x="480" y="382"/>
                  <a:pt x="488" y="378"/>
                  <a:pt x="496" y="369"/>
                </a:cubicBezTo>
                <a:cubicBezTo>
                  <a:pt x="507" y="357"/>
                  <a:pt x="517" y="333"/>
                  <a:pt x="526" y="296"/>
                </a:cubicBezTo>
                <a:cubicBezTo>
                  <a:pt x="529" y="283"/>
                  <a:pt x="532" y="275"/>
                  <a:pt x="535" y="273"/>
                </a:cubicBezTo>
                <a:cubicBezTo>
                  <a:pt x="537" y="271"/>
                  <a:pt x="544" y="270"/>
                  <a:pt x="554" y="270"/>
                </a:cubicBezTo>
                <a:lnTo>
                  <a:pt x="559" y="270"/>
                </a:lnTo>
                <a:lnTo>
                  <a:pt x="569" y="270"/>
                </a:lnTo>
                <a:cubicBezTo>
                  <a:pt x="582" y="270"/>
                  <a:pt x="588" y="274"/>
                  <a:pt x="588" y="283"/>
                </a:cubicBezTo>
                <a:cubicBezTo>
                  <a:pt x="587" y="286"/>
                  <a:pt x="586" y="291"/>
                  <a:pt x="585" y="297"/>
                </a:cubicBezTo>
                <a:cubicBezTo>
                  <a:pt x="584" y="305"/>
                  <a:pt x="579" y="316"/>
                  <a:pt x="572" y="334"/>
                </a:cubicBezTo>
                <a:cubicBezTo>
                  <a:pt x="565" y="351"/>
                  <a:pt x="557" y="366"/>
                  <a:pt x="550" y="378"/>
                </a:cubicBezTo>
                <a:cubicBezTo>
                  <a:pt x="542" y="389"/>
                  <a:pt x="530" y="401"/>
                  <a:pt x="513" y="413"/>
                </a:cubicBezTo>
                <a:cubicBezTo>
                  <a:pt x="497" y="425"/>
                  <a:pt x="480" y="430"/>
                  <a:pt x="462" y="429"/>
                </a:cubicBezTo>
                <a:cubicBezTo>
                  <a:pt x="455" y="429"/>
                  <a:pt x="449" y="428"/>
                  <a:pt x="442" y="428"/>
                </a:cubicBezTo>
                <a:cubicBezTo>
                  <a:pt x="435" y="427"/>
                  <a:pt x="429" y="426"/>
                  <a:pt x="423" y="424"/>
                </a:cubicBezTo>
                <a:cubicBezTo>
                  <a:pt x="418" y="422"/>
                  <a:pt x="412" y="421"/>
                  <a:pt x="407" y="419"/>
                </a:cubicBezTo>
                <a:cubicBezTo>
                  <a:pt x="402" y="418"/>
                  <a:pt x="398" y="416"/>
                  <a:pt x="393" y="414"/>
                </a:cubicBezTo>
                <a:cubicBezTo>
                  <a:pt x="389" y="411"/>
                  <a:pt x="385" y="409"/>
                  <a:pt x="382" y="406"/>
                </a:cubicBezTo>
                <a:cubicBezTo>
                  <a:pt x="379" y="404"/>
                  <a:pt x="376" y="402"/>
                  <a:pt x="373" y="400"/>
                </a:cubicBezTo>
                <a:cubicBezTo>
                  <a:pt x="370" y="398"/>
                  <a:pt x="367" y="396"/>
                  <a:pt x="365" y="394"/>
                </a:cubicBezTo>
                <a:cubicBezTo>
                  <a:pt x="364" y="392"/>
                  <a:pt x="362" y="391"/>
                  <a:pt x="360" y="389"/>
                </a:cubicBezTo>
                <a:cubicBezTo>
                  <a:pt x="358" y="387"/>
                  <a:pt x="357" y="386"/>
                  <a:pt x="356" y="385"/>
                </a:cubicBezTo>
                <a:lnTo>
                  <a:pt x="355" y="383"/>
                </a:lnTo>
                <a:lnTo>
                  <a:pt x="348" y="390"/>
                </a:lnTo>
                <a:cubicBezTo>
                  <a:pt x="317" y="415"/>
                  <a:pt x="283" y="428"/>
                  <a:pt x="246" y="428"/>
                </a:cubicBezTo>
                <a:lnTo>
                  <a:pt x="240" y="428"/>
                </a:lnTo>
                <a:cubicBezTo>
                  <a:pt x="157" y="428"/>
                  <a:pt x="108" y="401"/>
                  <a:pt x="92" y="349"/>
                </a:cubicBezTo>
                <a:cubicBezTo>
                  <a:pt x="88" y="338"/>
                  <a:pt x="86" y="324"/>
                  <a:pt x="86" y="305"/>
                </a:cubicBezTo>
                <a:lnTo>
                  <a:pt x="86" y="294"/>
                </a:lnTo>
                <a:cubicBezTo>
                  <a:pt x="86" y="270"/>
                  <a:pt x="97" y="228"/>
                  <a:pt x="120" y="166"/>
                </a:cubicBezTo>
                <a:cubicBezTo>
                  <a:pt x="142" y="105"/>
                  <a:pt x="154" y="69"/>
                  <a:pt x="154" y="5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8" name="フリーフォーム: 図形 3387"/>
          <p:cNvSpPr/>
          <p:nvPr/>
        </p:nvSpPr>
        <p:spPr>
          <a:xfrm>
            <a:off x="6471720" y="3006360"/>
            <a:ext cx="44280" cy="105840"/>
          </a:xfrm>
          <a:custGeom>
            <a:avLst/>
            <a:gdLst/>
            <a:ahLst/>
            <a:cxnLst/>
            <a:rect l="0" t="0" r="r" b="b"/>
            <a:pathLst>
              <a:path w="123" h="294">
                <a:moveTo>
                  <a:pt x="0" y="80"/>
                </a:moveTo>
                <a:cubicBezTo>
                  <a:pt x="0" y="80"/>
                  <a:pt x="0" y="72"/>
                  <a:pt x="0" y="56"/>
                </a:cubicBezTo>
                <a:cubicBezTo>
                  <a:pt x="0" y="41"/>
                  <a:pt x="4" y="28"/>
                  <a:pt x="14" y="16"/>
                </a:cubicBezTo>
                <a:cubicBezTo>
                  <a:pt x="25" y="5"/>
                  <a:pt x="39" y="0"/>
                  <a:pt x="55" y="0"/>
                </a:cubicBezTo>
                <a:cubicBezTo>
                  <a:pt x="73" y="0"/>
                  <a:pt x="88" y="7"/>
                  <a:pt x="102" y="23"/>
                </a:cubicBezTo>
                <a:cubicBezTo>
                  <a:pt x="116" y="38"/>
                  <a:pt x="123" y="66"/>
                  <a:pt x="123" y="105"/>
                </a:cubicBezTo>
                <a:cubicBezTo>
                  <a:pt x="123" y="127"/>
                  <a:pt x="121" y="148"/>
                  <a:pt x="115" y="168"/>
                </a:cubicBezTo>
                <a:cubicBezTo>
                  <a:pt x="109" y="189"/>
                  <a:pt x="103" y="206"/>
                  <a:pt x="95" y="221"/>
                </a:cubicBezTo>
                <a:cubicBezTo>
                  <a:pt x="88" y="236"/>
                  <a:pt x="80" y="249"/>
                  <a:pt x="71" y="259"/>
                </a:cubicBezTo>
                <a:cubicBezTo>
                  <a:pt x="63" y="270"/>
                  <a:pt x="55" y="278"/>
                  <a:pt x="49" y="284"/>
                </a:cubicBezTo>
                <a:cubicBezTo>
                  <a:pt x="43" y="291"/>
                  <a:pt x="39" y="294"/>
                  <a:pt x="37" y="294"/>
                </a:cubicBezTo>
                <a:cubicBezTo>
                  <a:pt x="34" y="294"/>
                  <a:pt x="30" y="290"/>
                  <a:pt x="25" y="284"/>
                </a:cubicBezTo>
                <a:cubicBezTo>
                  <a:pt x="19" y="279"/>
                  <a:pt x="15" y="275"/>
                  <a:pt x="15" y="272"/>
                </a:cubicBezTo>
                <a:cubicBezTo>
                  <a:pt x="15" y="270"/>
                  <a:pt x="20" y="265"/>
                  <a:pt x="27" y="257"/>
                </a:cubicBezTo>
                <a:cubicBezTo>
                  <a:pt x="33" y="250"/>
                  <a:pt x="41" y="241"/>
                  <a:pt x="50" y="229"/>
                </a:cubicBezTo>
                <a:cubicBezTo>
                  <a:pt x="59" y="218"/>
                  <a:pt x="67" y="203"/>
                  <a:pt x="74" y="183"/>
                </a:cubicBezTo>
                <a:cubicBezTo>
                  <a:pt x="81" y="163"/>
                  <a:pt x="86" y="140"/>
                  <a:pt x="89" y="115"/>
                </a:cubicBezTo>
                <a:lnTo>
                  <a:pt x="89" y="104"/>
                </a:lnTo>
                <a:lnTo>
                  <a:pt x="88" y="105"/>
                </a:lnTo>
                <a:cubicBezTo>
                  <a:pt x="87" y="105"/>
                  <a:pt x="85" y="106"/>
                  <a:pt x="83" y="107"/>
                </a:cubicBezTo>
                <a:cubicBezTo>
                  <a:pt x="81" y="107"/>
                  <a:pt x="80" y="108"/>
                  <a:pt x="78" y="109"/>
                </a:cubicBezTo>
                <a:cubicBezTo>
                  <a:pt x="76" y="111"/>
                  <a:pt x="73" y="111"/>
                  <a:pt x="69" y="111"/>
                </a:cubicBezTo>
                <a:cubicBezTo>
                  <a:pt x="66" y="111"/>
                  <a:pt x="62" y="112"/>
                  <a:pt x="58" y="112"/>
                </a:cubicBezTo>
                <a:cubicBezTo>
                  <a:pt x="41" y="112"/>
                  <a:pt x="28" y="107"/>
                  <a:pt x="16" y="96"/>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89" name="フリーフォーム: 図形 3388"/>
          <p:cNvSpPr/>
          <p:nvPr/>
        </p:nvSpPr>
        <p:spPr>
          <a:xfrm>
            <a:off x="6608880" y="2895480"/>
            <a:ext cx="186480" cy="154440"/>
          </a:xfrm>
          <a:custGeom>
            <a:avLst/>
            <a:gdLst/>
            <a:ahLst/>
            <a:cxnLst/>
            <a:rect l="0" t="0" r="r" b="b"/>
            <a:pathLst>
              <a:path w="518" h="429">
                <a:moveTo>
                  <a:pt x="29" y="158"/>
                </a:moveTo>
                <a:lnTo>
                  <a:pt x="18" y="158"/>
                </a:lnTo>
                <a:cubicBezTo>
                  <a:pt x="6" y="158"/>
                  <a:pt x="0" y="154"/>
                  <a:pt x="0" y="145"/>
                </a:cubicBezTo>
                <a:cubicBezTo>
                  <a:pt x="0" y="144"/>
                  <a:pt x="0" y="140"/>
                  <a:pt x="2" y="135"/>
                </a:cubicBezTo>
                <a:cubicBezTo>
                  <a:pt x="3" y="129"/>
                  <a:pt x="6" y="121"/>
                  <a:pt x="12" y="111"/>
                </a:cubicBezTo>
                <a:cubicBezTo>
                  <a:pt x="17" y="101"/>
                  <a:pt x="24" y="91"/>
                  <a:pt x="30" y="81"/>
                </a:cubicBezTo>
                <a:cubicBezTo>
                  <a:pt x="37" y="70"/>
                  <a:pt x="48" y="59"/>
                  <a:pt x="62" y="47"/>
                </a:cubicBezTo>
                <a:cubicBezTo>
                  <a:pt x="76" y="35"/>
                  <a:pt x="92" y="25"/>
                  <a:pt x="108" y="17"/>
                </a:cubicBezTo>
                <a:cubicBezTo>
                  <a:pt x="133" y="6"/>
                  <a:pt x="156" y="1"/>
                  <a:pt x="176" y="1"/>
                </a:cubicBezTo>
                <a:lnTo>
                  <a:pt x="179" y="1"/>
                </a:lnTo>
                <a:cubicBezTo>
                  <a:pt x="202" y="1"/>
                  <a:pt x="216" y="1"/>
                  <a:pt x="222" y="2"/>
                </a:cubicBezTo>
                <a:cubicBezTo>
                  <a:pt x="269" y="10"/>
                  <a:pt x="300" y="25"/>
                  <a:pt x="315" y="48"/>
                </a:cubicBezTo>
                <a:lnTo>
                  <a:pt x="324" y="39"/>
                </a:lnTo>
                <a:cubicBezTo>
                  <a:pt x="350" y="13"/>
                  <a:pt x="379" y="0"/>
                  <a:pt x="409" y="0"/>
                </a:cubicBezTo>
                <a:cubicBezTo>
                  <a:pt x="443" y="0"/>
                  <a:pt x="470" y="9"/>
                  <a:pt x="488" y="29"/>
                </a:cubicBezTo>
                <a:cubicBezTo>
                  <a:pt x="507" y="48"/>
                  <a:pt x="517" y="71"/>
                  <a:pt x="518" y="98"/>
                </a:cubicBezTo>
                <a:cubicBezTo>
                  <a:pt x="518" y="125"/>
                  <a:pt x="509" y="145"/>
                  <a:pt x="493" y="160"/>
                </a:cubicBezTo>
                <a:cubicBezTo>
                  <a:pt x="477" y="174"/>
                  <a:pt x="459" y="181"/>
                  <a:pt x="441" y="182"/>
                </a:cubicBezTo>
                <a:cubicBezTo>
                  <a:pt x="426" y="182"/>
                  <a:pt x="414" y="178"/>
                  <a:pt x="404" y="169"/>
                </a:cubicBezTo>
                <a:cubicBezTo>
                  <a:pt x="395" y="160"/>
                  <a:pt x="390" y="149"/>
                  <a:pt x="390" y="134"/>
                </a:cubicBezTo>
                <a:cubicBezTo>
                  <a:pt x="390" y="112"/>
                  <a:pt x="398" y="94"/>
                  <a:pt x="414" y="79"/>
                </a:cubicBezTo>
                <a:cubicBezTo>
                  <a:pt x="422" y="73"/>
                  <a:pt x="432" y="67"/>
                  <a:pt x="444" y="62"/>
                </a:cubicBezTo>
                <a:cubicBezTo>
                  <a:pt x="444" y="61"/>
                  <a:pt x="442" y="60"/>
                  <a:pt x="440" y="58"/>
                </a:cubicBezTo>
                <a:cubicBezTo>
                  <a:pt x="437" y="56"/>
                  <a:pt x="433" y="54"/>
                  <a:pt x="427" y="52"/>
                </a:cubicBezTo>
                <a:cubicBezTo>
                  <a:pt x="421" y="49"/>
                  <a:pt x="414" y="48"/>
                  <a:pt x="406" y="48"/>
                </a:cubicBezTo>
                <a:cubicBezTo>
                  <a:pt x="399" y="48"/>
                  <a:pt x="393" y="49"/>
                  <a:pt x="390" y="50"/>
                </a:cubicBezTo>
                <a:cubicBezTo>
                  <a:pt x="369" y="59"/>
                  <a:pt x="355" y="77"/>
                  <a:pt x="346" y="103"/>
                </a:cubicBezTo>
                <a:cubicBezTo>
                  <a:pt x="308" y="243"/>
                  <a:pt x="289" y="324"/>
                  <a:pt x="289" y="347"/>
                </a:cubicBezTo>
                <a:cubicBezTo>
                  <a:pt x="289" y="369"/>
                  <a:pt x="305" y="380"/>
                  <a:pt x="337" y="380"/>
                </a:cubicBezTo>
                <a:cubicBezTo>
                  <a:pt x="364" y="380"/>
                  <a:pt x="389" y="371"/>
                  <a:pt x="411" y="352"/>
                </a:cubicBezTo>
                <a:cubicBezTo>
                  <a:pt x="433" y="334"/>
                  <a:pt x="449" y="313"/>
                  <a:pt x="457" y="289"/>
                </a:cubicBezTo>
                <a:cubicBezTo>
                  <a:pt x="460" y="279"/>
                  <a:pt x="462" y="274"/>
                  <a:pt x="464" y="272"/>
                </a:cubicBezTo>
                <a:cubicBezTo>
                  <a:pt x="466" y="270"/>
                  <a:pt x="472" y="270"/>
                  <a:pt x="483" y="270"/>
                </a:cubicBezTo>
                <a:lnTo>
                  <a:pt x="488" y="270"/>
                </a:lnTo>
                <a:lnTo>
                  <a:pt x="498" y="270"/>
                </a:lnTo>
                <a:cubicBezTo>
                  <a:pt x="511" y="270"/>
                  <a:pt x="518" y="274"/>
                  <a:pt x="518" y="283"/>
                </a:cubicBezTo>
                <a:cubicBezTo>
                  <a:pt x="518" y="292"/>
                  <a:pt x="514" y="303"/>
                  <a:pt x="505" y="318"/>
                </a:cubicBezTo>
                <a:cubicBezTo>
                  <a:pt x="497" y="333"/>
                  <a:pt x="486" y="349"/>
                  <a:pt x="471" y="365"/>
                </a:cubicBezTo>
                <a:cubicBezTo>
                  <a:pt x="457" y="382"/>
                  <a:pt x="437" y="397"/>
                  <a:pt x="411" y="410"/>
                </a:cubicBezTo>
                <a:cubicBezTo>
                  <a:pt x="385" y="423"/>
                  <a:pt x="358" y="429"/>
                  <a:pt x="329" y="429"/>
                </a:cubicBezTo>
                <a:cubicBezTo>
                  <a:pt x="277" y="429"/>
                  <a:pt x="236" y="415"/>
                  <a:pt x="207" y="389"/>
                </a:cubicBezTo>
                <a:lnTo>
                  <a:pt x="200" y="380"/>
                </a:lnTo>
                <a:cubicBezTo>
                  <a:pt x="173" y="412"/>
                  <a:pt x="143" y="428"/>
                  <a:pt x="109" y="428"/>
                </a:cubicBezTo>
                <a:lnTo>
                  <a:pt x="105" y="428"/>
                </a:lnTo>
                <a:cubicBezTo>
                  <a:pt x="69" y="428"/>
                  <a:pt x="43" y="418"/>
                  <a:pt x="26" y="398"/>
                </a:cubicBezTo>
                <a:cubicBezTo>
                  <a:pt x="8" y="378"/>
                  <a:pt x="0" y="356"/>
                  <a:pt x="0" y="333"/>
                </a:cubicBezTo>
                <a:cubicBezTo>
                  <a:pt x="0" y="303"/>
                  <a:pt x="8" y="280"/>
                  <a:pt x="25" y="267"/>
                </a:cubicBezTo>
                <a:cubicBezTo>
                  <a:pt x="42" y="253"/>
                  <a:pt x="59" y="246"/>
                  <a:pt x="76" y="245"/>
                </a:cubicBezTo>
                <a:cubicBezTo>
                  <a:pt x="90" y="245"/>
                  <a:pt x="102" y="250"/>
                  <a:pt x="112" y="258"/>
                </a:cubicBezTo>
                <a:cubicBezTo>
                  <a:pt x="122" y="267"/>
                  <a:pt x="127" y="279"/>
                  <a:pt x="127" y="295"/>
                </a:cubicBezTo>
                <a:cubicBezTo>
                  <a:pt x="127" y="316"/>
                  <a:pt x="119" y="335"/>
                  <a:pt x="103" y="350"/>
                </a:cubicBezTo>
                <a:cubicBezTo>
                  <a:pt x="95" y="356"/>
                  <a:pt x="85" y="361"/>
                  <a:pt x="73" y="366"/>
                </a:cubicBezTo>
                <a:cubicBezTo>
                  <a:pt x="74" y="369"/>
                  <a:pt x="79" y="373"/>
                  <a:pt x="86" y="376"/>
                </a:cubicBezTo>
                <a:cubicBezTo>
                  <a:pt x="94" y="379"/>
                  <a:pt x="101" y="381"/>
                  <a:pt x="109" y="381"/>
                </a:cubicBezTo>
                <a:cubicBezTo>
                  <a:pt x="123" y="381"/>
                  <a:pt x="135" y="376"/>
                  <a:pt x="146" y="365"/>
                </a:cubicBezTo>
                <a:cubicBezTo>
                  <a:pt x="156" y="353"/>
                  <a:pt x="164" y="340"/>
                  <a:pt x="170" y="325"/>
                </a:cubicBezTo>
                <a:cubicBezTo>
                  <a:pt x="208" y="185"/>
                  <a:pt x="227" y="104"/>
                  <a:pt x="227" y="82"/>
                </a:cubicBezTo>
                <a:cubicBezTo>
                  <a:pt x="227" y="59"/>
                  <a:pt x="211" y="48"/>
                  <a:pt x="179" y="48"/>
                </a:cubicBezTo>
                <a:cubicBezTo>
                  <a:pt x="157" y="48"/>
                  <a:pt x="135" y="55"/>
                  <a:pt x="112" y="69"/>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0" name="フリーフォーム: 図形 3389"/>
          <p:cNvSpPr/>
          <p:nvPr/>
        </p:nvSpPr>
        <p:spPr>
          <a:xfrm>
            <a:off x="6833160" y="2792520"/>
            <a:ext cx="55440" cy="122760"/>
          </a:xfrm>
          <a:custGeom>
            <a:avLst/>
            <a:gdLst/>
            <a:ahLst/>
            <a:cxnLst/>
            <a:rect l="0" t="0" r="r" b="b"/>
            <a:pathLst>
              <a:path w="154" h="341">
                <a:moveTo>
                  <a:pt x="33" y="341"/>
                </a:moveTo>
                <a:cubicBezTo>
                  <a:pt x="30" y="341"/>
                  <a:pt x="24" y="340"/>
                  <a:pt x="15" y="337"/>
                </a:cubicBezTo>
                <a:cubicBezTo>
                  <a:pt x="6" y="335"/>
                  <a:pt x="1" y="332"/>
                  <a:pt x="0" y="329"/>
                </a:cubicBezTo>
                <a:cubicBezTo>
                  <a:pt x="0" y="326"/>
                  <a:pt x="12" y="275"/>
                  <a:pt x="36" y="176"/>
                </a:cubicBezTo>
                <a:cubicBezTo>
                  <a:pt x="61" y="77"/>
                  <a:pt x="74" y="26"/>
                  <a:pt x="77" y="21"/>
                </a:cubicBezTo>
                <a:cubicBezTo>
                  <a:pt x="83" y="7"/>
                  <a:pt x="96" y="0"/>
                  <a:pt x="112" y="0"/>
                </a:cubicBezTo>
                <a:cubicBezTo>
                  <a:pt x="121" y="0"/>
                  <a:pt x="130" y="3"/>
                  <a:pt x="139" y="10"/>
                </a:cubicBezTo>
                <a:cubicBezTo>
                  <a:pt x="149" y="17"/>
                  <a:pt x="154" y="26"/>
                  <a:pt x="154" y="39"/>
                </a:cubicBezTo>
                <a:cubicBezTo>
                  <a:pt x="154" y="41"/>
                  <a:pt x="153" y="44"/>
                  <a:pt x="153" y="49"/>
                </a:cubicBezTo>
                <a:cubicBezTo>
                  <a:pt x="152" y="52"/>
                  <a:pt x="133" y="101"/>
                  <a:pt x="94" y="196"/>
                </a:cubicBezTo>
                <a:cubicBezTo>
                  <a:pt x="57" y="291"/>
                  <a:pt x="37" y="339"/>
                  <a:pt x="36" y="340"/>
                </a:cubicBezTo>
                <a:cubicBezTo>
                  <a:pt x="34" y="341"/>
                  <a:pt x="33" y="341"/>
                  <a:pt x="33"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1" name="フリーフォーム: 図形 3390"/>
          <p:cNvSpPr/>
          <p:nvPr/>
        </p:nvSpPr>
        <p:spPr>
          <a:xfrm>
            <a:off x="6926400" y="2795400"/>
            <a:ext cx="80640" cy="335520"/>
          </a:xfrm>
          <a:custGeom>
            <a:avLst/>
            <a:gdLst/>
            <a:ahLst/>
            <a:cxnLst/>
            <a:rect l="0" t="0" r="r" b="b"/>
            <a:pathLst>
              <a:path w="224" h="932">
                <a:moveTo>
                  <a:pt x="5" y="1"/>
                </a:moveTo>
                <a:lnTo>
                  <a:pt x="9" y="0"/>
                </a:lnTo>
                <a:cubicBezTo>
                  <a:pt x="12" y="0"/>
                  <a:pt x="15" y="0"/>
                  <a:pt x="18" y="0"/>
                </a:cubicBezTo>
                <a:lnTo>
                  <a:pt x="29" y="0"/>
                </a:lnTo>
                <a:lnTo>
                  <a:pt x="55" y="23"/>
                </a:lnTo>
                <a:cubicBezTo>
                  <a:pt x="113" y="76"/>
                  <a:pt x="156" y="142"/>
                  <a:pt x="183" y="221"/>
                </a:cubicBezTo>
                <a:cubicBezTo>
                  <a:pt x="210" y="300"/>
                  <a:pt x="224" y="382"/>
                  <a:pt x="224" y="467"/>
                </a:cubicBezTo>
                <a:cubicBezTo>
                  <a:pt x="224" y="509"/>
                  <a:pt x="220" y="549"/>
                  <a:pt x="214" y="589"/>
                </a:cubicBezTo>
                <a:cubicBezTo>
                  <a:pt x="208" y="628"/>
                  <a:pt x="201" y="661"/>
                  <a:pt x="193" y="688"/>
                </a:cubicBezTo>
                <a:cubicBezTo>
                  <a:pt x="184" y="715"/>
                  <a:pt x="172" y="743"/>
                  <a:pt x="157" y="770"/>
                </a:cubicBezTo>
                <a:cubicBezTo>
                  <a:pt x="143" y="797"/>
                  <a:pt x="131" y="818"/>
                  <a:pt x="122" y="832"/>
                </a:cubicBezTo>
                <a:cubicBezTo>
                  <a:pt x="113" y="847"/>
                  <a:pt x="101" y="862"/>
                  <a:pt x="84" y="880"/>
                </a:cubicBezTo>
                <a:cubicBezTo>
                  <a:pt x="67" y="897"/>
                  <a:pt x="57" y="907"/>
                  <a:pt x="54" y="910"/>
                </a:cubicBezTo>
                <a:cubicBezTo>
                  <a:pt x="51" y="914"/>
                  <a:pt x="44" y="919"/>
                  <a:pt x="33" y="928"/>
                </a:cubicBezTo>
                <a:cubicBezTo>
                  <a:pt x="31" y="930"/>
                  <a:pt x="30" y="931"/>
                  <a:pt x="29" y="932"/>
                </a:cubicBezTo>
                <a:lnTo>
                  <a:pt x="18" y="932"/>
                </a:lnTo>
                <a:cubicBezTo>
                  <a:pt x="13" y="932"/>
                  <a:pt x="10" y="932"/>
                  <a:pt x="8" y="932"/>
                </a:cubicBezTo>
                <a:cubicBezTo>
                  <a:pt x="6" y="932"/>
                  <a:pt x="4" y="931"/>
                  <a:pt x="3" y="929"/>
                </a:cubicBezTo>
                <a:cubicBezTo>
                  <a:pt x="2" y="927"/>
                  <a:pt x="1" y="924"/>
                  <a:pt x="0" y="921"/>
                </a:cubicBezTo>
                <a:cubicBezTo>
                  <a:pt x="1" y="920"/>
                  <a:pt x="4" y="916"/>
                  <a:pt x="10" y="909"/>
                </a:cubicBezTo>
                <a:cubicBezTo>
                  <a:pt x="107" y="809"/>
                  <a:pt x="155" y="661"/>
                  <a:pt x="155" y="467"/>
                </a:cubicBezTo>
                <a:cubicBezTo>
                  <a:pt x="155" y="272"/>
                  <a:pt x="107" y="124"/>
                  <a:pt x="10" y="24"/>
                </a:cubicBezTo>
                <a:cubicBezTo>
                  <a:pt x="4" y="16"/>
                  <a:pt x="1" y="12"/>
                  <a:pt x="0" y="12"/>
                </a:cubicBezTo>
                <a:cubicBezTo>
                  <a:pt x="0" y="7"/>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2" name="フリーフォーム: 図形 3391"/>
          <p:cNvSpPr/>
          <p:nvPr/>
        </p:nvSpPr>
        <p:spPr>
          <a:xfrm>
            <a:off x="7064280" y="2761920"/>
            <a:ext cx="99720" cy="402480"/>
          </a:xfrm>
          <a:custGeom>
            <a:avLst/>
            <a:gdLst/>
            <a:ahLst/>
            <a:cxnLst/>
            <a:rect l="0" t="0" r="r" b="b"/>
            <a:pathLst>
              <a:path w="277" h="1118">
                <a:moveTo>
                  <a:pt x="0" y="17"/>
                </a:moveTo>
                <a:cubicBezTo>
                  <a:pt x="0" y="14"/>
                  <a:pt x="1" y="11"/>
                  <a:pt x="4" y="7"/>
                </a:cubicBezTo>
                <a:cubicBezTo>
                  <a:pt x="7" y="3"/>
                  <a:pt x="12" y="1"/>
                  <a:pt x="19" y="0"/>
                </a:cubicBezTo>
                <a:cubicBezTo>
                  <a:pt x="27" y="1"/>
                  <a:pt x="32" y="5"/>
                  <a:pt x="35" y="12"/>
                </a:cubicBezTo>
                <a:cubicBezTo>
                  <a:pt x="36" y="16"/>
                  <a:pt x="57" y="63"/>
                  <a:pt x="97" y="153"/>
                </a:cubicBezTo>
                <a:cubicBezTo>
                  <a:pt x="139" y="243"/>
                  <a:pt x="178" y="333"/>
                  <a:pt x="217" y="422"/>
                </a:cubicBezTo>
                <a:cubicBezTo>
                  <a:pt x="256" y="511"/>
                  <a:pt x="276" y="557"/>
                  <a:pt x="277" y="559"/>
                </a:cubicBezTo>
                <a:cubicBezTo>
                  <a:pt x="278" y="561"/>
                  <a:pt x="258" y="606"/>
                  <a:pt x="218" y="695"/>
                </a:cubicBezTo>
                <a:cubicBezTo>
                  <a:pt x="179" y="786"/>
                  <a:pt x="139" y="875"/>
                  <a:pt x="97" y="964"/>
                </a:cubicBezTo>
                <a:cubicBezTo>
                  <a:pt x="57" y="1054"/>
                  <a:pt x="36" y="1101"/>
                  <a:pt x="35" y="1107"/>
                </a:cubicBezTo>
                <a:cubicBezTo>
                  <a:pt x="32" y="1114"/>
                  <a:pt x="26" y="1118"/>
                  <a:pt x="17" y="1118"/>
                </a:cubicBezTo>
                <a:cubicBezTo>
                  <a:pt x="7" y="1118"/>
                  <a:pt x="1" y="1112"/>
                  <a:pt x="0" y="1101"/>
                </a:cubicBezTo>
                <a:cubicBezTo>
                  <a:pt x="0" y="1097"/>
                  <a:pt x="39" y="1006"/>
                  <a:pt x="119" y="828"/>
                </a:cubicBezTo>
                <a:lnTo>
                  <a:pt x="238" y="559"/>
                </a:lnTo>
                <a:lnTo>
                  <a:pt x="119" y="291"/>
                </a:lnTo>
                <a:cubicBezTo>
                  <a:pt x="39" y="113"/>
                  <a:pt x="0" y="22"/>
                  <a:pt x="0" y="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3" name="フリーフォーム: 図形 3392"/>
          <p:cNvSpPr/>
          <p:nvPr/>
        </p:nvSpPr>
        <p:spPr>
          <a:xfrm>
            <a:off x="7198200" y="3071160"/>
            <a:ext cx="127440" cy="150840"/>
          </a:xfrm>
          <a:custGeom>
            <a:avLst/>
            <a:gdLst/>
            <a:ahLst/>
            <a:cxnLst/>
            <a:rect l="0" t="0" r="r" b="b"/>
            <a:pathLst>
              <a:path w="354" h="419">
                <a:moveTo>
                  <a:pt x="41" y="103"/>
                </a:moveTo>
                <a:cubicBezTo>
                  <a:pt x="41" y="102"/>
                  <a:pt x="42" y="100"/>
                  <a:pt x="42" y="98"/>
                </a:cubicBezTo>
                <a:cubicBezTo>
                  <a:pt x="43" y="96"/>
                  <a:pt x="44" y="91"/>
                  <a:pt x="46" y="83"/>
                </a:cubicBezTo>
                <a:cubicBezTo>
                  <a:pt x="47" y="76"/>
                  <a:pt x="49" y="69"/>
                  <a:pt x="52" y="63"/>
                </a:cubicBezTo>
                <a:cubicBezTo>
                  <a:pt x="55" y="57"/>
                  <a:pt x="58" y="50"/>
                  <a:pt x="62" y="41"/>
                </a:cubicBezTo>
                <a:cubicBezTo>
                  <a:pt x="66" y="32"/>
                  <a:pt x="70" y="25"/>
                  <a:pt x="75" y="20"/>
                </a:cubicBezTo>
                <a:cubicBezTo>
                  <a:pt x="80" y="16"/>
                  <a:pt x="86" y="11"/>
                  <a:pt x="92" y="6"/>
                </a:cubicBezTo>
                <a:cubicBezTo>
                  <a:pt x="99" y="1"/>
                  <a:pt x="106" y="-1"/>
                  <a:pt x="114" y="0"/>
                </a:cubicBezTo>
                <a:cubicBezTo>
                  <a:pt x="147" y="0"/>
                  <a:pt x="168" y="14"/>
                  <a:pt x="177" y="43"/>
                </a:cubicBezTo>
                <a:lnTo>
                  <a:pt x="184" y="36"/>
                </a:lnTo>
                <a:cubicBezTo>
                  <a:pt x="211" y="12"/>
                  <a:pt x="237" y="0"/>
                  <a:pt x="262" y="0"/>
                </a:cubicBezTo>
                <a:cubicBezTo>
                  <a:pt x="291" y="0"/>
                  <a:pt x="313" y="10"/>
                  <a:pt x="329" y="31"/>
                </a:cubicBezTo>
                <a:cubicBezTo>
                  <a:pt x="346" y="53"/>
                  <a:pt x="354" y="78"/>
                  <a:pt x="354" y="107"/>
                </a:cubicBezTo>
                <a:cubicBezTo>
                  <a:pt x="354" y="154"/>
                  <a:pt x="337" y="198"/>
                  <a:pt x="304" y="238"/>
                </a:cubicBezTo>
                <a:cubicBezTo>
                  <a:pt x="270" y="278"/>
                  <a:pt x="232" y="298"/>
                  <a:pt x="190" y="298"/>
                </a:cubicBezTo>
                <a:cubicBezTo>
                  <a:pt x="180" y="298"/>
                  <a:pt x="171" y="297"/>
                  <a:pt x="164" y="294"/>
                </a:cubicBezTo>
                <a:cubicBezTo>
                  <a:pt x="159" y="292"/>
                  <a:pt x="154" y="289"/>
                  <a:pt x="149" y="285"/>
                </a:cubicBezTo>
                <a:cubicBezTo>
                  <a:pt x="144" y="280"/>
                  <a:pt x="139" y="276"/>
                  <a:pt x="136" y="273"/>
                </a:cubicBezTo>
                <a:lnTo>
                  <a:pt x="132" y="268"/>
                </a:lnTo>
                <a:cubicBezTo>
                  <a:pt x="131" y="269"/>
                  <a:pt x="126" y="288"/>
                  <a:pt x="117" y="325"/>
                </a:cubicBezTo>
                <a:cubicBezTo>
                  <a:pt x="108" y="363"/>
                  <a:pt x="103" y="382"/>
                  <a:pt x="103" y="383"/>
                </a:cubicBezTo>
                <a:cubicBezTo>
                  <a:pt x="103" y="385"/>
                  <a:pt x="105" y="387"/>
                  <a:pt x="109" y="387"/>
                </a:cubicBezTo>
                <a:cubicBezTo>
                  <a:pt x="112" y="388"/>
                  <a:pt x="120" y="388"/>
                  <a:pt x="133" y="389"/>
                </a:cubicBezTo>
                <a:lnTo>
                  <a:pt x="149" y="389"/>
                </a:lnTo>
                <a:cubicBezTo>
                  <a:pt x="152" y="392"/>
                  <a:pt x="153" y="394"/>
                  <a:pt x="153" y="395"/>
                </a:cubicBezTo>
                <a:cubicBezTo>
                  <a:pt x="153" y="396"/>
                  <a:pt x="153" y="400"/>
                  <a:pt x="151" y="407"/>
                </a:cubicBezTo>
                <a:cubicBezTo>
                  <a:pt x="150" y="412"/>
                  <a:pt x="149" y="416"/>
                  <a:pt x="147" y="417"/>
                </a:cubicBezTo>
                <a:cubicBezTo>
                  <a:pt x="146" y="418"/>
                  <a:pt x="143" y="419"/>
                  <a:pt x="139" y="419"/>
                </a:cubicBezTo>
                <a:cubicBezTo>
                  <a:pt x="138" y="419"/>
                  <a:pt x="136" y="419"/>
                  <a:pt x="132" y="419"/>
                </a:cubicBezTo>
                <a:cubicBezTo>
                  <a:pt x="128" y="419"/>
                  <a:pt x="120" y="419"/>
                  <a:pt x="109" y="419"/>
                </a:cubicBezTo>
                <a:cubicBezTo>
                  <a:pt x="98" y="418"/>
                  <a:pt x="85" y="418"/>
                  <a:pt x="69" y="418"/>
                </a:cubicBezTo>
                <a:cubicBezTo>
                  <a:pt x="38" y="418"/>
                  <a:pt x="18" y="419"/>
                  <a:pt x="10" y="419"/>
                </a:cubicBezTo>
                <a:lnTo>
                  <a:pt x="5" y="419"/>
                </a:lnTo>
                <a:cubicBezTo>
                  <a:pt x="2" y="416"/>
                  <a:pt x="0" y="414"/>
                  <a:pt x="0" y="412"/>
                </a:cubicBezTo>
                <a:cubicBezTo>
                  <a:pt x="1" y="400"/>
                  <a:pt x="4" y="393"/>
                  <a:pt x="9" y="389"/>
                </a:cubicBezTo>
                <a:lnTo>
                  <a:pt x="22" y="389"/>
                </a:lnTo>
                <a:cubicBezTo>
                  <a:pt x="37" y="389"/>
                  <a:pt x="45" y="386"/>
                  <a:pt x="48" y="381"/>
                </a:cubicBezTo>
                <a:cubicBezTo>
                  <a:pt x="49" y="379"/>
                  <a:pt x="62" y="326"/>
                  <a:pt x="88" y="224"/>
                </a:cubicBezTo>
                <a:cubicBezTo>
                  <a:pt x="113" y="122"/>
                  <a:pt x="126" y="68"/>
                  <a:pt x="128" y="62"/>
                </a:cubicBezTo>
                <a:cubicBezTo>
                  <a:pt x="128" y="59"/>
                  <a:pt x="128" y="56"/>
                  <a:pt x="128" y="52"/>
                </a:cubicBezTo>
                <a:cubicBezTo>
                  <a:pt x="128" y="33"/>
                  <a:pt x="123" y="24"/>
                  <a:pt x="112" y="24"/>
                </a:cubicBezTo>
                <a:cubicBezTo>
                  <a:pt x="102" y="24"/>
                  <a:pt x="94" y="31"/>
                  <a:pt x="88" y="44"/>
                </a:cubicBezTo>
                <a:cubicBezTo>
                  <a:pt x="81" y="56"/>
                  <a:pt x="76" y="70"/>
                  <a:pt x="73" y="84"/>
                </a:cubicBezTo>
                <a:cubicBezTo>
                  <a:pt x="69" y="98"/>
                  <a:pt x="66" y="106"/>
                  <a:pt x="65" y="108"/>
                </a:cubicBezTo>
                <a:cubicBezTo>
                  <a:pt x="64" y="109"/>
                  <a:pt x="60" y="109"/>
                  <a:pt x="54" y="109"/>
                </a:cubicBezTo>
                <a:lnTo>
                  <a:pt x="45" y="109"/>
                </a:lnTo>
                <a:cubicBezTo>
                  <a:pt x="42" y="106"/>
                  <a:pt x="41" y="104"/>
                  <a:pt x="41" y="103"/>
                </a:cubicBezTo>
                <a:moveTo>
                  <a:pt x="143" y="225"/>
                </a:moveTo>
                <a:cubicBezTo>
                  <a:pt x="153" y="258"/>
                  <a:pt x="169" y="275"/>
                  <a:pt x="192" y="275"/>
                </a:cubicBezTo>
                <a:cubicBezTo>
                  <a:pt x="205" y="275"/>
                  <a:pt x="217" y="270"/>
                  <a:pt x="230" y="260"/>
                </a:cubicBezTo>
                <a:cubicBezTo>
                  <a:pt x="242" y="250"/>
                  <a:pt x="253" y="237"/>
                  <a:pt x="261" y="221"/>
                </a:cubicBezTo>
                <a:cubicBezTo>
                  <a:pt x="269" y="207"/>
                  <a:pt x="277" y="183"/>
                  <a:pt x="285" y="150"/>
                </a:cubicBezTo>
                <a:cubicBezTo>
                  <a:pt x="293" y="118"/>
                  <a:pt x="297" y="94"/>
                  <a:pt x="297" y="78"/>
                </a:cubicBezTo>
                <a:lnTo>
                  <a:pt x="297" y="74"/>
                </a:lnTo>
                <a:cubicBezTo>
                  <a:pt x="297" y="42"/>
                  <a:pt x="284" y="24"/>
                  <a:pt x="257" y="24"/>
                </a:cubicBezTo>
                <a:cubicBezTo>
                  <a:pt x="252" y="24"/>
                  <a:pt x="247" y="25"/>
                  <a:pt x="242" y="26"/>
                </a:cubicBezTo>
                <a:cubicBezTo>
                  <a:pt x="237" y="28"/>
                  <a:pt x="232" y="30"/>
                  <a:pt x="227" y="32"/>
                </a:cubicBezTo>
                <a:cubicBezTo>
                  <a:pt x="222" y="35"/>
                  <a:pt x="218" y="39"/>
                  <a:pt x="214" y="42"/>
                </a:cubicBezTo>
                <a:cubicBezTo>
                  <a:pt x="210" y="45"/>
                  <a:pt x="206" y="48"/>
                  <a:pt x="203" y="52"/>
                </a:cubicBezTo>
                <a:cubicBezTo>
                  <a:pt x="199" y="55"/>
                  <a:pt x="196" y="59"/>
                  <a:pt x="193" y="62"/>
                </a:cubicBezTo>
                <a:cubicBezTo>
                  <a:pt x="190" y="65"/>
                  <a:pt x="187" y="68"/>
                  <a:pt x="186" y="71"/>
                </a:cubicBezTo>
                <a:cubicBezTo>
                  <a:pt x="184" y="74"/>
                  <a:pt x="182" y="76"/>
                  <a:pt x="180" y="77"/>
                </a:cubicBezTo>
                <a:lnTo>
                  <a:pt x="178" y="80"/>
                </a:lnTo>
                <a:cubicBezTo>
                  <a:pt x="178" y="80"/>
                  <a:pt x="178" y="84"/>
                  <a:pt x="176" y="89"/>
                </a:cubicBezTo>
                <a:cubicBezTo>
                  <a:pt x="175" y="95"/>
                  <a:pt x="173" y="105"/>
                  <a:pt x="169" y="118"/>
                </a:cubicBezTo>
                <a:cubicBezTo>
                  <a:pt x="166" y="132"/>
                  <a:pt x="163" y="143"/>
                  <a:pt x="160" y="152"/>
                </a:cubicBezTo>
                <a:cubicBezTo>
                  <a:pt x="149" y="199"/>
                  <a:pt x="143" y="223"/>
                  <a:pt x="143" y="225"/>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4" name="フリーフォーム: 図形 3393"/>
          <p:cNvSpPr/>
          <p:nvPr/>
        </p:nvSpPr>
        <p:spPr>
          <a:xfrm>
            <a:off x="7349040" y="2998080"/>
            <a:ext cx="56880" cy="237240"/>
          </a:xfrm>
          <a:custGeom>
            <a:avLst/>
            <a:gdLst/>
            <a:ahLst/>
            <a:cxnLst/>
            <a:rect l="0" t="0" r="r" b="b"/>
            <a:pathLst>
              <a:path w="158" h="659">
                <a:moveTo>
                  <a:pt x="0" y="329"/>
                </a:moveTo>
                <a:cubicBezTo>
                  <a:pt x="0" y="299"/>
                  <a:pt x="2" y="270"/>
                  <a:pt x="6" y="243"/>
                </a:cubicBezTo>
                <a:cubicBezTo>
                  <a:pt x="10" y="216"/>
                  <a:pt x="16" y="193"/>
                  <a:pt x="21" y="173"/>
                </a:cubicBezTo>
                <a:cubicBezTo>
                  <a:pt x="27" y="153"/>
                  <a:pt x="35" y="134"/>
                  <a:pt x="46" y="115"/>
                </a:cubicBezTo>
                <a:cubicBezTo>
                  <a:pt x="56" y="96"/>
                  <a:pt x="64" y="81"/>
                  <a:pt x="71" y="71"/>
                </a:cubicBezTo>
                <a:cubicBezTo>
                  <a:pt x="78" y="60"/>
                  <a:pt x="87" y="49"/>
                  <a:pt x="99" y="37"/>
                </a:cubicBezTo>
                <a:cubicBezTo>
                  <a:pt x="111" y="24"/>
                  <a:pt x="119" y="17"/>
                  <a:pt x="121" y="14"/>
                </a:cubicBezTo>
                <a:cubicBezTo>
                  <a:pt x="123" y="12"/>
                  <a:pt x="129" y="7"/>
                  <a:pt x="137" y="0"/>
                </a:cubicBezTo>
                <a:lnTo>
                  <a:pt x="146" y="0"/>
                </a:lnTo>
                <a:lnTo>
                  <a:pt x="149" y="0"/>
                </a:lnTo>
                <a:cubicBezTo>
                  <a:pt x="155" y="0"/>
                  <a:pt x="158" y="2"/>
                  <a:pt x="158" y="6"/>
                </a:cubicBezTo>
                <a:cubicBezTo>
                  <a:pt x="158" y="8"/>
                  <a:pt x="154" y="12"/>
                  <a:pt x="147" y="20"/>
                </a:cubicBezTo>
                <a:cubicBezTo>
                  <a:pt x="139" y="28"/>
                  <a:pt x="130" y="40"/>
                  <a:pt x="120" y="55"/>
                </a:cubicBezTo>
                <a:cubicBezTo>
                  <a:pt x="109" y="70"/>
                  <a:pt x="98" y="89"/>
                  <a:pt x="87" y="112"/>
                </a:cubicBezTo>
                <a:cubicBezTo>
                  <a:pt x="76" y="134"/>
                  <a:pt x="66" y="164"/>
                  <a:pt x="59" y="202"/>
                </a:cubicBezTo>
                <a:cubicBezTo>
                  <a:pt x="51" y="241"/>
                  <a:pt x="48" y="283"/>
                  <a:pt x="48" y="329"/>
                </a:cubicBezTo>
                <a:cubicBezTo>
                  <a:pt x="48" y="376"/>
                  <a:pt x="51" y="418"/>
                  <a:pt x="59" y="456"/>
                </a:cubicBezTo>
                <a:cubicBezTo>
                  <a:pt x="66" y="493"/>
                  <a:pt x="76" y="524"/>
                  <a:pt x="87" y="548"/>
                </a:cubicBezTo>
                <a:cubicBezTo>
                  <a:pt x="97" y="571"/>
                  <a:pt x="108" y="590"/>
                  <a:pt x="119" y="605"/>
                </a:cubicBezTo>
                <a:cubicBezTo>
                  <a:pt x="130" y="619"/>
                  <a:pt x="139" y="631"/>
                  <a:pt x="147" y="640"/>
                </a:cubicBezTo>
                <a:cubicBezTo>
                  <a:pt x="154" y="648"/>
                  <a:pt x="158" y="653"/>
                  <a:pt x="158" y="653"/>
                </a:cubicBezTo>
                <a:cubicBezTo>
                  <a:pt x="158" y="657"/>
                  <a:pt x="154" y="659"/>
                  <a:pt x="148" y="659"/>
                </a:cubicBezTo>
                <a:lnTo>
                  <a:pt x="146" y="659"/>
                </a:lnTo>
                <a:lnTo>
                  <a:pt x="137" y="659"/>
                </a:lnTo>
                <a:lnTo>
                  <a:pt x="119" y="643"/>
                </a:lnTo>
                <a:cubicBezTo>
                  <a:pt x="78" y="606"/>
                  <a:pt x="47" y="560"/>
                  <a:pt x="28" y="503"/>
                </a:cubicBezTo>
                <a:cubicBezTo>
                  <a:pt x="9" y="447"/>
                  <a:pt x="0" y="389"/>
                  <a:pt x="0" y="32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5" name="フリーフォーム: 図形 3394"/>
          <p:cNvSpPr/>
          <p:nvPr/>
        </p:nvSpPr>
        <p:spPr>
          <a:xfrm>
            <a:off x="7428960" y="3069000"/>
            <a:ext cx="132120" cy="109080"/>
          </a:xfrm>
          <a:custGeom>
            <a:avLst/>
            <a:gdLst/>
            <a:ahLst/>
            <a:cxnLst/>
            <a:rect l="0" t="0" r="r" b="b"/>
            <a:pathLst>
              <a:path w="367" h="303">
                <a:moveTo>
                  <a:pt x="20" y="112"/>
                </a:moveTo>
                <a:lnTo>
                  <a:pt x="13" y="112"/>
                </a:lnTo>
                <a:cubicBezTo>
                  <a:pt x="4" y="112"/>
                  <a:pt x="0" y="109"/>
                  <a:pt x="0" y="103"/>
                </a:cubicBezTo>
                <a:cubicBezTo>
                  <a:pt x="0" y="102"/>
                  <a:pt x="0" y="100"/>
                  <a:pt x="1" y="96"/>
                </a:cubicBezTo>
                <a:cubicBezTo>
                  <a:pt x="2" y="92"/>
                  <a:pt x="4" y="86"/>
                  <a:pt x="8" y="78"/>
                </a:cubicBezTo>
                <a:cubicBezTo>
                  <a:pt x="12" y="71"/>
                  <a:pt x="17" y="64"/>
                  <a:pt x="22" y="57"/>
                </a:cubicBezTo>
                <a:cubicBezTo>
                  <a:pt x="26" y="49"/>
                  <a:pt x="34" y="41"/>
                  <a:pt x="44" y="33"/>
                </a:cubicBezTo>
                <a:cubicBezTo>
                  <a:pt x="54" y="25"/>
                  <a:pt x="65" y="18"/>
                  <a:pt x="76" y="12"/>
                </a:cubicBezTo>
                <a:cubicBezTo>
                  <a:pt x="94" y="4"/>
                  <a:pt x="110" y="0"/>
                  <a:pt x="125" y="0"/>
                </a:cubicBezTo>
                <a:lnTo>
                  <a:pt x="127" y="0"/>
                </a:lnTo>
                <a:cubicBezTo>
                  <a:pt x="143" y="0"/>
                  <a:pt x="153" y="0"/>
                  <a:pt x="157" y="1"/>
                </a:cubicBezTo>
                <a:cubicBezTo>
                  <a:pt x="190" y="7"/>
                  <a:pt x="212" y="17"/>
                  <a:pt x="223" y="34"/>
                </a:cubicBezTo>
                <a:lnTo>
                  <a:pt x="229" y="27"/>
                </a:lnTo>
                <a:cubicBezTo>
                  <a:pt x="248" y="9"/>
                  <a:pt x="268" y="0"/>
                  <a:pt x="289" y="0"/>
                </a:cubicBezTo>
                <a:cubicBezTo>
                  <a:pt x="313" y="0"/>
                  <a:pt x="332" y="6"/>
                  <a:pt x="345" y="20"/>
                </a:cubicBezTo>
                <a:cubicBezTo>
                  <a:pt x="359" y="33"/>
                  <a:pt x="366" y="50"/>
                  <a:pt x="367" y="69"/>
                </a:cubicBezTo>
                <a:cubicBezTo>
                  <a:pt x="367" y="89"/>
                  <a:pt x="361" y="104"/>
                  <a:pt x="348" y="114"/>
                </a:cubicBezTo>
                <a:cubicBezTo>
                  <a:pt x="337" y="124"/>
                  <a:pt x="325" y="129"/>
                  <a:pt x="312" y="129"/>
                </a:cubicBezTo>
                <a:cubicBezTo>
                  <a:pt x="302" y="129"/>
                  <a:pt x="293" y="126"/>
                  <a:pt x="286" y="120"/>
                </a:cubicBezTo>
                <a:cubicBezTo>
                  <a:pt x="279" y="114"/>
                  <a:pt x="275" y="106"/>
                  <a:pt x="275" y="95"/>
                </a:cubicBezTo>
                <a:cubicBezTo>
                  <a:pt x="275" y="79"/>
                  <a:pt x="281" y="66"/>
                  <a:pt x="293" y="55"/>
                </a:cubicBezTo>
                <a:cubicBezTo>
                  <a:pt x="298" y="51"/>
                  <a:pt x="305" y="47"/>
                  <a:pt x="314" y="44"/>
                </a:cubicBezTo>
                <a:cubicBezTo>
                  <a:pt x="314" y="43"/>
                  <a:pt x="313" y="42"/>
                  <a:pt x="311" y="41"/>
                </a:cubicBezTo>
                <a:cubicBezTo>
                  <a:pt x="309" y="40"/>
                  <a:pt x="306" y="38"/>
                  <a:pt x="302" y="36"/>
                </a:cubicBezTo>
                <a:cubicBezTo>
                  <a:pt x="297" y="35"/>
                  <a:pt x="293" y="34"/>
                  <a:pt x="287" y="34"/>
                </a:cubicBezTo>
                <a:cubicBezTo>
                  <a:pt x="282" y="34"/>
                  <a:pt x="278" y="34"/>
                  <a:pt x="275" y="35"/>
                </a:cubicBezTo>
                <a:cubicBezTo>
                  <a:pt x="261" y="42"/>
                  <a:pt x="251" y="54"/>
                  <a:pt x="245" y="73"/>
                </a:cubicBezTo>
                <a:cubicBezTo>
                  <a:pt x="218" y="172"/>
                  <a:pt x="204" y="229"/>
                  <a:pt x="204" y="245"/>
                </a:cubicBezTo>
                <a:cubicBezTo>
                  <a:pt x="204" y="261"/>
                  <a:pt x="216" y="269"/>
                  <a:pt x="238" y="269"/>
                </a:cubicBezTo>
                <a:cubicBezTo>
                  <a:pt x="257" y="269"/>
                  <a:pt x="275" y="262"/>
                  <a:pt x="291" y="249"/>
                </a:cubicBezTo>
                <a:cubicBezTo>
                  <a:pt x="306" y="236"/>
                  <a:pt x="317" y="221"/>
                  <a:pt x="323" y="204"/>
                </a:cubicBezTo>
                <a:cubicBezTo>
                  <a:pt x="325" y="198"/>
                  <a:pt x="327" y="195"/>
                  <a:pt x="328" y="193"/>
                </a:cubicBezTo>
                <a:cubicBezTo>
                  <a:pt x="329" y="192"/>
                  <a:pt x="334" y="191"/>
                  <a:pt x="341" y="191"/>
                </a:cubicBezTo>
                <a:lnTo>
                  <a:pt x="345" y="191"/>
                </a:lnTo>
                <a:lnTo>
                  <a:pt x="353" y="191"/>
                </a:lnTo>
                <a:cubicBezTo>
                  <a:pt x="362" y="191"/>
                  <a:pt x="367" y="194"/>
                  <a:pt x="367" y="200"/>
                </a:cubicBezTo>
                <a:cubicBezTo>
                  <a:pt x="367" y="206"/>
                  <a:pt x="364" y="214"/>
                  <a:pt x="358" y="225"/>
                </a:cubicBezTo>
                <a:cubicBezTo>
                  <a:pt x="351" y="235"/>
                  <a:pt x="343" y="247"/>
                  <a:pt x="333" y="258"/>
                </a:cubicBezTo>
                <a:cubicBezTo>
                  <a:pt x="323" y="270"/>
                  <a:pt x="309" y="281"/>
                  <a:pt x="291" y="290"/>
                </a:cubicBezTo>
                <a:cubicBezTo>
                  <a:pt x="272" y="299"/>
                  <a:pt x="253" y="304"/>
                  <a:pt x="233" y="303"/>
                </a:cubicBezTo>
                <a:cubicBezTo>
                  <a:pt x="196" y="303"/>
                  <a:pt x="167" y="294"/>
                  <a:pt x="147" y="275"/>
                </a:cubicBezTo>
                <a:lnTo>
                  <a:pt x="141" y="269"/>
                </a:lnTo>
                <a:cubicBezTo>
                  <a:pt x="122" y="291"/>
                  <a:pt x="101" y="302"/>
                  <a:pt x="77" y="302"/>
                </a:cubicBezTo>
                <a:lnTo>
                  <a:pt x="74" y="302"/>
                </a:lnTo>
                <a:cubicBezTo>
                  <a:pt x="49" y="302"/>
                  <a:pt x="31" y="295"/>
                  <a:pt x="18" y="281"/>
                </a:cubicBezTo>
                <a:cubicBezTo>
                  <a:pt x="6" y="267"/>
                  <a:pt x="0" y="252"/>
                  <a:pt x="0" y="235"/>
                </a:cubicBezTo>
                <a:cubicBezTo>
                  <a:pt x="0" y="214"/>
                  <a:pt x="6" y="199"/>
                  <a:pt x="18" y="189"/>
                </a:cubicBezTo>
                <a:cubicBezTo>
                  <a:pt x="29" y="180"/>
                  <a:pt x="42" y="175"/>
                  <a:pt x="54" y="174"/>
                </a:cubicBezTo>
                <a:cubicBezTo>
                  <a:pt x="64" y="174"/>
                  <a:pt x="72" y="177"/>
                  <a:pt x="79" y="183"/>
                </a:cubicBezTo>
                <a:cubicBezTo>
                  <a:pt x="86" y="190"/>
                  <a:pt x="90" y="198"/>
                  <a:pt x="90" y="208"/>
                </a:cubicBezTo>
                <a:cubicBezTo>
                  <a:pt x="90" y="224"/>
                  <a:pt x="84" y="237"/>
                  <a:pt x="73" y="247"/>
                </a:cubicBezTo>
                <a:cubicBezTo>
                  <a:pt x="67" y="252"/>
                  <a:pt x="60" y="256"/>
                  <a:pt x="52" y="259"/>
                </a:cubicBezTo>
                <a:cubicBezTo>
                  <a:pt x="53" y="261"/>
                  <a:pt x="56" y="263"/>
                  <a:pt x="61" y="266"/>
                </a:cubicBezTo>
                <a:cubicBezTo>
                  <a:pt x="66" y="268"/>
                  <a:pt x="72" y="269"/>
                  <a:pt x="77" y="270"/>
                </a:cubicBezTo>
                <a:cubicBezTo>
                  <a:pt x="87" y="270"/>
                  <a:pt x="96" y="266"/>
                  <a:pt x="103" y="258"/>
                </a:cubicBezTo>
                <a:cubicBezTo>
                  <a:pt x="111" y="250"/>
                  <a:pt x="116" y="241"/>
                  <a:pt x="120" y="230"/>
                </a:cubicBezTo>
                <a:cubicBezTo>
                  <a:pt x="147" y="131"/>
                  <a:pt x="160" y="73"/>
                  <a:pt x="160" y="57"/>
                </a:cubicBezTo>
                <a:cubicBezTo>
                  <a:pt x="160" y="42"/>
                  <a:pt x="149" y="34"/>
                  <a:pt x="127" y="34"/>
                </a:cubicBezTo>
                <a:cubicBezTo>
                  <a:pt x="111" y="34"/>
                  <a:pt x="95" y="39"/>
                  <a:pt x="79" y="49"/>
                </a:cubicBezTo>
                <a:cubicBezTo>
                  <a:pt x="64" y="59"/>
                  <a:pt x="51" y="75"/>
                  <a:pt x="42" y="99"/>
                </a:cubicBezTo>
                <a:cubicBezTo>
                  <a:pt x="40" y="105"/>
                  <a:pt x="39" y="109"/>
                  <a:pt x="37" y="110"/>
                </a:cubicBezTo>
                <a:cubicBezTo>
                  <a:pt x="36" y="112"/>
                  <a:pt x="32" y="112"/>
                  <a:pt x="24" y="112"/>
                </a:cubicBezTo>
                <a:lnTo>
                  <a:pt x="20" y="11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6" name="フリーフォーム: 図形 3395"/>
          <p:cNvSpPr/>
          <p:nvPr/>
        </p:nvSpPr>
        <p:spPr>
          <a:xfrm>
            <a:off x="7602840" y="2998440"/>
            <a:ext cx="10080" cy="236880"/>
          </a:xfrm>
          <a:custGeom>
            <a:avLst/>
            <a:gdLst/>
            <a:ahLst/>
            <a:cxnLst/>
            <a:rect l="0" t="0" r="r" b="b"/>
            <a:pathLst>
              <a:path w="28" h="658">
                <a:moveTo>
                  <a:pt x="14" y="658"/>
                </a:moveTo>
                <a:lnTo>
                  <a:pt x="13" y="658"/>
                </a:lnTo>
                <a:cubicBezTo>
                  <a:pt x="8" y="658"/>
                  <a:pt x="3" y="655"/>
                  <a:pt x="0" y="649"/>
                </a:cubicBezTo>
                <a:lnTo>
                  <a:pt x="0" y="328"/>
                </a:lnTo>
                <a:lnTo>
                  <a:pt x="1" y="8"/>
                </a:lnTo>
                <a:cubicBezTo>
                  <a:pt x="5" y="3"/>
                  <a:pt x="11" y="0"/>
                  <a:pt x="14" y="0"/>
                </a:cubicBezTo>
                <a:cubicBezTo>
                  <a:pt x="20" y="0"/>
                  <a:pt x="25" y="3"/>
                  <a:pt x="28" y="10"/>
                </a:cubicBezTo>
                <a:lnTo>
                  <a:pt x="28" y="649"/>
                </a:lnTo>
                <a:cubicBezTo>
                  <a:pt x="24" y="655"/>
                  <a:pt x="20" y="658"/>
                  <a:pt x="16" y="658"/>
                </a:cubicBezTo>
                <a:lnTo>
                  <a:pt x="14" y="6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7" name="フリーフォーム: 図形 3396"/>
          <p:cNvSpPr/>
          <p:nvPr/>
        </p:nvSpPr>
        <p:spPr>
          <a:xfrm>
            <a:off x="7646400" y="3069000"/>
            <a:ext cx="149760" cy="109080"/>
          </a:xfrm>
          <a:custGeom>
            <a:avLst/>
            <a:gdLst/>
            <a:ahLst/>
            <a:cxnLst/>
            <a:rect l="0" t="0" r="r" b="b"/>
            <a:pathLst>
              <a:path w="416" h="303">
                <a:moveTo>
                  <a:pt x="108" y="41"/>
                </a:moveTo>
                <a:cubicBezTo>
                  <a:pt x="108" y="37"/>
                  <a:pt x="108" y="35"/>
                  <a:pt x="107" y="34"/>
                </a:cubicBezTo>
                <a:cubicBezTo>
                  <a:pt x="106" y="33"/>
                  <a:pt x="104" y="33"/>
                  <a:pt x="100" y="33"/>
                </a:cubicBezTo>
                <a:cubicBezTo>
                  <a:pt x="88" y="34"/>
                  <a:pt x="77" y="40"/>
                  <a:pt x="67" y="52"/>
                </a:cubicBezTo>
                <a:cubicBezTo>
                  <a:pt x="56" y="64"/>
                  <a:pt x="48" y="79"/>
                  <a:pt x="42" y="98"/>
                </a:cubicBezTo>
                <a:cubicBezTo>
                  <a:pt x="40" y="105"/>
                  <a:pt x="39" y="109"/>
                  <a:pt x="37" y="110"/>
                </a:cubicBezTo>
                <a:cubicBezTo>
                  <a:pt x="36" y="112"/>
                  <a:pt x="31" y="112"/>
                  <a:pt x="24" y="112"/>
                </a:cubicBezTo>
                <a:lnTo>
                  <a:pt x="20" y="112"/>
                </a:lnTo>
                <a:lnTo>
                  <a:pt x="13" y="112"/>
                </a:lnTo>
                <a:cubicBezTo>
                  <a:pt x="4" y="112"/>
                  <a:pt x="0" y="109"/>
                  <a:pt x="0" y="103"/>
                </a:cubicBezTo>
                <a:cubicBezTo>
                  <a:pt x="0" y="98"/>
                  <a:pt x="2" y="91"/>
                  <a:pt x="7" y="79"/>
                </a:cubicBezTo>
                <a:cubicBezTo>
                  <a:pt x="12" y="69"/>
                  <a:pt x="18" y="57"/>
                  <a:pt x="27" y="45"/>
                </a:cubicBezTo>
                <a:cubicBezTo>
                  <a:pt x="35" y="33"/>
                  <a:pt x="46" y="22"/>
                  <a:pt x="61" y="13"/>
                </a:cubicBezTo>
                <a:cubicBezTo>
                  <a:pt x="75" y="5"/>
                  <a:pt x="91" y="0"/>
                  <a:pt x="107" y="0"/>
                </a:cubicBezTo>
                <a:cubicBezTo>
                  <a:pt x="129" y="0"/>
                  <a:pt x="148" y="5"/>
                  <a:pt x="164" y="16"/>
                </a:cubicBezTo>
                <a:cubicBezTo>
                  <a:pt x="179" y="27"/>
                  <a:pt x="187" y="41"/>
                  <a:pt x="188" y="59"/>
                </a:cubicBezTo>
                <a:cubicBezTo>
                  <a:pt x="188" y="65"/>
                  <a:pt x="180" y="90"/>
                  <a:pt x="164" y="131"/>
                </a:cubicBezTo>
                <a:cubicBezTo>
                  <a:pt x="149" y="172"/>
                  <a:pt x="141" y="203"/>
                  <a:pt x="141" y="225"/>
                </a:cubicBezTo>
                <a:cubicBezTo>
                  <a:pt x="141" y="255"/>
                  <a:pt x="153" y="270"/>
                  <a:pt x="176" y="270"/>
                </a:cubicBezTo>
                <a:cubicBezTo>
                  <a:pt x="189" y="270"/>
                  <a:pt x="200" y="266"/>
                  <a:pt x="211" y="260"/>
                </a:cubicBezTo>
                <a:cubicBezTo>
                  <a:pt x="222" y="253"/>
                  <a:pt x="230" y="247"/>
                  <a:pt x="235" y="241"/>
                </a:cubicBezTo>
                <a:cubicBezTo>
                  <a:pt x="240" y="236"/>
                  <a:pt x="242" y="232"/>
                  <a:pt x="242" y="230"/>
                </a:cubicBezTo>
                <a:cubicBezTo>
                  <a:pt x="242" y="228"/>
                  <a:pt x="250" y="197"/>
                  <a:pt x="265" y="135"/>
                </a:cubicBezTo>
                <a:cubicBezTo>
                  <a:pt x="280" y="73"/>
                  <a:pt x="289" y="40"/>
                  <a:pt x="290" y="36"/>
                </a:cubicBezTo>
                <a:cubicBezTo>
                  <a:pt x="294" y="28"/>
                  <a:pt x="300" y="21"/>
                  <a:pt x="308" y="15"/>
                </a:cubicBezTo>
                <a:cubicBezTo>
                  <a:pt x="316" y="8"/>
                  <a:pt x="326" y="5"/>
                  <a:pt x="337" y="5"/>
                </a:cubicBezTo>
                <a:cubicBezTo>
                  <a:pt x="348" y="5"/>
                  <a:pt x="356" y="8"/>
                  <a:pt x="362" y="15"/>
                </a:cubicBezTo>
                <a:cubicBezTo>
                  <a:pt x="369" y="21"/>
                  <a:pt x="372" y="28"/>
                  <a:pt x="372" y="36"/>
                </a:cubicBezTo>
                <a:cubicBezTo>
                  <a:pt x="372" y="39"/>
                  <a:pt x="368" y="57"/>
                  <a:pt x="360" y="91"/>
                </a:cubicBezTo>
                <a:cubicBezTo>
                  <a:pt x="352" y="124"/>
                  <a:pt x="344" y="156"/>
                  <a:pt x="336" y="187"/>
                </a:cubicBezTo>
                <a:lnTo>
                  <a:pt x="324" y="234"/>
                </a:lnTo>
                <a:cubicBezTo>
                  <a:pt x="323" y="238"/>
                  <a:pt x="323" y="243"/>
                  <a:pt x="323" y="250"/>
                </a:cubicBezTo>
                <a:cubicBezTo>
                  <a:pt x="323" y="264"/>
                  <a:pt x="327" y="270"/>
                  <a:pt x="334" y="270"/>
                </a:cubicBezTo>
                <a:cubicBezTo>
                  <a:pt x="340" y="270"/>
                  <a:pt x="345" y="267"/>
                  <a:pt x="351" y="261"/>
                </a:cubicBezTo>
                <a:cubicBezTo>
                  <a:pt x="359" y="252"/>
                  <a:pt x="366" y="235"/>
                  <a:pt x="372" y="210"/>
                </a:cubicBezTo>
                <a:cubicBezTo>
                  <a:pt x="375" y="200"/>
                  <a:pt x="377" y="195"/>
                  <a:pt x="378" y="194"/>
                </a:cubicBezTo>
                <a:cubicBezTo>
                  <a:pt x="380" y="193"/>
                  <a:pt x="385" y="192"/>
                  <a:pt x="392" y="191"/>
                </a:cubicBezTo>
                <a:lnTo>
                  <a:pt x="395" y="191"/>
                </a:lnTo>
                <a:lnTo>
                  <a:pt x="403" y="191"/>
                </a:lnTo>
                <a:cubicBezTo>
                  <a:pt x="411" y="191"/>
                  <a:pt x="416" y="194"/>
                  <a:pt x="416" y="200"/>
                </a:cubicBezTo>
                <a:cubicBezTo>
                  <a:pt x="415" y="203"/>
                  <a:pt x="415" y="207"/>
                  <a:pt x="414" y="211"/>
                </a:cubicBezTo>
                <a:cubicBezTo>
                  <a:pt x="413" y="215"/>
                  <a:pt x="410" y="224"/>
                  <a:pt x="405" y="236"/>
                </a:cubicBezTo>
                <a:cubicBezTo>
                  <a:pt x="399" y="248"/>
                  <a:pt x="394" y="259"/>
                  <a:pt x="389" y="267"/>
                </a:cubicBezTo>
                <a:cubicBezTo>
                  <a:pt x="384" y="275"/>
                  <a:pt x="375" y="284"/>
                  <a:pt x="363" y="292"/>
                </a:cubicBezTo>
                <a:cubicBezTo>
                  <a:pt x="351" y="300"/>
                  <a:pt x="339" y="304"/>
                  <a:pt x="327" y="303"/>
                </a:cubicBezTo>
                <a:cubicBezTo>
                  <a:pt x="322" y="303"/>
                  <a:pt x="317" y="303"/>
                  <a:pt x="312" y="302"/>
                </a:cubicBezTo>
                <a:cubicBezTo>
                  <a:pt x="308" y="302"/>
                  <a:pt x="303" y="301"/>
                  <a:pt x="299" y="300"/>
                </a:cubicBezTo>
                <a:cubicBezTo>
                  <a:pt x="295" y="298"/>
                  <a:pt x="292" y="297"/>
                  <a:pt x="288" y="297"/>
                </a:cubicBezTo>
                <a:cubicBezTo>
                  <a:pt x="285" y="296"/>
                  <a:pt x="281" y="294"/>
                  <a:pt x="278" y="293"/>
                </a:cubicBezTo>
                <a:cubicBezTo>
                  <a:pt x="275" y="291"/>
                  <a:pt x="273" y="289"/>
                  <a:pt x="270" y="287"/>
                </a:cubicBezTo>
                <a:cubicBezTo>
                  <a:pt x="268" y="286"/>
                  <a:pt x="266" y="284"/>
                  <a:pt x="264" y="283"/>
                </a:cubicBezTo>
                <a:cubicBezTo>
                  <a:pt x="262" y="281"/>
                  <a:pt x="260" y="280"/>
                  <a:pt x="259" y="279"/>
                </a:cubicBezTo>
                <a:cubicBezTo>
                  <a:pt x="257" y="277"/>
                  <a:pt x="256" y="276"/>
                  <a:pt x="255" y="275"/>
                </a:cubicBezTo>
                <a:cubicBezTo>
                  <a:pt x="253" y="273"/>
                  <a:pt x="252" y="273"/>
                  <a:pt x="252" y="272"/>
                </a:cubicBezTo>
                <a:lnTo>
                  <a:pt x="251" y="271"/>
                </a:lnTo>
                <a:lnTo>
                  <a:pt x="246" y="275"/>
                </a:lnTo>
                <a:cubicBezTo>
                  <a:pt x="224" y="293"/>
                  <a:pt x="200" y="302"/>
                  <a:pt x="174" y="302"/>
                </a:cubicBezTo>
                <a:lnTo>
                  <a:pt x="170" y="302"/>
                </a:lnTo>
                <a:cubicBezTo>
                  <a:pt x="110" y="302"/>
                  <a:pt x="76" y="284"/>
                  <a:pt x="64" y="247"/>
                </a:cubicBezTo>
                <a:cubicBezTo>
                  <a:pt x="62" y="239"/>
                  <a:pt x="60" y="229"/>
                  <a:pt x="60" y="216"/>
                </a:cubicBezTo>
                <a:lnTo>
                  <a:pt x="60" y="208"/>
                </a:lnTo>
                <a:cubicBezTo>
                  <a:pt x="60" y="192"/>
                  <a:pt x="68" y="162"/>
                  <a:pt x="84" y="118"/>
                </a:cubicBezTo>
                <a:cubicBezTo>
                  <a:pt x="100" y="74"/>
                  <a:pt x="108" y="48"/>
                  <a:pt x="108" y="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8" name="フリーフォーム: 図形 3397"/>
          <p:cNvSpPr/>
          <p:nvPr/>
        </p:nvSpPr>
        <p:spPr>
          <a:xfrm>
            <a:off x="7820280" y="3147120"/>
            <a:ext cx="31680" cy="74880"/>
          </a:xfrm>
          <a:custGeom>
            <a:avLst/>
            <a:gdLst/>
            <a:ahLst/>
            <a:cxnLst/>
            <a:rect l="0" t="0" r="r" b="b"/>
            <a:pathLst>
              <a:path w="88" h="208">
                <a:moveTo>
                  <a:pt x="0" y="58"/>
                </a:moveTo>
                <a:cubicBezTo>
                  <a:pt x="0" y="58"/>
                  <a:pt x="0" y="51"/>
                  <a:pt x="0" y="40"/>
                </a:cubicBezTo>
                <a:cubicBezTo>
                  <a:pt x="0" y="29"/>
                  <a:pt x="4" y="20"/>
                  <a:pt x="11" y="12"/>
                </a:cubicBezTo>
                <a:cubicBezTo>
                  <a:pt x="18" y="4"/>
                  <a:pt x="27" y="0"/>
                  <a:pt x="39" y="0"/>
                </a:cubicBezTo>
                <a:cubicBezTo>
                  <a:pt x="51" y="0"/>
                  <a:pt x="62" y="6"/>
                  <a:pt x="72" y="17"/>
                </a:cubicBezTo>
                <a:cubicBezTo>
                  <a:pt x="83" y="28"/>
                  <a:pt x="88" y="47"/>
                  <a:pt x="88" y="76"/>
                </a:cubicBezTo>
                <a:cubicBezTo>
                  <a:pt x="88" y="91"/>
                  <a:pt x="86" y="106"/>
                  <a:pt x="82" y="120"/>
                </a:cubicBezTo>
                <a:cubicBezTo>
                  <a:pt x="77" y="135"/>
                  <a:pt x="73" y="147"/>
                  <a:pt x="67" y="158"/>
                </a:cubicBezTo>
                <a:cubicBezTo>
                  <a:pt x="62" y="168"/>
                  <a:pt x="56" y="177"/>
                  <a:pt x="50" y="185"/>
                </a:cubicBezTo>
                <a:cubicBezTo>
                  <a:pt x="44" y="192"/>
                  <a:pt x="39" y="198"/>
                  <a:pt x="34" y="203"/>
                </a:cubicBezTo>
                <a:cubicBezTo>
                  <a:pt x="30" y="207"/>
                  <a:pt x="27" y="209"/>
                  <a:pt x="26" y="208"/>
                </a:cubicBezTo>
                <a:cubicBezTo>
                  <a:pt x="24" y="208"/>
                  <a:pt x="21" y="206"/>
                  <a:pt x="17" y="203"/>
                </a:cubicBezTo>
                <a:cubicBezTo>
                  <a:pt x="13" y="199"/>
                  <a:pt x="11" y="196"/>
                  <a:pt x="11" y="194"/>
                </a:cubicBezTo>
                <a:cubicBezTo>
                  <a:pt x="11" y="192"/>
                  <a:pt x="14" y="189"/>
                  <a:pt x="19" y="183"/>
                </a:cubicBezTo>
                <a:cubicBezTo>
                  <a:pt x="23" y="178"/>
                  <a:pt x="29" y="172"/>
                  <a:pt x="35" y="164"/>
                </a:cubicBezTo>
                <a:cubicBezTo>
                  <a:pt x="41" y="156"/>
                  <a:pt x="47" y="145"/>
                  <a:pt x="52" y="131"/>
                </a:cubicBezTo>
                <a:cubicBezTo>
                  <a:pt x="57" y="117"/>
                  <a:pt x="61" y="101"/>
                  <a:pt x="63" y="83"/>
                </a:cubicBezTo>
                <a:lnTo>
                  <a:pt x="63" y="75"/>
                </a:lnTo>
                <a:lnTo>
                  <a:pt x="62" y="76"/>
                </a:lnTo>
                <a:cubicBezTo>
                  <a:pt x="61" y="76"/>
                  <a:pt x="60" y="76"/>
                  <a:pt x="59" y="77"/>
                </a:cubicBezTo>
                <a:cubicBezTo>
                  <a:pt x="57" y="77"/>
                  <a:pt x="56" y="78"/>
                  <a:pt x="55" y="79"/>
                </a:cubicBezTo>
                <a:cubicBezTo>
                  <a:pt x="53" y="80"/>
                  <a:pt x="51" y="80"/>
                  <a:pt x="49" y="80"/>
                </a:cubicBezTo>
                <a:cubicBezTo>
                  <a:pt x="46" y="80"/>
                  <a:pt x="44" y="80"/>
                  <a:pt x="41" y="81"/>
                </a:cubicBezTo>
                <a:cubicBezTo>
                  <a:pt x="29" y="81"/>
                  <a:pt x="19" y="77"/>
                  <a:pt x="12" y="70"/>
                </a:cubicBezTo>
                <a:lnTo>
                  <a:pt x="0" y="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399" name="フリーフォーム: 図形 3398"/>
          <p:cNvSpPr/>
          <p:nvPr/>
        </p:nvSpPr>
        <p:spPr>
          <a:xfrm>
            <a:off x="7877880" y="3069000"/>
            <a:ext cx="132120" cy="109080"/>
          </a:xfrm>
          <a:custGeom>
            <a:avLst/>
            <a:gdLst/>
            <a:ahLst/>
            <a:cxnLst/>
            <a:rect l="0" t="0" r="r" b="b"/>
            <a:pathLst>
              <a:path w="367" h="303">
                <a:moveTo>
                  <a:pt x="20" y="112"/>
                </a:moveTo>
                <a:lnTo>
                  <a:pt x="13" y="112"/>
                </a:lnTo>
                <a:cubicBezTo>
                  <a:pt x="4" y="112"/>
                  <a:pt x="0" y="109"/>
                  <a:pt x="0" y="103"/>
                </a:cubicBezTo>
                <a:cubicBezTo>
                  <a:pt x="0" y="102"/>
                  <a:pt x="0" y="100"/>
                  <a:pt x="1" y="96"/>
                </a:cubicBezTo>
                <a:cubicBezTo>
                  <a:pt x="2" y="92"/>
                  <a:pt x="5" y="86"/>
                  <a:pt x="9" y="78"/>
                </a:cubicBezTo>
                <a:cubicBezTo>
                  <a:pt x="13" y="71"/>
                  <a:pt x="17" y="64"/>
                  <a:pt x="22" y="57"/>
                </a:cubicBezTo>
                <a:cubicBezTo>
                  <a:pt x="27" y="49"/>
                  <a:pt x="34" y="41"/>
                  <a:pt x="44" y="33"/>
                </a:cubicBezTo>
                <a:cubicBezTo>
                  <a:pt x="54" y="25"/>
                  <a:pt x="65" y="18"/>
                  <a:pt x="76" y="12"/>
                </a:cubicBezTo>
                <a:cubicBezTo>
                  <a:pt x="94" y="4"/>
                  <a:pt x="111" y="0"/>
                  <a:pt x="125" y="0"/>
                </a:cubicBezTo>
                <a:lnTo>
                  <a:pt x="127" y="0"/>
                </a:lnTo>
                <a:cubicBezTo>
                  <a:pt x="143" y="0"/>
                  <a:pt x="153" y="0"/>
                  <a:pt x="157" y="1"/>
                </a:cubicBezTo>
                <a:cubicBezTo>
                  <a:pt x="191" y="7"/>
                  <a:pt x="213" y="17"/>
                  <a:pt x="224" y="34"/>
                </a:cubicBezTo>
                <a:lnTo>
                  <a:pt x="231" y="27"/>
                </a:lnTo>
                <a:cubicBezTo>
                  <a:pt x="249" y="9"/>
                  <a:pt x="269" y="0"/>
                  <a:pt x="290" y="0"/>
                </a:cubicBezTo>
                <a:cubicBezTo>
                  <a:pt x="315" y="0"/>
                  <a:pt x="333" y="6"/>
                  <a:pt x="346" y="20"/>
                </a:cubicBezTo>
                <a:cubicBezTo>
                  <a:pt x="360" y="33"/>
                  <a:pt x="366" y="50"/>
                  <a:pt x="367" y="69"/>
                </a:cubicBezTo>
                <a:cubicBezTo>
                  <a:pt x="367" y="89"/>
                  <a:pt x="361" y="104"/>
                  <a:pt x="350" y="114"/>
                </a:cubicBezTo>
                <a:cubicBezTo>
                  <a:pt x="338" y="124"/>
                  <a:pt x="326" y="129"/>
                  <a:pt x="313" y="129"/>
                </a:cubicBezTo>
                <a:cubicBezTo>
                  <a:pt x="303" y="129"/>
                  <a:pt x="294" y="126"/>
                  <a:pt x="287" y="120"/>
                </a:cubicBezTo>
                <a:cubicBezTo>
                  <a:pt x="280" y="114"/>
                  <a:pt x="277" y="106"/>
                  <a:pt x="277" y="95"/>
                </a:cubicBezTo>
                <a:cubicBezTo>
                  <a:pt x="277" y="79"/>
                  <a:pt x="282" y="66"/>
                  <a:pt x="294" y="55"/>
                </a:cubicBezTo>
                <a:cubicBezTo>
                  <a:pt x="299" y="51"/>
                  <a:pt x="306" y="47"/>
                  <a:pt x="315" y="44"/>
                </a:cubicBezTo>
                <a:cubicBezTo>
                  <a:pt x="315" y="43"/>
                  <a:pt x="314" y="42"/>
                  <a:pt x="312" y="41"/>
                </a:cubicBezTo>
                <a:cubicBezTo>
                  <a:pt x="310" y="40"/>
                  <a:pt x="307" y="38"/>
                  <a:pt x="303" y="36"/>
                </a:cubicBezTo>
                <a:cubicBezTo>
                  <a:pt x="299" y="35"/>
                  <a:pt x="294" y="34"/>
                  <a:pt x="288" y="34"/>
                </a:cubicBezTo>
                <a:cubicBezTo>
                  <a:pt x="283" y="34"/>
                  <a:pt x="279" y="34"/>
                  <a:pt x="277" y="35"/>
                </a:cubicBezTo>
                <a:cubicBezTo>
                  <a:pt x="262" y="42"/>
                  <a:pt x="252" y="54"/>
                  <a:pt x="246" y="73"/>
                </a:cubicBezTo>
                <a:cubicBezTo>
                  <a:pt x="219" y="172"/>
                  <a:pt x="206" y="229"/>
                  <a:pt x="206" y="245"/>
                </a:cubicBezTo>
                <a:cubicBezTo>
                  <a:pt x="206" y="261"/>
                  <a:pt x="217" y="269"/>
                  <a:pt x="239" y="269"/>
                </a:cubicBezTo>
                <a:cubicBezTo>
                  <a:pt x="258" y="269"/>
                  <a:pt x="276" y="262"/>
                  <a:pt x="292" y="249"/>
                </a:cubicBezTo>
                <a:cubicBezTo>
                  <a:pt x="308" y="236"/>
                  <a:pt x="319" y="221"/>
                  <a:pt x="325" y="204"/>
                </a:cubicBezTo>
                <a:cubicBezTo>
                  <a:pt x="326" y="198"/>
                  <a:pt x="328" y="195"/>
                  <a:pt x="329" y="193"/>
                </a:cubicBezTo>
                <a:cubicBezTo>
                  <a:pt x="331" y="192"/>
                  <a:pt x="335" y="191"/>
                  <a:pt x="342" y="191"/>
                </a:cubicBezTo>
                <a:lnTo>
                  <a:pt x="346" y="191"/>
                </a:lnTo>
                <a:lnTo>
                  <a:pt x="354" y="191"/>
                </a:lnTo>
                <a:cubicBezTo>
                  <a:pt x="362" y="191"/>
                  <a:pt x="367" y="194"/>
                  <a:pt x="367" y="200"/>
                </a:cubicBezTo>
                <a:cubicBezTo>
                  <a:pt x="367" y="206"/>
                  <a:pt x="364" y="214"/>
                  <a:pt x="358" y="225"/>
                </a:cubicBezTo>
                <a:cubicBezTo>
                  <a:pt x="353" y="235"/>
                  <a:pt x="345" y="247"/>
                  <a:pt x="335" y="258"/>
                </a:cubicBezTo>
                <a:cubicBezTo>
                  <a:pt x="324" y="270"/>
                  <a:pt x="310" y="281"/>
                  <a:pt x="292" y="290"/>
                </a:cubicBezTo>
                <a:cubicBezTo>
                  <a:pt x="273" y="299"/>
                  <a:pt x="254" y="304"/>
                  <a:pt x="234" y="303"/>
                </a:cubicBezTo>
                <a:cubicBezTo>
                  <a:pt x="196" y="303"/>
                  <a:pt x="167" y="294"/>
                  <a:pt x="147" y="275"/>
                </a:cubicBezTo>
                <a:lnTo>
                  <a:pt x="141" y="269"/>
                </a:lnTo>
                <a:cubicBezTo>
                  <a:pt x="123" y="291"/>
                  <a:pt x="101" y="302"/>
                  <a:pt x="78" y="302"/>
                </a:cubicBezTo>
                <a:lnTo>
                  <a:pt x="74" y="302"/>
                </a:lnTo>
                <a:cubicBezTo>
                  <a:pt x="49" y="302"/>
                  <a:pt x="31" y="295"/>
                  <a:pt x="18" y="281"/>
                </a:cubicBezTo>
                <a:cubicBezTo>
                  <a:pt x="6" y="267"/>
                  <a:pt x="0" y="252"/>
                  <a:pt x="0" y="235"/>
                </a:cubicBezTo>
                <a:cubicBezTo>
                  <a:pt x="0" y="214"/>
                  <a:pt x="6" y="199"/>
                  <a:pt x="18" y="189"/>
                </a:cubicBezTo>
                <a:cubicBezTo>
                  <a:pt x="30" y="180"/>
                  <a:pt x="42" y="175"/>
                  <a:pt x="54" y="174"/>
                </a:cubicBezTo>
                <a:cubicBezTo>
                  <a:pt x="64" y="174"/>
                  <a:pt x="73" y="177"/>
                  <a:pt x="80" y="183"/>
                </a:cubicBezTo>
                <a:cubicBezTo>
                  <a:pt x="87" y="190"/>
                  <a:pt x="90" y="198"/>
                  <a:pt x="90" y="208"/>
                </a:cubicBezTo>
                <a:cubicBezTo>
                  <a:pt x="90" y="224"/>
                  <a:pt x="84" y="237"/>
                  <a:pt x="73" y="247"/>
                </a:cubicBezTo>
                <a:cubicBezTo>
                  <a:pt x="67" y="252"/>
                  <a:pt x="60" y="256"/>
                  <a:pt x="52" y="259"/>
                </a:cubicBezTo>
                <a:cubicBezTo>
                  <a:pt x="53" y="261"/>
                  <a:pt x="56" y="263"/>
                  <a:pt x="61" y="266"/>
                </a:cubicBezTo>
                <a:cubicBezTo>
                  <a:pt x="66" y="268"/>
                  <a:pt x="72" y="269"/>
                  <a:pt x="78" y="270"/>
                </a:cubicBezTo>
                <a:cubicBezTo>
                  <a:pt x="87" y="270"/>
                  <a:pt x="96" y="266"/>
                  <a:pt x="103" y="258"/>
                </a:cubicBezTo>
                <a:cubicBezTo>
                  <a:pt x="111" y="250"/>
                  <a:pt x="116" y="241"/>
                  <a:pt x="120" y="230"/>
                </a:cubicBezTo>
                <a:cubicBezTo>
                  <a:pt x="147" y="131"/>
                  <a:pt x="161" y="73"/>
                  <a:pt x="161" y="57"/>
                </a:cubicBezTo>
                <a:cubicBezTo>
                  <a:pt x="161" y="42"/>
                  <a:pt x="149" y="34"/>
                  <a:pt x="127" y="34"/>
                </a:cubicBezTo>
                <a:cubicBezTo>
                  <a:pt x="111" y="34"/>
                  <a:pt x="95" y="39"/>
                  <a:pt x="80" y="49"/>
                </a:cubicBezTo>
                <a:cubicBezTo>
                  <a:pt x="64" y="59"/>
                  <a:pt x="51" y="75"/>
                  <a:pt x="42" y="99"/>
                </a:cubicBezTo>
                <a:cubicBezTo>
                  <a:pt x="40" y="105"/>
                  <a:pt x="39" y="109"/>
                  <a:pt x="38" y="110"/>
                </a:cubicBezTo>
                <a:cubicBezTo>
                  <a:pt x="36" y="112"/>
                  <a:pt x="32" y="112"/>
                  <a:pt x="24" y="112"/>
                </a:cubicBezTo>
                <a:lnTo>
                  <a:pt x="20" y="112"/>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00" name="フリーフォーム: 図形 3399"/>
          <p:cNvSpPr/>
          <p:nvPr/>
        </p:nvSpPr>
        <p:spPr>
          <a:xfrm>
            <a:off x="8036640" y="3013560"/>
            <a:ext cx="39240" cy="87120"/>
          </a:xfrm>
          <a:custGeom>
            <a:avLst/>
            <a:gdLst/>
            <a:ahLst/>
            <a:cxnLst/>
            <a:rect l="0" t="0" r="r" b="b"/>
            <a:pathLst>
              <a:path w="109" h="242">
                <a:moveTo>
                  <a:pt x="23" y="242"/>
                </a:moveTo>
                <a:cubicBezTo>
                  <a:pt x="21" y="242"/>
                  <a:pt x="17" y="241"/>
                  <a:pt x="10" y="239"/>
                </a:cubicBezTo>
                <a:cubicBezTo>
                  <a:pt x="4" y="237"/>
                  <a:pt x="0" y="235"/>
                  <a:pt x="0" y="233"/>
                </a:cubicBezTo>
                <a:cubicBezTo>
                  <a:pt x="0" y="231"/>
                  <a:pt x="8" y="195"/>
                  <a:pt x="25" y="124"/>
                </a:cubicBezTo>
                <a:cubicBezTo>
                  <a:pt x="43" y="55"/>
                  <a:pt x="52" y="18"/>
                  <a:pt x="54" y="15"/>
                </a:cubicBezTo>
                <a:cubicBezTo>
                  <a:pt x="58" y="5"/>
                  <a:pt x="67" y="0"/>
                  <a:pt x="78" y="0"/>
                </a:cubicBezTo>
                <a:cubicBezTo>
                  <a:pt x="84" y="0"/>
                  <a:pt x="91" y="3"/>
                  <a:pt x="99" y="7"/>
                </a:cubicBezTo>
                <a:cubicBezTo>
                  <a:pt x="105" y="12"/>
                  <a:pt x="109" y="19"/>
                  <a:pt x="109" y="28"/>
                </a:cubicBezTo>
                <a:cubicBezTo>
                  <a:pt x="109" y="29"/>
                  <a:pt x="108" y="32"/>
                  <a:pt x="108" y="35"/>
                </a:cubicBezTo>
                <a:cubicBezTo>
                  <a:pt x="108" y="37"/>
                  <a:pt x="94" y="71"/>
                  <a:pt x="66" y="138"/>
                </a:cubicBezTo>
                <a:cubicBezTo>
                  <a:pt x="40" y="206"/>
                  <a:pt x="26" y="240"/>
                  <a:pt x="25" y="241"/>
                </a:cubicBezTo>
                <a:cubicBezTo>
                  <a:pt x="24" y="241"/>
                  <a:pt x="23" y="242"/>
                  <a:pt x="23" y="2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01" name="フリーフォーム: 図形 3400"/>
          <p:cNvSpPr/>
          <p:nvPr/>
        </p:nvSpPr>
        <p:spPr>
          <a:xfrm>
            <a:off x="8102520" y="2998080"/>
            <a:ext cx="56880" cy="237240"/>
          </a:xfrm>
          <a:custGeom>
            <a:avLst/>
            <a:gdLst/>
            <a:ahLst/>
            <a:cxnLst/>
            <a:rect l="0" t="0" r="r" b="b"/>
            <a:pathLst>
              <a:path w="158" h="659">
                <a:moveTo>
                  <a:pt x="3" y="1"/>
                </a:moveTo>
                <a:lnTo>
                  <a:pt x="6" y="0"/>
                </a:lnTo>
                <a:cubicBezTo>
                  <a:pt x="8" y="0"/>
                  <a:pt x="10" y="0"/>
                  <a:pt x="12" y="0"/>
                </a:cubicBezTo>
                <a:lnTo>
                  <a:pt x="20" y="0"/>
                </a:lnTo>
                <a:lnTo>
                  <a:pt x="40" y="16"/>
                </a:lnTo>
                <a:cubicBezTo>
                  <a:pt x="81" y="54"/>
                  <a:pt x="111" y="100"/>
                  <a:pt x="130" y="156"/>
                </a:cubicBezTo>
                <a:cubicBezTo>
                  <a:pt x="149" y="211"/>
                  <a:pt x="158" y="269"/>
                  <a:pt x="158" y="329"/>
                </a:cubicBezTo>
                <a:cubicBezTo>
                  <a:pt x="158" y="359"/>
                  <a:pt x="156" y="388"/>
                  <a:pt x="152" y="416"/>
                </a:cubicBezTo>
                <a:cubicBezTo>
                  <a:pt x="147" y="443"/>
                  <a:pt x="142" y="467"/>
                  <a:pt x="136" y="486"/>
                </a:cubicBezTo>
                <a:cubicBezTo>
                  <a:pt x="131" y="505"/>
                  <a:pt x="123" y="525"/>
                  <a:pt x="112" y="545"/>
                </a:cubicBezTo>
                <a:cubicBezTo>
                  <a:pt x="102" y="564"/>
                  <a:pt x="93" y="579"/>
                  <a:pt x="87" y="589"/>
                </a:cubicBezTo>
                <a:cubicBezTo>
                  <a:pt x="81" y="599"/>
                  <a:pt x="72" y="610"/>
                  <a:pt x="60" y="622"/>
                </a:cubicBezTo>
                <a:cubicBezTo>
                  <a:pt x="48" y="635"/>
                  <a:pt x="41" y="642"/>
                  <a:pt x="39" y="644"/>
                </a:cubicBezTo>
                <a:cubicBezTo>
                  <a:pt x="37" y="646"/>
                  <a:pt x="32" y="651"/>
                  <a:pt x="24" y="657"/>
                </a:cubicBezTo>
                <a:cubicBezTo>
                  <a:pt x="22" y="658"/>
                  <a:pt x="21" y="659"/>
                  <a:pt x="20" y="659"/>
                </a:cubicBezTo>
                <a:lnTo>
                  <a:pt x="12" y="659"/>
                </a:lnTo>
                <a:cubicBezTo>
                  <a:pt x="9" y="659"/>
                  <a:pt x="7" y="659"/>
                  <a:pt x="5" y="659"/>
                </a:cubicBezTo>
                <a:cubicBezTo>
                  <a:pt x="4" y="659"/>
                  <a:pt x="3" y="659"/>
                  <a:pt x="2" y="657"/>
                </a:cubicBezTo>
                <a:cubicBezTo>
                  <a:pt x="1" y="656"/>
                  <a:pt x="0" y="654"/>
                  <a:pt x="0" y="651"/>
                </a:cubicBezTo>
                <a:cubicBezTo>
                  <a:pt x="0" y="651"/>
                  <a:pt x="3" y="648"/>
                  <a:pt x="7" y="643"/>
                </a:cubicBezTo>
                <a:cubicBezTo>
                  <a:pt x="76" y="572"/>
                  <a:pt x="110" y="467"/>
                  <a:pt x="110" y="329"/>
                </a:cubicBezTo>
                <a:cubicBezTo>
                  <a:pt x="110" y="192"/>
                  <a:pt x="76" y="88"/>
                  <a:pt x="7" y="17"/>
                </a:cubicBezTo>
                <a:cubicBezTo>
                  <a:pt x="3" y="12"/>
                  <a:pt x="0" y="9"/>
                  <a:pt x="0" y="8"/>
                </a:cubicBezTo>
                <a:cubicBezTo>
                  <a:pt x="0" y="5"/>
                  <a:pt x="1" y="2"/>
                  <a:pt x="3"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02" name="フリーフォーム: 図形 3401"/>
          <p:cNvSpPr/>
          <p:nvPr/>
        </p:nvSpPr>
        <p:spPr>
          <a:xfrm>
            <a:off x="1599840" y="346680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4"/>
                </a:cubicBezTo>
                <a:cubicBezTo>
                  <a:pt x="4" y="168"/>
                  <a:pt x="0" y="151"/>
                  <a:pt x="0" y="134"/>
                </a:cubicBezTo>
                <a:cubicBezTo>
                  <a:pt x="0" y="116"/>
                  <a:pt x="4" y="99"/>
                  <a:pt x="11" y="83"/>
                </a:cubicBezTo>
                <a:cubicBezTo>
                  <a:pt x="17" y="67"/>
                  <a:pt x="27" y="52"/>
                  <a:pt x="39" y="40"/>
                </a:cubicBezTo>
                <a:cubicBezTo>
                  <a:pt x="52" y="28"/>
                  <a:pt x="66" y="18"/>
                  <a:pt x="82" y="11"/>
                </a:cubicBezTo>
                <a:cubicBezTo>
                  <a:pt x="98" y="4"/>
                  <a:pt x="115" y="0"/>
                  <a:pt x="133" y="0"/>
                </a:cubicBezTo>
                <a:cubicBezTo>
                  <a:pt x="150" y="0"/>
                  <a:pt x="167" y="4"/>
                  <a:pt x="184" y="11"/>
                </a:cubicBezTo>
                <a:cubicBezTo>
                  <a:pt x="201" y="18"/>
                  <a:pt x="215" y="28"/>
                  <a:pt x="227" y="40"/>
                </a:cubicBezTo>
                <a:cubicBezTo>
                  <a:pt x="240" y="52"/>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403" name="フリーフォーム: 図形 3402"/>
          <p:cNvSpPr/>
          <p:nvPr/>
        </p:nvSpPr>
        <p:spPr>
          <a:xfrm>
            <a:off x="1865160" y="3469680"/>
            <a:ext cx="218520" cy="151560"/>
          </a:xfrm>
          <a:custGeom>
            <a:avLst/>
            <a:gdLst/>
            <a:ahLst/>
            <a:cxnLst/>
            <a:rect l="0" t="0" r="r" b="b"/>
            <a:pathLst>
              <a:path w="607" h="421">
                <a:moveTo>
                  <a:pt x="30" y="144"/>
                </a:moveTo>
                <a:lnTo>
                  <a:pt x="19" y="144"/>
                </a:lnTo>
                <a:cubicBezTo>
                  <a:pt x="6" y="144"/>
                  <a:pt x="0" y="140"/>
                  <a:pt x="0" y="131"/>
                </a:cubicBezTo>
                <a:cubicBezTo>
                  <a:pt x="0" y="128"/>
                  <a:pt x="3" y="122"/>
                  <a:pt x="9" y="113"/>
                </a:cubicBezTo>
                <a:cubicBezTo>
                  <a:pt x="61" y="44"/>
                  <a:pt x="112" y="6"/>
                  <a:pt x="164" y="1"/>
                </a:cubicBezTo>
                <a:cubicBezTo>
                  <a:pt x="164" y="0"/>
                  <a:pt x="232" y="0"/>
                  <a:pt x="367" y="0"/>
                </a:cubicBezTo>
                <a:cubicBezTo>
                  <a:pt x="475" y="0"/>
                  <a:pt x="536" y="0"/>
                  <a:pt x="553" y="0"/>
                </a:cubicBezTo>
                <a:cubicBezTo>
                  <a:pt x="570" y="0"/>
                  <a:pt x="581" y="1"/>
                  <a:pt x="586" y="4"/>
                </a:cubicBezTo>
                <a:cubicBezTo>
                  <a:pt x="600" y="12"/>
                  <a:pt x="607" y="24"/>
                  <a:pt x="607" y="41"/>
                </a:cubicBezTo>
                <a:cubicBezTo>
                  <a:pt x="607" y="54"/>
                  <a:pt x="603" y="67"/>
                  <a:pt x="595" y="78"/>
                </a:cubicBezTo>
                <a:cubicBezTo>
                  <a:pt x="586" y="89"/>
                  <a:pt x="575" y="97"/>
                  <a:pt x="560" y="101"/>
                </a:cubicBezTo>
                <a:cubicBezTo>
                  <a:pt x="558" y="102"/>
                  <a:pt x="534" y="102"/>
                  <a:pt x="489" y="103"/>
                </a:cubicBezTo>
                <a:lnTo>
                  <a:pt x="424" y="103"/>
                </a:lnTo>
                <a:lnTo>
                  <a:pt x="422" y="114"/>
                </a:lnTo>
                <a:cubicBezTo>
                  <a:pt x="422" y="120"/>
                  <a:pt x="421" y="133"/>
                  <a:pt x="421" y="153"/>
                </a:cubicBezTo>
                <a:cubicBezTo>
                  <a:pt x="421" y="190"/>
                  <a:pt x="426" y="223"/>
                  <a:pt x="435" y="252"/>
                </a:cubicBezTo>
                <a:cubicBezTo>
                  <a:pt x="445" y="280"/>
                  <a:pt x="454" y="301"/>
                  <a:pt x="463" y="317"/>
                </a:cubicBezTo>
                <a:cubicBezTo>
                  <a:pt x="473" y="333"/>
                  <a:pt x="477" y="345"/>
                  <a:pt x="477" y="353"/>
                </a:cubicBezTo>
                <a:cubicBezTo>
                  <a:pt x="477" y="370"/>
                  <a:pt x="469" y="386"/>
                  <a:pt x="454" y="400"/>
                </a:cubicBezTo>
                <a:cubicBezTo>
                  <a:pt x="438" y="414"/>
                  <a:pt x="422" y="421"/>
                  <a:pt x="404" y="421"/>
                </a:cubicBezTo>
                <a:cubicBezTo>
                  <a:pt x="370" y="421"/>
                  <a:pt x="348" y="390"/>
                  <a:pt x="338" y="326"/>
                </a:cubicBezTo>
                <a:cubicBezTo>
                  <a:pt x="336" y="316"/>
                  <a:pt x="336" y="302"/>
                  <a:pt x="336" y="284"/>
                </a:cubicBezTo>
                <a:cubicBezTo>
                  <a:pt x="336" y="258"/>
                  <a:pt x="338" y="229"/>
                  <a:pt x="342" y="200"/>
                </a:cubicBezTo>
                <a:cubicBezTo>
                  <a:pt x="347" y="170"/>
                  <a:pt x="351" y="147"/>
                  <a:pt x="356" y="130"/>
                </a:cubicBezTo>
                <a:lnTo>
                  <a:pt x="363" y="105"/>
                </a:lnTo>
                <a:cubicBezTo>
                  <a:pt x="363" y="104"/>
                  <a:pt x="348" y="103"/>
                  <a:pt x="318" y="103"/>
                </a:cubicBezTo>
                <a:lnTo>
                  <a:pt x="273" y="103"/>
                </a:lnTo>
                <a:lnTo>
                  <a:pt x="272" y="107"/>
                </a:lnTo>
                <a:cubicBezTo>
                  <a:pt x="272" y="107"/>
                  <a:pt x="271" y="112"/>
                  <a:pt x="269" y="121"/>
                </a:cubicBezTo>
                <a:cubicBezTo>
                  <a:pt x="267" y="129"/>
                  <a:pt x="264" y="142"/>
                  <a:pt x="259" y="160"/>
                </a:cubicBezTo>
                <a:cubicBezTo>
                  <a:pt x="254" y="177"/>
                  <a:pt x="250" y="193"/>
                  <a:pt x="246" y="208"/>
                </a:cubicBezTo>
                <a:cubicBezTo>
                  <a:pt x="238" y="242"/>
                  <a:pt x="229" y="278"/>
                  <a:pt x="219" y="318"/>
                </a:cubicBezTo>
                <a:cubicBezTo>
                  <a:pt x="210" y="351"/>
                  <a:pt x="204" y="372"/>
                  <a:pt x="202" y="378"/>
                </a:cubicBezTo>
                <a:cubicBezTo>
                  <a:pt x="199" y="385"/>
                  <a:pt x="196" y="391"/>
                  <a:pt x="191" y="397"/>
                </a:cubicBezTo>
                <a:cubicBezTo>
                  <a:pt x="189" y="398"/>
                  <a:pt x="188" y="399"/>
                  <a:pt x="187" y="401"/>
                </a:cubicBezTo>
                <a:cubicBezTo>
                  <a:pt x="172" y="414"/>
                  <a:pt x="156" y="421"/>
                  <a:pt x="139" y="421"/>
                </a:cubicBezTo>
                <a:cubicBezTo>
                  <a:pt x="122" y="421"/>
                  <a:pt x="110" y="417"/>
                  <a:pt x="101" y="407"/>
                </a:cubicBezTo>
                <a:cubicBezTo>
                  <a:pt x="93" y="398"/>
                  <a:pt x="88" y="386"/>
                  <a:pt x="88" y="373"/>
                </a:cubicBezTo>
                <a:cubicBezTo>
                  <a:pt x="88" y="367"/>
                  <a:pt x="89" y="361"/>
                  <a:pt x="91" y="357"/>
                </a:cubicBezTo>
                <a:cubicBezTo>
                  <a:pt x="92" y="355"/>
                  <a:pt x="98" y="342"/>
                  <a:pt x="111" y="319"/>
                </a:cubicBezTo>
                <a:cubicBezTo>
                  <a:pt x="123" y="296"/>
                  <a:pt x="138" y="267"/>
                  <a:pt x="155" y="231"/>
                </a:cubicBezTo>
                <a:cubicBezTo>
                  <a:pt x="173" y="197"/>
                  <a:pt x="187" y="166"/>
                  <a:pt x="197" y="140"/>
                </a:cubicBezTo>
                <a:cubicBezTo>
                  <a:pt x="206" y="118"/>
                  <a:pt x="211" y="105"/>
                  <a:pt x="211" y="103"/>
                </a:cubicBezTo>
                <a:cubicBezTo>
                  <a:pt x="166" y="103"/>
                  <a:pt x="140" y="103"/>
                  <a:pt x="133" y="104"/>
                </a:cubicBezTo>
                <a:cubicBezTo>
                  <a:pt x="101" y="106"/>
                  <a:pt x="77" y="116"/>
                  <a:pt x="60" y="133"/>
                </a:cubicBezTo>
                <a:lnTo>
                  <a:pt x="50" y="143"/>
                </a:lnTo>
                <a:lnTo>
                  <a:pt x="30" y="14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04" name="フリーフォーム: 図形 3403"/>
          <p:cNvSpPr/>
          <p:nvPr/>
        </p:nvSpPr>
        <p:spPr>
          <a:xfrm>
            <a:off x="2112120" y="3386520"/>
            <a:ext cx="88200" cy="102240"/>
          </a:xfrm>
          <a:custGeom>
            <a:avLst/>
            <a:gdLst/>
            <a:ahLst/>
            <a:cxnLst/>
            <a:rect l="0" t="0" r="r" b="b"/>
            <a:pathLst>
              <a:path w="245" h="284">
                <a:moveTo>
                  <a:pt x="108" y="119"/>
                </a:moveTo>
                <a:cubicBezTo>
                  <a:pt x="103" y="60"/>
                  <a:pt x="100" y="26"/>
                  <a:pt x="100" y="19"/>
                </a:cubicBezTo>
                <a:cubicBezTo>
                  <a:pt x="100" y="11"/>
                  <a:pt x="105" y="5"/>
                  <a:pt x="117" y="1"/>
                </a:cubicBezTo>
                <a:cubicBezTo>
                  <a:pt x="117" y="1"/>
                  <a:pt x="118" y="1"/>
                  <a:pt x="120" y="1"/>
                </a:cubicBezTo>
                <a:cubicBezTo>
                  <a:pt x="122" y="1"/>
                  <a:pt x="123" y="1"/>
                  <a:pt x="124" y="0"/>
                </a:cubicBezTo>
                <a:cubicBezTo>
                  <a:pt x="129" y="1"/>
                  <a:pt x="134" y="3"/>
                  <a:pt x="138" y="6"/>
                </a:cubicBezTo>
                <a:cubicBezTo>
                  <a:pt x="143" y="10"/>
                  <a:pt x="145" y="14"/>
                  <a:pt x="145" y="19"/>
                </a:cubicBezTo>
                <a:cubicBezTo>
                  <a:pt x="145" y="27"/>
                  <a:pt x="144" y="45"/>
                  <a:pt x="141" y="73"/>
                </a:cubicBezTo>
                <a:cubicBezTo>
                  <a:pt x="138" y="100"/>
                  <a:pt x="137" y="116"/>
                  <a:pt x="136" y="119"/>
                </a:cubicBezTo>
                <a:lnTo>
                  <a:pt x="175" y="91"/>
                </a:lnTo>
                <a:cubicBezTo>
                  <a:pt x="199" y="73"/>
                  <a:pt x="212" y="64"/>
                  <a:pt x="215" y="62"/>
                </a:cubicBezTo>
                <a:cubicBezTo>
                  <a:pt x="217" y="61"/>
                  <a:pt x="219" y="60"/>
                  <a:pt x="221" y="60"/>
                </a:cubicBezTo>
                <a:cubicBezTo>
                  <a:pt x="227" y="60"/>
                  <a:pt x="232" y="63"/>
                  <a:pt x="237" y="67"/>
                </a:cubicBezTo>
                <a:cubicBezTo>
                  <a:pt x="242" y="71"/>
                  <a:pt x="244" y="77"/>
                  <a:pt x="245" y="85"/>
                </a:cubicBezTo>
                <a:cubicBezTo>
                  <a:pt x="245" y="90"/>
                  <a:pt x="243" y="95"/>
                  <a:pt x="238" y="100"/>
                </a:cubicBezTo>
                <a:cubicBezTo>
                  <a:pt x="236" y="101"/>
                  <a:pt x="221" y="108"/>
                  <a:pt x="194" y="122"/>
                </a:cubicBezTo>
                <a:cubicBezTo>
                  <a:pt x="166" y="135"/>
                  <a:pt x="151" y="142"/>
                  <a:pt x="149" y="143"/>
                </a:cubicBezTo>
                <a:lnTo>
                  <a:pt x="192" y="163"/>
                </a:lnTo>
                <a:lnTo>
                  <a:pt x="238" y="186"/>
                </a:lnTo>
                <a:cubicBezTo>
                  <a:pt x="242" y="190"/>
                  <a:pt x="244" y="195"/>
                  <a:pt x="244" y="201"/>
                </a:cubicBezTo>
                <a:cubicBezTo>
                  <a:pt x="244" y="208"/>
                  <a:pt x="242" y="213"/>
                  <a:pt x="238" y="218"/>
                </a:cubicBezTo>
                <a:cubicBezTo>
                  <a:pt x="234" y="222"/>
                  <a:pt x="229" y="224"/>
                  <a:pt x="223" y="225"/>
                </a:cubicBezTo>
                <a:cubicBezTo>
                  <a:pt x="219" y="225"/>
                  <a:pt x="215" y="223"/>
                  <a:pt x="211" y="221"/>
                </a:cubicBezTo>
                <a:cubicBezTo>
                  <a:pt x="206" y="218"/>
                  <a:pt x="194" y="209"/>
                  <a:pt x="175" y="195"/>
                </a:cubicBezTo>
                <a:lnTo>
                  <a:pt x="136" y="167"/>
                </a:lnTo>
                <a:cubicBezTo>
                  <a:pt x="142" y="226"/>
                  <a:pt x="145" y="259"/>
                  <a:pt x="145" y="266"/>
                </a:cubicBezTo>
                <a:cubicBezTo>
                  <a:pt x="145" y="270"/>
                  <a:pt x="143" y="274"/>
                  <a:pt x="140" y="278"/>
                </a:cubicBezTo>
                <a:cubicBezTo>
                  <a:pt x="137" y="282"/>
                  <a:pt x="132" y="284"/>
                  <a:pt x="123" y="284"/>
                </a:cubicBezTo>
                <a:cubicBezTo>
                  <a:pt x="115" y="284"/>
                  <a:pt x="108" y="282"/>
                  <a:pt x="105" y="278"/>
                </a:cubicBezTo>
                <a:cubicBezTo>
                  <a:pt x="102" y="274"/>
                  <a:pt x="100" y="270"/>
                  <a:pt x="100" y="266"/>
                </a:cubicBezTo>
                <a:cubicBezTo>
                  <a:pt x="100" y="258"/>
                  <a:pt x="101" y="241"/>
                  <a:pt x="104" y="213"/>
                </a:cubicBezTo>
                <a:cubicBezTo>
                  <a:pt x="106" y="185"/>
                  <a:pt x="108" y="170"/>
                  <a:pt x="108" y="167"/>
                </a:cubicBezTo>
                <a:lnTo>
                  <a:pt x="70" y="195"/>
                </a:lnTo>
                <a:cubicBezTo>
                  <a:pt x="46" y="213"/>
                  <a:pt x="32" y="222"/>
                  <a:pt x="30" y="223"/>
                </a:cubicBezTo>
                <a:cubicBezTo>
                  <a:pt x="28" y="225"/>
                  <a:pt x="26" y="225"/>
                  <a:pt x="24" y="225"/>
                </a:cubicBezTo>
                <a:cubicBezTo>
                  <a:pt x="18" y="225"/>
                  <a:pt x="13" y="223"/>
                  <a:pt x="8" y="219"/>
                </a:cubicBezTo>
                <a:cubicBezTo>
                  <a:pt x="3" y="214"/>
                  <a:pt x="0" y="209"/>
                  <a:pt x="0" y="201"/>
                </a:cubicBezTo>
                <a:cubicBezTo>
                  <a:pt x="0" y="199"/>
                  <a:pt x="0" y="197"/>
                  <a:pt x="0" y="196"/>
                </a:cubicBezTo>
                <a:cubicBezTo>
                  <a:pt x="0" y="195"/>
                  <a:pt x="1" y="193"/>
                  <a:pt x="2" y="192"/>
                </a:cubicBezTo>
                <a:cubicBezTo>
                  <a:pt x="3" y="191"/>
                  <a:pt x="4" y="189"/>
                  <a:pt x="5" y="188"/>
                </a:cubicBezTo>
                <a:cubicBezTo>
                  <a:pt x="6" y="187"/>
                  <a:pt x="8" y="185"/>
                  <a:pt x="11" y="183"/>
                </a:cubicBezTo>
                <a:cubicBezTo>
                  <a:pt x="14" y="182"/>
                  <a:pt x="17" y="180"/>
                  <a:pt x="20" y="179"/>
                </a:cubicBezTo>
                <a:cubicBezTo>
                  <a:pt x="22" y="177"/>
                  <a:pt x="26" y="175"/>
                  <a:pt x="32" y="173"/>
                </a:cubicBezTo>
                <a:cubicBezTo>
                  <a:pt x="38" y="170"/>
                  <a:pt x="43" y="168"/>
                  <a:pt x="49" y="166"/>
                </a:cubicBezTo>
                <a:cubicBezTo>
                  <a:pt x="54" y="163"/>
                  <a:pt x="61" y="160"/>
                  <a:pt x="70" y="156"/>
                </a:cubicBezTo>
                <a:cubicBezTo>
                  <a:pt x="78" y="151"/>
                  <a:pt x="87" y="147"/>
                  <a:pt x="96" y="143"/>
                </a:cubicBezTo>
                <a:lnTo>
                  <a:pt x="6" y="100"/>
                </a:lnTo>
                <a:cubicBezTo>
                  <a:pt x="3" y="96"/>
                  <a:pt x="1" y="91"/>
                  <a:pt x="1" y="85"/>
                </a:cubicBezTo>
                <a:cubicBezTo>
                  <a:pt x="1" y="78"/>
                  <a:pt x="3" y="73"/>
                  <a:pt x="6" y="68"/>
                </a:cubicBezTo>
                <a:cubicBezTo>
                  <a:pt x="10" y="64"/>
                  <a:pt x="16" y="61"/>
                  <a:pt x="22" y="61"/>
                </a:cubicBezTo>
                <a:cubicBezTo>
                  <a:pt x="26" y="61"/>
                  <a:pt x="30" y="62"/>
                  <a:pt x="34" y="65"/>
                </a:cubicBezTo>
                <a:cubicBezTo>
                  <a:pt x="38" y="68"/>
                  <a:pt x="51" y="76"/>
                  <a:pt x="70" y="91"/>
                </a:cubicBezTo>
                <a:lnTo>
                  <a:pt x="108" y="11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05" name="フリーフォーム: 図形 3404"/>
          <p:cNvSpPr/>
          <p:nvPr/>
        </p:nvSpPr>
        <p:spPr>
          <a:xfrm>
            <a:off x="2263680" y="3367080"/>
            <a:ext cx="80280" cy="335160"/>
          </a:xfrm>
          <a:custGeom>
            <a:avLst/>
            <a:gdLst/>
            <a:ahLst/>
            <a:cxnLst/>
            <a:rect l="0" t="0" r="r" b="b"/>
            <a:pathLst>
              <a:path w="223" h="931">
                <a:moveTo>
                  <a:pt x="0" y="466"/>
                </a:moveTo>
                <a:cubicBezTo>
                  <a:pt x="0" y="423"/>
                  <a:pt x="3" y="382"/>
                  <a:pt x="9" y="343"/>
                </a:cubicBezTo>
                <a:cubicBezTo>
                  <a:pt x="15" y="305"/>
                  <a:pt x="22" y="272"/>
                  <a:pt x="30" y="244"/>
                </a:cubicBezTo>
                <a:cubicBezTo>
                  <a:pt x="40" y="216"/>
                  <a:pt x="51" y="189"/>
                  <a:pt x="66" y="162"/>
                </a:cubicBezTo>
                <a:cubicBezTo>
                  <a:pt x="81" y="135"/>
                  <a:pt x="93" y="114"/>
                  <a:pt x="101" y="100"/>
                </a:cubicBezTo>
                <a:cubicBezTo>
                  <a:pt x="110" y="85"/>
                  <a:pt x="123" y="68"/>
                  <a:pt x="140" y="51"/>
                </a:cubicBezTo>
                <a:cubicBezTo>
                  <a:pt x="158" y="34"/>
                  <a:pt x="168" y="23"/>
                  <a:pt x="171" y="19"/>
                </a:cubicBezTo>
                <a:cubicBezTo>
                  <a:pt x="174" y="16"/>
                  <a:pt x="182" y="9"/>
                  <a:pt x="194" y="0"/>
                </a:cubicBezTo>
                <a:lnTo>
                  <a:pt x="206" y="0"/>
                </a:lnTo>
                <a:lnTo>
                  <a:pt x="210" y="0"/>
                </a:lnTo>
                <a:cubicBezTo>
                  <a:pt x="219" y="0"/>
                  <a:pt x="223" y="3"/>
                  <a:pt x="223" y="8"/>
                </a:cubicBezTo>
                <a:cubicBezTo>
                  <a:pt x="223" y="10"/>
                  <a:pt x="218" y="17"/>
                  <a:pt x="207" y="28"/>
                </a:cubicBezTo>
                <a:cubicBezTo>
                  <a:pt x="197" y="39"/>
                  <a:pt x="184" y="55"/>
                  <a:pt x="169" y="77"/>
                </a:cubicBezTo>
                <a:cubicBezTo>
                  <a:pt x="154" y="99"/>
                  <a:pt x="139" y="126"/>
                  <a:pt x="124" y="157"/>
                </a:cubicBezTo>
                <a:cubicBezTo>
                  <a:pt x="108" y="189"/>
                  <a:pt x="95" y="232"/>
                  <a:pt x="84" y="286"/>
                </a:cubicBezTo>
                <a:cubicBezTo>
                  <a:pt x="74" y="340"/>
                  <a:pt x="69" y="399"/>
                  <a:pt x="69" y="466"/>
                </a:cubicBezTo>
                <a:cubicBezTo>
                  <a:pt x="69" y="532"/>
                  <a:pt x="74" y="591"/>
                  <a:pt x="84" y="645"/>
                </a:cubicBezTo>
                <a:cubicBezTo>
                  <a:pt x="95" y="698"/>
                  <a:pt x="108" y="741"/>
                  <a:pt x="123" y="774"/>
                </a:cubicBezTo>
                <a:cubicBezTo>
                  <a:pt x="138" y="807"/>
                  <a:pt x="153" y="834"/>
                  <a:pt x="168" y="854"/>
                </a:cubicBezTo>
                <a:cubicBezTo>
                  <a:pt x="184" y="875"/>
                  <a:pt x="197" y="891"/>
                  <a:pt x="207" y="903"/>
                </a:cubicBezTo>
                <a:cubicBezTo>
                  <a:pt x="218" y="916"/>
                  <a:pt x="223" y="922"/>
                  <a:pt x="223" y="923"/>
                </a:cubicBezTo>
                <a:cubicBezTo>
                  <a:pt x="223" y="929"/>
                  <a:pt x="218" y="931"/>
                  <a:pt x="209" y="931"/>
                </a:cubicBezTo>
                <a:lnTo>
                  <a:pt x="206" y="931"/>
                </a:lnTo>
                <a:lnTo>
                  <a:pt x="194" y="931"/>
                </a:lnTo>
                <a:lnTo>
                  <a:pt x="168" y="909"/>
                </a:lnTo>
                <a:cubicBezTo>
                  <a:pt x="110" y="856"/>
                  <a:pt x="67" y="791"/>
                  <a:pt x="41"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06" name="フリーフォーム: 図形 3405"/>
          <p:cNvSpPr/>
          <p:nvPr/>
        </p:nvSpPr>
        <p:spPr>
          <a:xfrm>
            <a:off x="2376720" y="3466800"/>
            <a:ext cx="186840" cy="154440"/>
          </a:xfrm>
          <a:custGeom>
            <a:avLst/>
            <a:gdLst/>
            <a:ahLst/>
            <a:cxnLst/>
            <a:rect l="0" t="0" r="r" b="b"/>
            <a:pathLst>
              <a:path w="519" h="429">
                <a:moveTo>
                  <a:pt x="29" y="158"/>
                </a:moveTo>
                <a:lnTo>
                  <a:pt x="19" y="158"/>
                </a:lnTo>
                <a:cubicBezTo>
                  <a:pt x="6" y="158"/>
                  <a:pt x="0" y="154"/>
                  <a:pt x="0" y="145"/>
                </a:cubicBezTo>
                <a:cubicBezTo>
                  <a:pt x="0" y="144"/>
                  <a:pt x="1" y="141"/>
                  <a:pt x="2" y="135"/>
                </a:cubicBezTo>
                <a:cubicBezTo>
                  <a:pt x="3" y="130"/>
                  <a:pt x="7" y="122"/>
                  <a:pt x="12" y="112"/>
                </a:cubicBezTo>
                <a:cubicBezTo>
                  <a:pt x="18" y="102"/>
                  <a:pt x="24" y="92"/>
                  <a:pt x="31" y="81"/>
                </a:cubicBezTo>
                <a:cubicBezTo>
                  <a:pt x="38" y="71"/>
                  <a:pt x="48" y="59"/>
                  <a:pt x="63" y="48"/>
                </a:cubicBezTo>
                <a:cubicBezTo>
                  <a:pt x="77" y="36"/>
                  <a:pt x="92" y="26"/>
                  <a:pt x="108" y="18"/>
                </a:cubicBezTo>
                <a:cubicBezTo>
                  <a:pt x="134" y="7"/>
                  <a:pt x="157" y="1"/>
                  <a:pt x="177" y="1"/>
                </a:cubicBezTo>
                <a:lnTo>
                  <a:pt x="180" y="1"/>
                </a:lnTo>
                <a:cubicBezTo>
                  <a:pt x="203" y="1"/>
                  <a:pt x="217" y="1"/>
                  <a:pt x="223" y="2"/>
                </a:cubicBezTo>
                <a:cubicBezTo>
                  <a:pt x="270" y="10"/>
                  <a:pt x="301" y="26"/>
                  <a:pt x="316" y="49"/>
                </a:cubicBezTo>
                <a:lnTo>
                  <a:pt x="325" y="39"/>
                </a:lnTo>
                <a:cubicBezTo>
                  <a:pt x="351" y="13"/>
                  <a:pt x="380" y="0"/>
                  <a:pt x="411" y="0"/>
                </a:cubicBezTo>
                <a:cubicBezTo>
                  <a:pt x="445" y="0"/>
                  <a:pt x="471" y="10"/>
                  <a:pt x="490" y="29"/>
                </a:cubicBezTo>
                <a:cubicBezTo>
                  <a:pt x="508" y="48"/>
                  <a:pt x="518" y="72"/>
                  <a:pt x="519" y="99"/>
                </a:cubicBezTo>
                <a:cubicBezTo>
                  <a:pt x="519" y="126"/>
                  <a:pt x="510" y="146"/>
                  <a:pt x="494" y="160"/>
                </a:cubicBezTo>
                <a:cubicBezTo>
                  <a:pt x="478" y="175"/>
                  <a:pt x="461" y="182"/>
                  <a:pt x="442" y="183"/>
                </a:cubicBezTo>
                <a:cubicBezTo>
                  <a:pt x="428" y="183"/>
                  <a:pt x="416" y="178"/>
                  <a:pt x="406" y="170"/>
                </a:cubicBezTo>
                <a:cubicBezTo>
                  <a:pt x="396" y="161"/>
                  <a:pt x="391" y="149"/>
                  <a:pt x="391" y="134"/>
                </a:cubicBezTo>
                <a:cubicBezTo>
                  <a:pt x="391" y="112"/>
                  <a:pt x="399" y="94"/>
                  <a:pt x="415" y="79"/>
                </a:cubicBezTo>
                <a:cubicBezTo>
                  <a:pt x="423" y="73"/>
                  <a:pt x="433" y="68"/>
                  <a:pt x="445" y="63"/>
                </a:cubicBezTo>
                <a:cubicBezTo>
                  <a:pt x="445" y="62"/>
                  <a:pt x="444" y="61"/>
                  <a:pt x="441" y="59"/>
                </a:cubicBezTo>
                <a:cubicBezTo>
                  <a:pt x="439" y="57"/>
                  <a:pt x="434" y="55"/>
                  <a:pt x="428" y="52"/>
                </a:cubicBezTo>
                <a:cubicBezTo>
                  <a:pt x="422" y="50"/>
                  <a:pt x="415" y="49"/>
                  <a:pt x="408" y="49"/>
                </a:cubicBezTo>
                <a:cubicBezTo>
                  <a:pt x="400" y="49"/>
                  <a:pt x="395" y="49"/>
                  <a:pt x="391" y="50"/>
                </a:cubicBezTo>
                <a:cubicBezTo>
                  <a:pt x="370" y="60"/>
                  <a:pt x="355" y="77"/>
                  <a:pt x="346" y="103"/>
                </a:cubicBezTo>
                <a:cubicBezTo>
                  <a:pt x="308" y="243"/>
                  <a:pt x="290" y="324"/>
                  <a:pt x="290" y="346"/>
                </a:cubicBezTo>
                <a:cubicBezTo>
                  <a:pt x="290" y="369"/>
                  <a:pt x="305" y="380"/>
                  <a:pt x="337" y="380"/>
                </a:cubicBezTo>
                <a:cubicBezTo>
                  <a:pt x="364" y="380"/>
                  <a:pt x="390" y="371"/>
                  <a:pt x="412" y="352"/>
                </a:cubicBezTo>
                <a:cubicBezTo>
                  <a:pt x="435" y="333"/>
                  <a:pt x="450" y="312"/>
                  <a:pt x="459" y="289"/>
                </a:cubicBezTo>
                <a:cubicBezTo>
                  <a:pt x="461" y="280"/>
                  <a:pt x="464" y="275"/>
                  <a:pt x="465" y="273"/>
                </a:cubicBezTo>
                <a:cubicBezTo>
                  <a:pt x="467" y="271"/>
                  <a:pt x="474" y="270"/>
                  <a:pt x="484" y="270"/>
                </a:cubicBezTo>
                <a:lnTo>
                  <a:pt x="490" y="270"/>
                </a:lnTo>
                <a:lnTo>
                  <a:pt x="500" y="270"/>
                </a:lnTo>
                <a:cubicBezTo>
                  <a:pt x="512" y="270"/>
                  <a:pt x="519" y="274"/>
                  <a:pt x="519" y="283"/>
                </a:cubicBezTo>
                <a:cubicBezTo>
                  <a:pt x="519" y="291"/>
                  <a:pt x="514" y="303"/>
                  <a:pt x="506" y="317"/>
                </a:cubicBezTo>
                <a:cubicBezTo>
                  <a:pt x="498" y="332"/>
                  <a:pt x="487" y="348"/>
                  <a:pt x="473" y="365"/>
                </a:cubicBezTo>
                <a:cubicBezTo>
                  <a:pt x="459" y="382"/>
                  <a:pt x="439" y="397"/>
                  <a:pt x="412" y="411"/>
                </a:cubicBezTo>
                <a:cubicBezTo>
                  <a:pt x="386" y="424"/>
                  <a:pt x="358" y="430"/>
                  <a:pt x="330" y="429"/>
                </a:cubicBezTo>
                <a:cubicBezTo>
                  <a:pt x="277" y="429"/>
                  <a:pt x="237" y="416"/>
                  <a:pt x="208" y="388"/>
                </a:cubicBezTo>
                <a:lnTo>
                  <a:pt x="200" y="380"/>
                </a:lnTo>
                <a:cubicBezTo>
                  <a:pt x="174" y="412"/>
                  <a:pt x="144" y="428"/>
                  <a:pt x="110" y="428"/>
                </a:cubicBezTo>
                <a:lnTo>
                  <a:pt x="105" y="428"/>
                </a:lnTo>
                <a:cubicBezTo>
                  <a:pt x="70" y="428"/>
                  <a:pt x="44" y="418"/>
                  <a:pt x="26" y="397"/>
                </a:cubicBezTo>
                <a:cubicBezTo>
                  <a:pt x="9" y="378"/>
                  <a:pt x="0" y="356"/>
                  <a:pt x="0" y="332"/>
                </a:cubicBezTo>
                <a:cubicBezTo>
                  <a:pt x="0" y="303"/>
                  <a:pt x="9" y="281"/>
                  <a:pt x="25" y="267"/>
                </a:cubicBezTo>
                <a:cubicBezTo>
                  <a:pt x="42" y="254"/>
                  <a:pt x="59" y="246"/>
                  <a:pt x="77" y="246"/>
                </a:cubicBezTo>
                <a:cubicBezTo>
                  <a:pt x="91" y="246"/>
                  <a:pt x="103" y="250"/>
                  <a:pt x="113" y="259"/>
                </a:cubicBezTo>
                <a:cubicBezTo>
                  <a:pt x="123" y="268"/>
                  <a:pt x="128" y="279"/>
                  <a:pt x="128" y="294"/>
                </a:cubicBezTo>
                <a:cubicBezTo>
                  <a:pt x="128" y="316"/>
                  <a:pt x="120" y="334"/>
                  <a:pt x="103" y="349"/>
                </a:cubicBezTo>
                <a:cubicBezTo>
                  <a:pt x="95" y="355"/>
                  <a:pt x="86" y="361"/>
                  <a:pt x="74" y="366"/>
                </a:cubicBezTo>
                <a:cubicBezTo>
                  <a:pt x="75" y="369"/>
                  <a:pt x="79" y="372"/>
                  <a:pt x="87" y="375"/>
                </a:cubicBezTo>
                <a:cubicBezTo>
                  <a:pt x="94" y="378"/>
                  <a:pt x="102" y="380"/>
                  <a:pt x="110" y="381"/>
                </a:cubicBezTo>
                <a:cubicBezTo>
                  <a:pt x="124" y="381"/>
                  <a:pt x="136" y="375"/>
                  <a:pt x="146" y="364"/>
                </a:cubicBezTo>
                <a:cubicBezTo>
                  <a:pt x="157" y="353"/>
                  <a:pt x="165" y="340"/>
                  <a:pt x="170" y="325"/>
                </a:cubicBezTo>
                <a:cubicBezTo>
                  <a:pt x="208" y="185"/>
                  <a:pt x="227" y="104"/>
                  <a:pt x="227" y="82"/>
                </a:cubicBezTo>
                <a:cubicBezTo>
                  <a:pt x="227" y="60"/>
                  <a:pt x="211" y="49"/>
                  <a:pt x="180" y="49"/>
                </a:cubicBezTo>
                <a:cubicBezTo>
                  <a:pt x="157" y="49"/>
                  <a:pt x="135" y="56"/>
                  <a:pt x="113" y="70"/>
                </a:cubicBezTo>
                <a:cubicBezTo>
                  <a:pt x="90" y="84"/>
                  <a:pt x="73" y="108"/>
                  <a:pt x="60" y="140"/>
                </a:cubicBezTo>
                <a:cubicBezTo>
                  <a:pt x="57" y="148"/>
                  <a:pt x="55" y="154"/>
                  <a:pt x="53" y="156"/>
                </a:cubicBezTo>
                <a:cubicBezTo>
                  <a:pt x="51"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07" name="フリーフォーム: 図形 3406"/>
          <p:cNvSpPr/>
          <p:nvPr/>
        </p:nvSpPr>
        <p:spPr>
          <a:xfrm>
            <a:off x="2601720" y="3367080"/>
            <a:ext cx="80280" cy="335160"/>
          </a:xfrm>
          <a:custGeom>
            <a:avLst/>
            <a:gdLst/>
            <a:ahLst/>
            <a:cxnLst/>
            <a:rect l="0" t="0" r="r" b="b"/>
            <a:pathLst>
              <a:path w="223" h="931">
                <a:moveTo>
                  <a:pt x="4" y="1"/>
                </a:moveTo>
                <a:lnTo>
                  <a:pt x="8" y="0"/>
                </a:lnTo>
                <a:cubicBezTo>
                  <a:pt x="11" y="0"/>
                  <a:pt x="14" y="0"/>
                  <a:pt x="17" y="0"/>
                </a:cubicBezTo>
                <a:lnTo>
                  <a:pt x="28" y="0"/>
                </a:lnTo>
                <a:lnTo>
                  <a:pt x="54" y="22"/>
                </a:lnTo>
                <a:cubicBezTo>
                  <a:pt x="113" y="75"/>
                  <a:pt x="155" y="141"/>
                  <a:pt x="182" y="220"/>
                </a:cubicBezTo>
                <a:cubicBezTo>
                  <a:pt x="209" y="298"/>
                  <a:pt x="223" y="380"/>
                  <a:pt x="223" y="466"/>
                </a:cubicBezTo>
                <a:cubicBezTo>
                  <a:pt x="223" y="508"/>
                  <a:pt x="220" y="549"/>
                  <a:pt x="214" y="588"/>
                </a:cubicBezTo>
                <a:cubicBezTo>
                  <a:pt x="206" y="627"/>
                  <a:pt x="199" y="660"/>
                  <a:pt x="191" y="688"/>
                </a:cubicBezTo>
                <a:cubicBezTo>
                  <a:pt x="183" y="715"/>
                  <a:pt x="172" y="742"/>
                  <a:pt x="157" y="769"/>
                </a:cubicBezTo>
                <a:cubicBezTo>
                  <a:pt x="142" y="797"/>
                  <a:pt x="130" y="818"/>
                  <a:pt x="121" y="832"/>
                </a:cubicBezTo>
                <a:cubicBezTo>
                  <a:pt x="113" y="846"/>
                  <a:pt x="100" y="862"/>
                  <a:pt x="83" y="879"/>
                </a:cubicBezTo>
                <a:cubicBezTo>
                  <a:pt x="67" y="897"/>
                  <a:pt x="57" y="907"/>
                  <a:pt x="53" y="910"/>
                </a:cubicBezTo>
                <a:cubicBezTo>
                  <a:pt x="50" y="913"/>
                  <a:pt x="43" y="919"/>
                  <a:pt x="32" y="928"/>
                </a:cubicBezTo>
                <a:cubicBezTo>
                  <a:pt x="30" y="929"/>
                  <a:pt x="29" y="931"/>
                  <a:pt x="28" y="931"/>
                </a:cubicBezTo>
                <a:lnTo>
                  <a:pt x="17" y="931"/>
                </a:lnTo>
                <a:cubicBezTo>
                  <a:pt x="12" y="931"/>
                  <a:pt x="9" y="931"/>
                  <a:pt x="7" y="931"/>
                </a:cubicBezTo>
                <a:cubicBezTo>
                  <a:pt x="5" y="931"/>
                  <a:pt x="4" y="930"/>
                  <a:pt x="2" y="929"/>
                </a:cubicBezTo>
                <a:cubicBezTo>
                  <a:pt x="1" y="927"/>
                  <a:pt x="0" y="924"/>
                  <a:pt x="0" y="920"/>
                </a:cubicBezTo>
                <a:cubicBezTo>
                  <a:pt x="0" y="920"/>
                  <a:pt x="4" y="916"/>
                  <a:pt x="10" y="908"/>
                </a:cubicBezTo>
                <a:cubicBezTo>
                  <a:pt x="106" y="808"/>
                  <a:pt x="154" y="661"/>
                  <a:pt x="154" y="466"/>
                </a:cubicBezTo>
                <a:cubicBezTo>
                  <a:pt x="154" y="270"/>
                  <a:pt x="106" y="123"/>
                  <a:pt x="10" y="23"/>
                </a:cubicBezTo>
                <a:cubicBezTo>
                  <a:pt x="4" y="16"/>
                  <a:pt x="0" y="12"/>
                  <a:pt x="0" y="11"/>
                </a:cubicBezTo>
                <a:cubicBezTo>
                  <a:pt x="0" y="6"/>
                  <a:pt x="1" y="3"/>
                  <a:pt x="4"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08" name="フリーフォーム: 図形 3407"/>
          <p:cNvSpPr/>
          <p:nvPr/>
        </p:nvSpPr>
        <p:spPr>
          <a:xfrm>
            <a:off x="2825280" y="3495240"/>
            <a:ext cx="223200" cy="78840"/>
          </a:xfrm>
          <a:custGeom>
            <a:avLst/>
            <a:gdLst/>
            <a:ahLst/>
            <a:cxnLst/>
            <a:rect l="0" t="0" r="r" b="b"/>
            <a:pathLst>
              <a:path w="620" h="219">
                <a:moveTo>
                  <a:pt x="0" y="19"/>
                </a:moveTo>
                <a:cubicBezTo>
                  <a:pt x="0" y="11"/>
                  <a:pt x="4" y="5"/>
                  <a:pt x="13" y="0"/>
                </a:cubicBezTo>
                <a:lnTo>
                  <a:pt x="606" y="0"/>
                </a:lnTo>
                <a:cubicBezTo>
                  <a:pt x="616" y="5"/>
                  <a:pt x="620" y="11"/>
                  <a:pt x="620" y="19"/>
                </a:cubicBezTo>
                <a:cubicBezTo>
                  <a:pt x="620" y="26"/>
                  <a:pt x="616" y="32"/>
                  <a:pt x="607" y="37"/>
                </a:cubicBezTo>
                <a:lnTo>
                  <a:pt x="311" y="38"/>
                </a:lnTo>
                <a:lnTo>
                  <a:pt x="15" y="38"/>
                </a:lnTo>
                <a:cubicBezTo>
                  <a:pt x="5" y="34"/>
                  <a:pt x="0" y="28"/>
                  <a:pt x="0" y="19"/>
                </a:cubicBezTo>
                <a:moveTo>
                  <a:pt x="0" y="200"/>
                </a:moveTo>
                <a:cubicBezTo>
                  <a:pt x="0" y="191"/>
                  <a:pt x="5" y="185"/>
                  <a:pt x="15" y="182"/>
                </a:cubicBezTo>
                <a:lnTo>
                  <a:pt x="607" y="182"/>
                </a:lnTo>
                <a:cubicBezTo>
                  <a:pt x="616" y="188"/>
                  <a:pt x="620" y="194"/>
                  <a:pt x="620" y="200"/>
                </a:cubicBezTo>
                <a:cubicBezTo>
                  <a:pt x="620" y="208"/>
                  <a:pt x="616" y="215"/>
                  <a:pt x="606" y="219"/>
                </a:cubicBezTo>
                <a:lnTo>
                  <a:pt x="13" y="219"/>
                </a:lnTo>
                <a:cubicBezTo>
                  <a:pt x="4" y="215"/>
                  <a:pt x="0" y="208"/>
                  <a:pt x="0" y="20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09" name="フリーフォーム: 図形 3408"/>
          <p:cNvSpPr/>
          <p:nvPr/>
        </p:nvSpPr>
        <p:spPr>
          <a:xfrm>
            <a:off x="3171600" y="3468240"/>
            <a:ext cx="154080" cy="154080"/>
          </a:xfrm>
          <a:custGeom>
            <a:avLst/>
            <a:gdLst/>
            <a:ahLst/>
            <a:cxnLst/>
            <a:rect l="0" t="0" r="r" b="b"/>
            <a:pathLst>
              <a:path w="428" h="428">
                <a:moveTo>
                  <a:pt x="95" y="133"/>
                </a:moveTo>
                <a:cubicBezTo>
                  <a:pt x="95" y="133"/>
                  <a:pt x="89" y="133"/>
                  <a:pt x="75" y="133"/>
                </a:cubicBezTo>
                <a:cubicBezTo>
                  <a:pt x="61" y="133"/>
                  <a:pt x="50" y="128"/>
                  <a:pt x="41" y="119"/>
                </a:cubicBezTo>
                <a:cubicBezTo>
                  <a:pt x="31" y="110"/>
                  <a:pt x="27" y="98"/>
                  <a:pt x="27" y="83"/>
                </a:cubicBezTo>
                <a:cubicBezTo>
                  <a:pt x="27" y="61"/>
                  <a:pt x="37" y="42"/>
                  <a:pt x="58" y="25"/>
                </a:cubicBezTo>
                <a:cubicBezTo>
                  <a:pt x="79" y="8"/>
                  <a:pt x="117" y="0"/>
                  <a:pt x="171" y="0"/>
                </a:cubicBezTo>
                <a:cubicBezTo>
                  <a:pt x="216" y="0"/>
                  <a:pt x="253" y="10"/>
                  <a:pt x="281" y="30"/>
                </a:cubicBezTo>
                <a:cubicBezTo>
                  <a:pt x="308" y="50"/>
                  <a:pt x="327" y="73"/>
                  <a:pt x="336" y="100"/>
                </a:cubicBezTo>
                <a:cubicBezTo>
                  <a:pt x="340" y="109"/>
                  <a:pt x="341" y="119"/>
                  <a:pt x="341" y="129"/>
                </a:cubicBezTo>
                <a:cubicBezTo>
                  <a:pt x="341" y="140"/>
                  <a:pt x="341" y="175"/>
                  <a:pt x="342" y="236"/>
                </a:cubicBezTo>
                <a:lnTo>
                  <a:pt x="342" y="301"/>
                </a:lnTo>
                <a:cubicBezTo>
                  <a:pt x="342" y="331"/>
                  <a:pt x="344" y="352"/>
                  <a:pt x="347" y="363"/>
                </a:cubicBezTo>
                <a:cubicBezTo>
                  <a:pt x="350" y="374"/>
                  <a:pt x="356" y="380"/>
                  <a:pt x="366" y="380"/>
                </a:cubicBezTo>
                <a:cubicBezTo>
                  <a:pt x="376" y="380"/>
                  <a:pt x="383" y="375"/>
                  <a:pt x="386" y="365"/>
                </a:cubicBezTo>
                <a:cubicBezTo>
                  <a:pt x="389" y="355"/>
                  <a:pt x="390" y="338"/>
                  <a:pt x="390" y="315"/>
                </a:cubicBezTo>
                <a:lnTo>
                  <a:pt x="390" y="282"/>
                </a:lnTo>
                <a:lnTo>
                  <a:pt x="428" y="282"/>
                </a:lnTo>
                <a:lnTo>
                  <a:pt x="428" y="318"/>
                </a:lnTo>
                <a:cubicBezTo>
                  <a:pt x="427" y="343"/>
                  <a:pt x="426" y="358"/>
                  <a:pt x="425" y="362"/>
                </a:cubicBezTo>
                <a:cubicBezTo>
                  <a:pt x="419" y="380"/>
                  <a:pt x="408" y="395"/>
                  <a:pt x="392" y="407"/>
                </a:cubicBezTo>
                <a:cubicBezTo>
                  <a:pt x="376" y="417"/>
                  <a:pt x="358" y="423"/>
                  <a:pt x="340" y="423"/>
                </a:cubicBezTo>
                <a:cubicBezTo>
                  <a:pt x="322" y="424"/>
                  <a:pt x="308" y="418"/>
                  <a:pt x="296" y="407"/>
                </a:cubicBezTo>
                <a:cubicBezTo>
                  <a:pt x="285" y="394"/>
                  <a:pt x="278" y="381"/>
                  <a:pt x="274" y="367"/>
                </a:cubicBezTo>
                <a:lnTo>
                  <a:pt x="274" y="363"/>
                </a:lnTo>
                <a:lnTo>
                  <a:pt x="272" y="366"/>
                </a:lnTo>
                <a:cubicBezTo>
                  <a:pt x="271" y="367"/>
                  <a:pt x="269" y="369"/>
                  <a:pt x="268" y="371"/>
                </a:cubicBezTo>
                <a:cubicBezTo>
                  <a:pt x="266" y="373"/>
                  <a:pt x="263" y="376"/>
                  <a:pt x="260" y="380"/>
                </a:cubicBezTo>
                <a:cubicBezTo>
                  <a:pt x="257" y="383"/>
                  <a:pt x="253" y="387"/>
                  <a:pt x="249" y="390"/>
                </a:cubicBezTo>
                <a:cubicBezTo>
                  <a:pt x="245" y="393"/>
                  <a:pt x="240" y="397"/>
                  <a:pt x="235" y="402"/>
                </a:cubicBezTo>
                <a:cubicBezTo>
                  <a:pt x="230" y="406"/>
                  <a:pt x="224" y="410"/>
                  <a:pt x="218" y="412"/>
                </a:cubicBezTo>
                <a:cubicBezTo>
                  <a:pt x="212" y="415"/>
                  <a:pt x="205" y="417"/>
                  <a:pt x="198" y="420"/>
                </a:cubicBezTo>
                <a:cubicBezTo>
                  <a:pt x="190" y="422"/>
                  <a:pt x="182" y="424"/>
                  <a:pt x="174" y="425"/>
                </a:cubicBezTo>
                <a:cubicBezTo>
                  <a:pt x="165" y="426"/>
                  <a:pt x="155" y="427"/>
                  <a:pt x="145" y="428"/>
                </a:cubicBezTo>
                <a:cubicBezTo>
                  <a:pt x="108" y="428"/>
                  <a:pt x="74" y="418"/>
                  <a:pt x="44" y="398"/>
                </a:cubicBezTo>
                <a:cubicBezTo>
                  <a:pt x="14" y="379"/>
                  <a:pt x="0" y="352"/>
                  <a:pt x="0" y="317"/>
                </a:cubicBezTo>
                <a:cubicBezTo>
                  <a:pt x="0" y="304"/>
                  <a:pt x="2" y="292"/>
                  <a:pt x="6" y="280"/>
                </a:cubicBezTo>
                <a:cubicBezTo>
                  <a:pt x="10" y="268"/>
                  <a:pt x="19" y="255"/>
                  <a:pt x="31" y="242"/>
                </a:cubicBezTo>
                <a:cubicBezTo>
                  <a:pt x="44" y="228"/>
                  <a:pt x="59" y="217"/>
                  <a:pt x="76" y="207"/>
                </a:cubicBezTo>
                <a:cubicBezTo>
                  <a:pt x="93" y="198"/>
                  <a:pt x="117" y="189"/>
                  <a:pt x="148" y="181"/>
                </a:cubicBezTo>
                <a:cubicBezTo>
                  <a:pt x="179" y="173"/>
                  <a:pt x="214" y="169"/>
                  <a:pt x="251" y="167"/>
                </a:cubicBezTo>
                <a:lnTo>
                  <a:pt x="264" y="167"/>
                </a:lnTo>
                <a:lnTo>
                  <a:pt x="264" y="147"/>
                </a:lnTo>
                <a:cubicBezTo>
                  <a:pt x="264" y="126"/>
                  <a:pt x="262" y="110"/>
                  <a:pt x="258" y="100"/>
                </a:cubicBezTo>
                <a:cubicBezTo>
                  <a:pt x="245" y="56"/>
                  <a:pt x="215" y="34"/>
                  <a:pt x="168" y="34"/>
                </a:cubicBezTo>
                <a:cubicBezTo>
                  <a:pt x="157" y="34"/>
                  <a:pt x="146" y="35"/>
                  <a:pt x="136" y="35"/>
                </a:cubicBezTo>
                <a:cubicBezTo>
                  <a:pt x="126" y="36"/>
                  <a:pt x="119" y="37"/>
                  <a:pt x="113" y="39"/>
                </a:cubicBezTo>
                <a:cubicBezTo>
                  <a:pt x="108" y="41"/>
                  <a:pt x="105" y="42"/>
                  <a:pt x="106" y="42"/>
                </a:cubicBezTo>
                <a:cubicBezTo>
                  <a:pt x="119" y="51"/>
                  <a:pt x="126" y="65"/>
                  <a:pt x="126" y="83"/>
                </a:cubicBezTo>
                <a:cubicBezTo>
                  <a:pt x="126" y="98"/>
                  <a:pt x="121" y="110"/>
                  <a:pt x="111" y="119"/>
                </a:cubicBezTo>
                <a:lnTo>
                  <a:pt x="95" y="133"/>
                </a:lnTo>
                <a:moveTo>
                  <a:pt x="85" y="318"/>
                </a:moveTo>
                <a:cubicBezTo>
                  <a:pt x="85" y="337"/>
                  <a:pt x="93" y="354"/>
                  <a:pt x="108" y="369"/>
                </a:cubicBezTo>
                <a:cubicBezTo>
                  <a:pt x="122" y="384"/>
                  <a:pt x="141" y="392"/>
                  <a:pt x="162" y="393"/>
                </a:cubicBezTo>
                <a:cubicBezTo>
                  <a:pt x="186" y="393"/>
                  <a:pt x="207" y="385"/>
                  <a:pt x="225" y="371"/>
                </a:cubicBezTo>
                <a:cubicBezTo>
                  <a:pt x="243" y="357"/>
                  <a:pt x="255" y="338"/>
                  <a:pt x="261" y="315"/>
                </a:cubicBezTo>
                <a:cubicBezTo>
                  <a:pt x="262" y="311"/>
                  <a:pt x="263" y="291"/>
                  <a:pt x="264" y="254"/>
                </a:cubicBezTo>
                <a:cubicBezTo>
                  <a:pt x="264" y="218"/>
                  <a:pt x="264" y="200"/>
                  <a:pt x="263" y="200"/>
                </a:cubicBezTo>
                <a:cubicBezTo>
                  <a:pt x="258" y="200"/>
                  <a:pt x="251" y="200"/>
                  <a:pt x="243" y="201"/>
                </a:cubicBezTo>
                <a:cubicBezTo>
                  <a:pt x="235" y="202"/>
                  <a:pt x="221" y="204"/>
                  <a:pt x="202" y="209"/>
                </a:cubicBezTo>
                <a:cubicBezTo>
                  <a:pt x="182" y="214"/>
                  <a:pt x="164" y="220"/>
                  <a:pt x="148" y="228"/>
                </a:cubicBezTo>
                <a:cubicBezTo>
                  <a:pt x="131" y="235"/>
                  <a:pt x="117" y="247"/>
                  <a:pt x="105" y="262"/>
                </a:cubicBezTo>
                <a:cubicBezTo>
                  <a:pt x="92" y="278"/>
                  <a:pt x="86" y="296"/>
                  <a:pt x="85" y="31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0" name="フリーフォーム: 図形 3409"/>
          <p:cNvSpPr/>
          <p:nvPr/>
        </p:nvSpPr>
        <p:spPr>
          <a:xfrm>
            <a:off x="3334320" y="3470040"/>
            <a:ext cx="115560" cy="148680"/>
          </a:xfrm>
          <a:custGeom>
            <a:avLst/>
            <a:gdLst/>
            <a:ahLst/>
            <a:cxnLst/>
            <a:rect l="0" t="0" r="r" b="b"/>
            <a:pathLst>
              <a:path w="321" h="413">
                <a:moveTo>
                  <a:pt x="15" y="370"/>
                </a:moveTo>
                <a:lnTo>
                  <a:pt x="28" y="370"/>
                </a:lnTo>
                <a:cubicBezTo>
                  <a:pt x="52" y="370"/>
                  <a:pt x="66" y="366"/>
                  <a:pt x="71" y="357"/>
                </a:cubicBezTo>
                <a:lnTo>
                  <a:pt x="71" y="349"/>
                </a:lnTo>
                <a:cubicBezTo>
                  <a:pt x="71" y="344"/>
                  <a:pt x="71" y="337"/>
                  <a:pt x="71" y="328"/>
                </a:cubicBezTo>
                <a:cubicBezTo>
                  <a:pt x="71" y="319"/>
                  <a:pt x="72" y="310"/>
                  <a:pt x="72" y="299"/>
                </a:cubicBezTo>
                <a:cubicBezTo>
                  <a:pt x="73" y="289"/>
                  <a:pt x="73" y="277"/>
                  <a:pt x="72" y="263"/>
                </a:cubicBezTo>
                <a:cubicBezTo>
                  <a:pt x="72" y="249"/>
                  <a:pt x="72" y="236"/>
                  <a:pt x="72" y="224"/>
                </a:cubicBezTo>
                <a:cubicBezTo>
                  <a:pt x="72" y="205"/>
                  <a:pt x="72" y="184"/>
                  <a:pt x="72" y="162"/>
                </a:cubicBezTo>
                <a:cubicBezTo>
                  <a:pt x="72" y="141"/>
                  <a:pt x="72" y="122"/>
                  <a:pt x="72" y="108"/>
                </a:cubicBezTo>
                <a:lnTo>
                  <a:pt x="71" y="86"/>
                </a:lnTo>
                <a:cubicBezTo>
                  <a:pt x="70" y="74"/>
                  <a:pt x="65" y="67"/>
                  <a:pt x="58" y="63"/>
                </a:cubicBezTo>
                <a:cubicBezTo>
                  <a:pt x="52" y="59"/>
                  <a:pt x="38" y="56"/>
                  <a:pt x="17" y="55"/>
                </a:cubicBezTo>
                <a:lnTo>
                  <a:pt x="0" y="55"/>
                </a:lnTo>
                <a:lnTo>
                  <a:pt x="0" y="33"/>
                </a:lnTo>
                <a:cubicBezTo>
                  <a:pt x="0" y="18"/>
                  <a:pt x="0" y="11"/>
                  <a:pt x="2" y="11"/>
                </a:cubicBezTo>
                <a:lnTo>
                  <a:pt x="11" y="10"/>
                </a:lnTo>
                <a:cubicBezTo>
                  <a:pt x="17" y="9"/>
                  <a:pt x="26" y="9"/>
                  <a:pt x="37" y="8"/>
                </a:cubicBezTo>
                <a:cubicBezTo>
                  <a:pt x="48" y="7"/>
                  <a:pt x="59" y="7"/>
                  <a:pt x="70" y="6"/>
                </a:cubicBezTo>
                <a:cubicBezTo>
                  <a:pt x="80" y="5"/>
                  <a:pt x="91" y="5"/>
                  <a:pt x="103" y="4"/>
                </a:cubicBezTo>
                <a:cubicBezTo>
                  <a:pt x="115" y="4"/>
                  <a:pt x="124" y="3"/>
                  <a:pt x="130" y="1"/>
                </a:cubicBezTo>
                <a:cubicBezTo>
                  <a:pt x="136" y="0"/>
                  <a:pt x="140" y="0"/>
                  <a:pt x="140" y="1"/>
                </a:cubicBezTo>
                <a:lnTo>
                  <a:pt x="143" y="1"/>
                </a:lnTo>
                <a:lnTo>
                  <a:pt x="143" y="66"/>
                </a:lnTo>
                <a:cubicBezTo>
                  <a:pt x="167" y="24"/>
                  <a:pt x="198" y="1"/>
                  <a:pt x="234" y="1"/>
                </a:cubicBezTo>
                <a:lnTo>
                  <a:pt x="240" y="1"/>
                </a:lnTo>
                <a:cubicBezTo>
                  <a:pt x="268" y="1"/>
                  <a:pt x="288" y="8"/>
                  <a:pt x="301" y="23"/>
                </a:cubicBezTo>
                <a:cubicBezTo>
                  <a:pt x="314" y="37"/>
                  <a:pt x="321" y="51"/>
                  <a:pt x="321" y="66"/>
                </a:cubicBezTo>
                <a:cubicBezTo>
                  <a:pt x="321" y="79"/>
                  <a:pt x="317" y="90"/>
                  <a:pt x="309" y="99"/>
                </a:cubicBezTo>
                <a:cubicBezTo>
                  <a:pt x="301" y="109"/>
                  <a:pt x="289" y="113"/>
                  <a:pt x="273" y="113"/>
                </a:cubicBezTo>
                <a:cubicBezTo>
                  <a:pt x="258" y="113"/>
                  <a:pt x="246" y="108"/>
                  <a:pt x="239" y="98"/>
                </a:cubicBezTo>
                <a:cubicBezTo>
                  <a:pt x="232" y="88"/>
                  <a:pt x="227" y="78"/>
                  <a:pt x="227" y="67"/>
                </a:cubicBezTo>
                <a:cubicBezTo>
                  <a:pt x="227" y="61"/>
                  <a:pt x="227" y="56"/>
                  <a:pt x="229" y="52"/>
                </a:cubicBezTo>
                <a:cubicBezTo>
                  <a:pt x="230" y="47"/>
                  <a:pt x="232" y="44"/>
                  <a:pt x="233" y="41"/>
                </a:cubicBezTo>
                <a:cubicBezTo>
                  <a:pt x="235" y="37"/>
                  <a:pt x="236" y="36"/>
                  <a:pt x="236" y="36"/>
                </a:cubicBezTo>
                <a:cubicBezTo>
                  <a:pt x="235" y="35"/>
                  <a:pt x="228" y="36"/>
                  <a:pt x="215" y="40"/>
                </a:cubicBezTo>
                <a:cubicBezTo>
                  <a:pt x="205" y="45"/>
                  <a:pt x="197" y="49"/>
                  <a:pt x="192" y="54"/>
                </a:cubicBezTo>
                <a:cubicBezTo>
                  <a:pt x="162" y="82"/>
                  <a:pt x="148" y="137"/>
                  <a:pt x="148" y="220"/>
                </a:cubicBezTo>
                <a:lnTo>
                  <a:pt x="148" y="269"/>
                </a:lnTo>
                <a:cubicBezTo>
                  <a:pt x="148" y="278"/>
                  <a:pt x="148" y="286"/>
                  <a:pt x="148" y="295"/>
                </a:cubicBezTo>
                <a:cubicBezTo>
                  <a:pt x="148" y="303"/>
                  <a:pt x="148" y="311"/>
                  <a:pt x="148" y="319"/>
                </a:cubicBezTo>
                <a:cubicBezTo>
                  <a:pt x="148" y="326"/>
                  <a:pt x="148" y="332"/>
                  <a:pt x="149" y="337"/>
                </a:cubicBezTo>
                <a:cubicBezTo>
                  <a:pt x="149" y="342"/>
                  <a:pt x="149" y="347"/>
                  <a:pt x="149" y="351"/>
                </a:cubicBezTo>
                <a:lnTo>
                  <a:pt x="149" y="356"/>
                </a:lnTo>
                <a:cubicBezTo>
                  <a:pt x="149" y="357"/>
                  <a:pt x="150" y="358"/>
                  <a:pt x="151" y="360"/>
                </a:cubicBezTo>
                <a:cubicBezTo>
                  <a:pt x="153" y="361"/>
                  <a:pt x="154" y="362"/>
                  <a:pt x="156" y="363"/>
                </a:cubicBezTo>
                <a:cubicBezTo>
                  <a:pt x="158" y="363"/>
                  <a:pt x="159" y="364"/>
                  <a:pt x="161" y="365"/>
                </a:cubicBezTo>
                <a:cubicBezTo>
                  <a:pt x="162" y="367"/>
                  <a:pt x="164" y="367"/>
                  <a:pt x="167" y="367"/>
                </a:cubicBezTo>
                <a:cubicBezTo>
                  <a:pt x="170" y="367"/>
                  <a:pt x="173" y="367"/>
                  <a:pt x="174" y="368"/>
                </a:cubicBezTo>
                <a:cubicBezTo>
                  <a:pt x="175" y="369"/>
                  <a:pt x="179" y="369"/>
                  <a:pt x="183" y="369"/>
                </a:cubicBezTo>
                <a:cubicBezTo>
                  <a:pt x="187" y="369"/>
                  <a:pt x="190" y="369"/>
                  <a:pt x="192" y="369"/>
                </a:cubicBezTo>
                <a:cubicBezTo>
                  <a:pt x="193" y="369"/>
                  <a:pt x="196" y="369"/>
                  <a:pt x="201" y="370"/>
                </a:cubicBezTo>
                <a:cubicBezTo>
                  <a:pt x="206" y="371"/>
                  <a:pt x="209" y="371"/>
                  <a:pt x="210" y="370"/>
                </a:cubicBezTo>
                <a:lnTo>
                  <a:pt x="239" y="370"/>
                </a:lnTo>
                <a:lnTo>
                  <a:pt x="239" y="413"/>
                </a:lnTo>
                <a:lnTo>
                  <a:pt x="231" y="413"/>
                </a:lnTo>
                <a:cubicBezTo>
                  <a:pt x="219" y="411"/>
                  <a:pt x="180" y="410"/>
                  <a:pt x="111" y="410"/>
                </a:cubicBezTo>
                <a:cubicBezTo>
                  <a:pt x="48" y="410"/>
                  <a:pt x="13" y="411"/>
                  <a:pt x="7" y="413"/>
                </a:cubicBezTo>
                <a:lnTo>
                  <a:pt x="0" y="413"/>
                </a:lnTo>
                <a:lnTo>
                  <a:pt x="0" y="370"/>
                </a:lnTo>
                <a:lnTo>
                  <a:pt x="15" y="37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1" name="フリーフォーム: 図形 3410"/>
          <p:cNvSpPr/>
          <p:nvPr/>
        </p:nvSpPr>
        <p:spPr>
          <a:xfrm>
            <a:off x="3468600" y="3466440"/>
            <a:ext cx="153000" cy="221040"/>
          </a:xfrm>
          <a:custGeom>
            <a:avLst/>
            <a:gdLst/>
            <a:ahLst/>
            <a:cxnLst/>
            <a:rect l="0" t="0" r="r" b="b"/>
            <a:pathLst>
              <a:path w="425" h="614">
                <a:moveTo>
                  <a:pt x="279" y="41"/>
                </a:moveTo>
                <a:cubicBezTo>
                  <a:pt x="306" y="14"/>
                  <a:pt x="338" y="0"/>
                  <a:pt x="373" y="0"/>
                </a:cubicBezTo>
                <a:cubicBezTo>
                  <a:pt x="392" y="0"/>
                  <a:pt x="405" y="6"/>
                  <a:pt x="413" y="18"/>
                </a:cubicBezTo>
                <a:cubicBezTo>
                  <a:pt x="421" y="30"/>
                  <a:pt x="425" y="42"/>
                  <a:pt x="425" y="53"/>
                </a:cubicBezTo>
                <a:cubicBezTo>
                  <a:pt x="425" y="62"/>
                  <a:pt x="422" y="70"/>
                  <a:pt x="417" y="77"/>
                </a:cubicBezTo>
                <a:cubicBezTo>
                  <a:pt x="411" y="83"/>
                  <a:pt x="403" y="87"/>
                  <a:pt x="392" y="87"/>
                </a:cubicBezTo>
                <a:cubicBezTo>
                  <a:pt x="371" y="87"/>
                  <a:pt x="360" y="78"/>
                  <a:pt x="357" y="59"/>
                </a:cubicBezTo>
                <a:cubicBezTo>
                  <a:pt x="356" y="50"/>
                  <a:pt x="357" y="44"/>
                  <a:pt x="360" y="39"/>
                </a:cubicBezTo>
                <a:cubicBezTo>
                  <a:pt x="360" y="39"/>
                  <a:pt x="360" y="38"/>
                  <a:pt x="361" y="37"/>
                </a:cubicBezTo>
                <a:lnTo>
                  <a:pt x="361" y="36"/>
                </a:lnTo>
                <a:cubicBezTo>
                  <a:pt x="344" y="38"/>
                  <a:pt x="326" y="44"/>
                  <a:pt x="311" y="56"/>
                </a:cubicBezTo>
                <a:cubicBezTo>
                  <a:pt x="306" y="59"/>
                  <a:pt x="303" y="61"/>
                  <a:pt x="303" y="63"/>
                </a:cubicBezTo>
                <a:cubicBezTo>
                  <a:pt x="303" y="63"/>
                  <a:pt x="304" y="65"/>
                  <a:pt x="307" y="67"/>
                </a:cubicBezTo>
                <a:cubicBezTo>
                  <a:pt x="309" y="70"/>
                  <a:pt x="312" y="73"/>
                  <a:pt x="315" y="78"/>
                </a:cubicBezTo>
                <a:cubicBezTo>
                  <a:pt x="318" y="83"/>
                  <a:pt x="322" y="89"/>
                  <a:pt x="326" y="95"/>
                </a:cubicBezTo>
                <a:cubicBezTo>
                  <a:pt x="330" y="101"/>
                  <a:pt x="333" y="109"/>
                  <a:pt x="335" y="119"/>
                </a:cubicBezTo>
                <a:cubicBezTo>
                  <a:pt x="337" y="129"/>
                  <a:pt x="338" y="140"/>
                  <a:pt x="339" y="150"/>
                </a:cubicBezTo>
                <a:cubicBezTo>
                  <a:pt x="339" y="189"/>
                  <a:pt x="322" y="221"/>
                  <a:pt x="292" y="248"/>
                </a:cubicBezTo>
                <a:cubicBezTo>
                  <a:pt x="262" y="274"/>
                  <a:pt x="224" y="288"/>
                  <a:pt x="179" y="289"/>
                </a:cubicBezTo>
                <a:cubicBezTo>
                  <a:pt x="148" y="289"/>
                  <a:pt x="118" y="280"/>
                  <a:pt x="87" y="263"/>
                </a:cubicBezTo>
                <a:cubicBezTo>
                  <a:pt x="81" y="274"/>
                  <a:pt x="77" y="286"/>
                  <a:pt x="77" y="298"/>
                </a:cubicBezTo>
                <a:cubicBezTo>
                  <a:pt x="77" y="320"/>
                  <a:pt x="85" y="336"/>
                  <a:pt x="101" y="346"/>
                </a:cubicBezTo>
                <a:cubicBezTo>
                  <a:pt x="107" y="350"/>
                  <a:pt x="112" y="352"/>
                  <a:pt x="117" y="352"/>
                </a:cubicBezTo>
                <a:cubicBezTo>
                  <a:pt x="122" y="352"/>
                  <a:pt x="144" y="353"/>
                  <a:pt x="184" y="354"/>
                </a:cubicBezTo>
                <a:cubicBezTo>
                  <a:pt x="236" y="354"/>
                  <a:pt x="270" y="356"/>
                  <a:pt x="285" y="359"/>
                </a:cubicBezTo>
                <a:cubicBezTo>
                  <a:pt x="322" y="365"/>
                  <a:pt x="353" y="378"/>
                  <a:pt x="375" y="398"/>
                </a:cubicBezTo>
                <a:cubicBezTo>
                  <a:pt x="399" y="422"/>
                  <a:pt x="411" y="452"/>
                  <a:pt x="411" y="490"/>
                </a:cubicBezTo>
                <a:cubicBezTo>
                  <a:pt x="411" y="531"/>
                  <a:pt x="387" y="563"/>
                  <a:pt x="339" y="586"/>
                </a:cubicBezTo>
                <a:cubicBezTo>
                  <a:pt x="300" y="605"/>
                  <a:pt x="256" y="614"/>
                  <a:pt x="205" y="614"/>
                </a:cubicBezTo>
                <a:cubicBezTo>
                  <a:pt x="154" y="614"/>
                  <a:pt x="110" y="605"/>
                  <a:pt x="72" y="586"/>
                </a:cubicBezTo>
                <a:cubicBezTo>
                  <a:pt x="24" y="564"/>
                  <a:pt x="0" y="533"/>
                  <a:pt x="0" y="493"/>
                </a:cubicBezTo>
                <a:cubicBezTo>
                  <a:pt x="0" y="469"/>
                  <a:pt x="6" y="451"/>
                  <a:pt x="19" y="436"/>
                </a:cubicBezTo>
                <a:cubicBezTo>
                  <a:pt x="32" y="421"/>
                  <a:pt x="45" y="411"/>
                  <a:pt x="58" y="405"/>
                </a:cubicBezTo>
                <a:lnTo>
                  <a:pt x="69" y="399"/>
                </a:lnTo>
                <a:cubicBezTo>
                  <a:pt x="46" y="380"/>
                  <a:pt x="35" y="354"/>
                  <a:pt x="35" y="321"/>
                </a:cubicBezTo>
                <a:cubicBezTo>
                  <a:pt x="35" y="292"/>
                  <a:pt x="44" y="266"/>
                  <a:pt x="62" y="242"/>
                </a:cubicBezTo>
                <a:cubicBezTo>
                  <a:pt x="35" y="215"/>
                  <a:pt x="21" y="184"/>
                  <a:pt x="21" y="150"/>
                </a:cubicBezTo>
                <a:cubicBezTo>
                  <a:pt x="21" y="111"/>
                  <a:pt x="37" y="78"/>
                  <a:pt x="68" y="51"/>
                </a:cubicBezTo>
                <a:cubicBezTo>
                  <a:pt x="99" y="25"/>
                  <a:pt x="136" y="11"/>
                  <a:pt x="180" y="11"/>
                </a:cubicBezTo>
                <a:cubicBezTo>
                  <a:pt x="212" y="11"/>
                  <a:pt x="241" y="19"/>
                  <a:pt x="269" y="35"/>
                </a:cubicBezTo>
                <a:lnTo>
                  <a:pt x="279" y="41"/>
                </a:lnTo>
                <a:moveTo>
                  <a:pt x="251" y="103"/>
                </a:moveTo>
                <a:cubicBezTo>
                  <a:pt x="248" y="85"/>
                  <a:pt x="240" y="72"/>
                  <a:pt x="227" y="62"/>
                </a:cubicBezTo>
                <a:cubicBezTo>
                  <a:pt x="214" y="52"/>
                  <a:pt x="198" y="46"/>
                  <a:pt x="179" y="46"/>
                </a:cubicBezTo>
                <a:cubicBezTo>
                  <a:pt x="161" y="46"/>
                  <a:pt x="145" y="51"/>
                  <a:pt x="132" y="61"/>
                </a:cubicBezTo>
                <a:cubicBezTo>
                  <a:pt x="119" y="71"/>
                  <a:pt x="111" y="85"/>
                  <a:pt x="108" y="103"/>
                </a:cubicBezTo>
                <a:cubicBezTo>
                  <a:pt x="106" y="113"/>
                  <a:pt x="105" y="129"/>
                  <a:pt x="105" y="150"/>
                </a:cubicBezTo>
                <a:cubicBezTo>
                  <a:pt x="105" y="177"/>
                  <a:pt x="107" y="198"/>
                  <a:pt x="112" y="211"/>
                </a:cubicBezTo>
                <a:cubicBezTo>
                  <a:pt x="116" y="224"/>
                  <a:pt x="125" y="234"/>
                  <a:pt x="139" y="243"/>
                </a:cubicBezTo>
                <a:cubicBezTo>
                  <a:pt x="150" y="249"/>
                  <a:pt x="163" y="252"/>
                  <a:pt x="179" y="252"/>
                </a:cubicBezTo>
                <a:cubicBezTo>
                  <a:pt x="193" y="252"/>
                  <a:pt x="205" y="250"/>
                  <a:pt x="215" y="246"/>
                </a:cubicBezTo>
                <a:cubicBezTo>
                  <a:pt x="225" y="242"/>
                  <a:pt x="232" y="236"/>
                  <a:pt x="236" y="229"/>
                </a:cubicBezTo>
                <a:cubicBezTo>
                  <a:pt x="241" y="222"/>
                  <a:pt x="244" y="216"/>
                  <a:pt x="246" y="211"/>
                </a:cubicBezTo>
                <a:cubicBezTo>
                  <a:pt x="249" y="205"/>
                  <a:pt x="250" y="200"/>
                  <a:pt x="251" y="197"/>
                </a:cubicBezTo>
                <a:cubicBezTo>
                  <a:pt x="253" y="187"/>
                  <a:pt x="254" y="171"/>
                  <a:pt x="254" y="150"/>
                </a:cubicBezTo>
                <a:cubicBezTo>
                  <a:pt x="254" y="129"/>
                  <a:pt x="253" y="113"/>
                  <a:pt x="251" y="103"/>
                </a:cubicBezTo>
                <a:moveTo>
                  <a:pt x="349" y="493"/>
                </a:moveTo>
                <a:cubicBezTo>
                  <a:pt x="349" y="476"/>
                  <a:pt x="345" y="463"/>
                  <a:pt x="336" y="453"/>
                </a:cubicBezTo>
                <a:cubicBezTo>
                  <a:pt x="326" y="443"/>
                  <a:pt x="313" y="436"/>
                  <a:pt x="297" y="432"/>
                </a:cubicBezTo>
                <a:cubicBezTo>
                  <a:pt x="280" y="428"/>
                  <a:pt x="265" y="425"/>
                  <a:pt x="251" y="424"/>
                </a:cubicBezTo>
                <a:cubicBezTo>
                  <a:pt x="237" y="422"/>
                  <a:pt x="221" y="422"/>
                  <a:pt x="201" y="422"/>
                </a:cubicBezTo>
                <a:lnTo>
                  <a:pt x="176" y="422"/>
                </a:lnTo>
                <a:cubicBezTo>
                  <a:pt x="134" y="422"/>
                  <a:pt x="109" y="424"/>
                  <a:pt x="101" y="427"/>
                </a:cubicBezTo>
                <a:cubicBezTo>
                  <a:pt x="89" y="433"/>
                  <a:pt x="79" y="442"/>
                  <a:pt x="72" y="453"/>
                </a:cubicBezTo>
                <a:cubicBezTo>
                  <a:pt x="66" y="465"/>
                  <a:pt x="62" y="478"/>
                  <a:pt x="61" y="492"/>
                </a:cubicBezTo>
                <a:cubicBezTo>
                  <a:pt x="61" y="498"/>
                  <a:pt x="63" y="505"/>
                  <a:pt x="67" y="513"/>
                </a:cubicBezTo>
                <a:cubicBezTo>
                  <a:pt x="71" y="521"/>
                  <a:pt x="77" y="530"/>
                  <a:pt x="86" y="541"/>
                </a:cubicBezTo>
                <a:cubicBezTo>
                  <a:pt x="96" y="551"/>
                  <a:pt x="111" y="560"/>
                  <a:pt x="131" y="567"/>
                </a:cubicBezTo>
                <a:cubicBezTo>
                  <a:pt x="152" y="574"/>
                  <a:pt x="176" y="578"/>
                  <a:pt x="205" y="578"/>
                </a:cubicBezTo>
                <a:cubicBezTo>
                  <a:pt x="248" y="578"/>
                  <a:pt x="283" y="569"/>
                  <a:pt x="309" y="552"/>
                </a:cubicBezTo>
                <a:cubicBezTo>
                  <a:pt x="336" y="535"/>
                  <a:pt x="349" y="515"/>
                  <a:pt x="349" y="49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2" name="フリーフォーム: 図形 3411"/>
          <p:cNvSpPr/>
          <p:nvPr/>
        </p:nvSpPr>
        <p:spPr>
          <a:xfrm>
            <a:off x="3634560" y="3470040"/>
            <a:ext cx="266400" cy="148680"/>
          </a:xfrm>
          <a:custGeom>
            <a:avLst/>
            <a:gdLst/>
            <a:ahLst/>
            <a:cxnLst/>
            <a:rect l="0" t="0" r="r" b="b"/>
            <a:pathLst>
              <a:path w="740" h="413">
                <a:moveTo>
                  <a:pt x="15" y="370"/>
                </a:moveTo>
                <a:lnTo>
                  <a:pt x="28" y="370"/>
                </a:lnTo>
                <a:cubicBezTo>
                  <a:pt x="52" y="370"/>
                  <a:pt x="67" y="366"/>
                  <a:pt x="72" y="357"/>
                </a:cubicBezTo>
                <a:lnTo>
                  <a:pt x="72" y="349"/>
                </a:lnTo>
                <a:cubicBezTo>
                  <a:pt x="72" y="344"/>
                  <a:pt x="72" y="337"/>
                  <a:pt x="72" y="328"/>
                </a:cubicBezTo>
                <a:cubicBezTo>
                  <a:pt x="72" y="319"/>
                  <a:pt x="72" y="310"/>
                  <a:pt x="72" y="299"/>
                </a:cubicBezTo>
                <a:cubicBezTo>
                  <a:pt x="72" y="289"/>
                  <a:pt x="72" y="277"/>
                  <a:pt x="73" y="263"/>
                </a:cubicBezTo>
                <a:cubicBezTo>
                  <a:pt x="73" y="249"/>
                  <a:pt x="73" y="236"/>
                  <a:pt x="73" y="224"/>
                </a:cubicBezTo>
                <a:cubicBezTo>
                  <a:pt x="73" y="205"/>
                  <a:pt x="73" y="184"/>
                  <a:pt x="73" y="162"/>
                </a:cubicBezTo>
                <a:cubicBezTo>
                  <a:pt x="73" y="141"/>
                  <a:pt x="72" y="122"/>
                  <a:pt x="72" y="108"/>
                </a:cubicBezTo>
                <a:lnTo>
                  <a:pt x="72" y="86"/>
                </a:lnTo>
                <a:cubicBezTo>
                  <a:pt x="70" y="74"/>
                  <a:pt x="66" y="67"/>
                  <a:pt x="59" y="63"/>
                </a:cubicBezTo>
                <a:cubicBezTo>
                  <a:pt x="52" y="59"/>
                  <a:pt x="38" y="56"/>
                  <a:pt x="17" y="55"/>
                </a:cubicBezTo>
                <a:lnTo>
                  <a:pt x="0" y="55"/>
                </a:lnTo>
                <a:lnTo>
                  <a:pt x="0" y="33"/>
                </a:lnTo>
                <a:cubicBezTo>
                  <a:pt x="0" y="18"/>
                  <a:pt x="1" y="11"/>
                  <a:pt x="2" y="11"/>
                </a:cubicBezTo>
                <a:lnTo>
                  <a:pt x="11" y="10"/>
                </a:lnTo>
                <a:cubicBezTo>
                  <a:pt x="17" y="9"/>
                  <a:pt x="26" y="9"/>
                  <a:pt x="37" y="8"/>
                </a:cubicBezTo>
                <a:cubicBezTo>
                  <a:pt x="48" y="7"/>
                  <a:pt x="60" y="7"/>
                  <a:pt x="72" y="6"/>
                </a:cubicBezTo>
                <a:cubicBezTo>
                  <a:pt x="82" y="5"/>
                  <a:pt x="93" y="5"/>
                  <a:pt x="105" y="4"/>
                </a:cubicBezTo>
                <a:cubicBezTo>
                  <a:pt x="117" y="4"/>
                  <a:pt x="126" y="3"/>
                  <a:pt x="132" y="1"/>
                </a:cubicBezTo>
                <a:cubicBezTo>
                  <a:pt x="138" y="0"/>
                  <a:pt x="142" y="0"/>
                  <a:pt x="142" y="1"/>
                </a:cubicBezTo>
                <a:lnTo>
                  <a:pt x="145" y="1"/>
                </a:lnTo>
                <a:lnTo>
                  <a:pt x="145" y="39"/>
                </a:lnTo>
                <a:cubicBezTo>
                  <a:pt x="145" y="62"/>
                  <a:pt x="146" y="74"/>
                  <a:pt x="146" y="74"/>
                </a:cubicBezTo>
                <a:cubicBezTo>
                  <a:pt x="147" y="74"/>
                  <a:pt x="148" y="73"/>
                  <a:pt x="151" y="69"/>
                </a:cubicBezTo>
                <a:cubicBezTo>
                  <a:pt x="153" y="66"/>
                  <a:pt x="157" y="62"/>
                  <a:pt x="162" y="55"/>
                </a:cubicBezTo>
                <a:cubicBezTo>
                  <a:pt x="167" y="49"/>
                  <a:pt x="173" y="44"/>
                  <a:pt x="180" y="39"/>
                </a:cubicBezTo>
                <a:cubicBezTo>
                  <a:pt x="186" y="34"/>
                  <a:pt x="195" y="28"/>
                  <a:pt x="207" y="21"/>
                </a:cubicBezTo>
                <a:cubicBezTo>
                  <a:pt x="218" y="13"/>
                  <a:pt x="230" y="8"/>
                  <a:pt x="242" y="5"/>
                </a:cubicBezTo>
                <a:cubicBezTo>
                  <a:pt x="254" y="2"/>
                  <a:pt x="270" y="1"/>
                  <a:pt x="289" y="1"/>
                </a:cubicBezTo>
                <a:cubicBezTo>
                  <a:pt x="299" y="1"/>
                  <a:pt x="307" y="1"/>
                  <a:pt x="315" y="2"/>
                </a:cubicBezTo>
                <a:cubicBezTo>
                  <a:pt x="324" y="4"/>
                  <a:pt x="331" y="5"/>
                  <a:pt x="337" y="8"/>
                </a:cubicBezTo>
                <a:cubicBezTo>
                  <a:pt x="343" y="10"/>
                  <a:pt x="349" y="13"/>
                  <a:pt x="355" y="15"/>
                </a:cubicBezTo>
                <a:cubicBezTo>
                  <a:pt x="360" y="18"/>
                  <a:pt x="365" y="22"/>
                  <a:pt x="369" y="25"/>
                </a:cubicBezTo>
                <a:cubicBezTo>
                  <a:pt x="372" y="28"/>
                  <a:pt x="376" y="31"/>
                  <a:pt x="379" y="35"/>
                </a:cubicBezTo>
                <a:cubicBezTo>
                  <a:pt x="382" y="39"/>
                  <a:pt x="385" y="42"/>
                  <a:pt x="387" y="45"/>
                </a:cubicBezTo>
                <a:cubicBezTo>
                  <a:pt x="390" y="48"/>
                  <a:pt x="392" y="52"/>
                  <a:pt x="394" y="55"/>
                </a:cubicBezTo>
                <a:cubicBezTo>
                  <a:pt x="395" y="59"/>
                  <a:pt x="397" y="62"/>
                  <a:pt x="397" y="65"/>
                </a:cubicBezTo>
                <a:cubicBezTo>
                  <a:pt x="398" y="67"/>
                  <a:pt x="399" y="70"/>
                  <a:pt x="400" y="72"/>
                </a:cubicBezTo>
                <a:lnTo>
                  <a:pt x="402" y="77"/>
                </a:lnTo>
                <a:lnTo>
                  <a:pt x="405" y="73"/>
                </a:lnTo>
                <a:cubicBezTo>
                  <a:pt x="407" y="71"/>
                  <a:pt x="409" y="68"/>
                  <a:pt x="410" y="66"/>
                </a:cubicBezTo>
                <a:cubicBezTo>
                  <a:pt x="412" y="63"/>
                  <a:pt x="415" y="60"/>
                  <a:pt x="419" y="55"/>
                </a:cubicBezTo>
                <a:cubicBezTo>
                  <a:pt x="422" y="51"/>
                  <a:pt x="427" y="47"/>
                  <a:pt x="431" y="43"/>
                </a:cubicBezTo>
                <a:cubicBezTo>
                  <a:pt x="435" y="40"/>
                  <a:pt x="440" y="36"/>
                  <a:pt x="445" y="31"/>
                </a:cubicBezTo>
                <a:cubicBezTo>
                  <a:pt x="450" y="27"/>
                  <a:pt x="456" y="23"/>
                  <a:pt x="463" y="19"/>
                </a:cubicBezTo>
                <a:cubicBezTo>
                  <a:pt x="471" y="16"/>
                  <a:pt x="478" y="13"/>
                  <a:pt x="485" y="10"/>
                </a:cubicBezTo>
                <a:cubicBezTo>
                  <a:pt x="492" y="7"/>
                  <a:pt x="500" y="5"/>
                  <a:pt x="509" y="3"/>
                </a:cubicBezTo>
                <a:cubicBezTo>
                  <a:pt x="518" y="2"/>
                  <a:pt x="528" y="1"/>
                  <a:pt x="538" y="1"/>
                </a:cubicBezTo>
                <a:cubicBezTo>
                  <a:pt x="617" y="1"/>
                  <a:pt x="659" y="37"/>
                  <a:pt x="666" y="107"/>
                </a:cubicBezTo>
                <a:cubicBezTo>
                  <a:pt x="667" y="111"/>
                  <a:pt x="667" y="154"/>
                  <a:pt x="667" y="236"/>
                </a:cubicBezTo>
                <a:lnTo>
                  <a:pt x="667" y="316"/>
                </a:lnTo>
                <a:cubicBezTo>
                  <a:pt x="667" y="340"/>
                  <a:pt x="668" y="354"/>
                  <a:pt x="669" y="358"/>
                </a:cubicBezTo>
                <a:cubicBezTo>
                  <a:pt x="670" y="362"/>
                  <a:pt x="674" y="365"/>
                  <a:pt x="679" y="367"/>
                </a:cubicBezTo>
                <a:cubicBezTo>
                  <a:pt x="692" y="369"/>
                  <a:pt x="708" y="370"/>
                  <a:pt x="725" y="370"/>
                </a:cubicBezTo>
                <a:lnTo>
                  <a:pt x="740" y="370"/>
                </a:lnTo>
                <a:lnTo>
                  <a:pt x="740" y="413"/>
                </a:lnTo>
                <a:lnTo>
                  <a:pt x="732" y="413"/>
                </a:lnTo>
                <a:lnTo>
                  <a:pt x="711" y="412"/>
                </a:lnTo>
                <a:cubicBezTo>
                  <a:pt x="696" y="411"/>
                  <a:pt x="680" y="411"/>
                  <a:pt x="664" y="411"/>
                </a:cubicBezTo>
                <a:cubicBezTo>
                  <a:pt x="647" y="411"/>
                  <a:pt x="635" y="411"/>
                  <a:pt x="628" y="410"/>
                </a:cubicBezTo>
                <a:cubicBezTo>
                  <a:pt x="563" y="410"/>
                  <a:pt x="529" y="411"/>
                  <a:pt x="523" y="413"/>
                </a:cubicBezTo>
                <a:lnTo>
                  <a:pt x="516" y="413"/>
                </a:lnTo>
                <a:lnTo>
                  <a:pt x="516" y="370"/>
                </a:lnTo>
                <a:lnTo>
                  <a:pt x="530" y="370"/>
                </a:lnTo>
                <a:cubicBezTo>
                  <a:pt x="568" y="370"/>
                  <a:pt x="587" y="365"/>
                  <a:pt x="587" y="355"/>
                </a:cubicBezTo>
                <a:cubicBezTo>
                  <a:pt x="588" y="354"/>
                  <a:pt x="588" y="311"/>
                  <a:pt x="588" y="227"/>
                </a:cubicBezTo>
                <a:cubicBezTo>
                  <a:pt x="587" y="143"/>
                  <a:pt x="587" y="99"/>
                  <a:pt x="586" y="94"/>
                </a:cubicBezTo>
                <a:cubicBezTo>
                  <a:pt x="583" y="76"/>
                  <a:pt x="576" y="63"/>
                  <a:pt x="568" y="55"/>
                </a:cubicBezTo>
                <a:cubicBezTo>
                  <a:pt x="559" y="46"/>
                  <a:pt x="551" y="41"/>
                  <a:pt x="545" y="39"/>
                </a:cubicBezTo>
                <a:cubicBezTo>
                  <a:pt x="539" y="37"/>
                  <a:pt x="531" y="36"/>
                  <a:pt x="521" y="37"/>
                </a:cubicBezTo>
                <a:cubicBezTo>
                  <a:pt x="493" y="37"/>
                  <a:pt x="469" y="47"/>
                  <a:pt x="448" y="69"/>
                </a:cubicBezTo>
                <a:cubicBezTo>
                  <a:pt x="431" y="85"/>
                  <a:pt x="420" y="102"/>
                  <a:pt x="416" y="120"/>
                </a:cubicBezTo>
                <a:cubicBezTo>
                  <a:pt x="412" y="137"/>
                  <a:pt x="409" y="163"/>
                  <a:pt x="409" y="197"/>
                </a:cubicBezTo>
                <a:lnTo>
                  <a:pt x="409" y="256"/>
                </a:lnTo>
                <a:lnTo>
                  <a:pt x="409" y="312"/>
                </a:lnTo>
                <a:cubicBezTo>
                  <a:pt x="409" y="331"/>
                  <a:pt x="409" y="343"/>
                  <a:pt x="409" y="349"/>
                </a:cubicBezTo>
                <a:cubicBezTo>
                  <a:pt x="410" y="356"/>
                  <a:pt x="411" y="360"/>
                  <a:pt x="412" y="362"/>
                </a:cubicBezTo>
                <a:cubicBezTo>
                  <a:pt x="413" y="363"/>
                  <a:pt x="416" y="365"/>
                  <a:pt x="421" y="367"/>
                </a:cubicBezTo>
                <a:cubicBezTo>
                  <a:pt x="434" y="369"/>
                  <a:pt x="449" y="370"/>
                  <a:pt x="466" y="370"/>
                </a:cubicBezTo>
                <a:lnTo>
                  <a:pt x="481" y="370"/>
                </a:lnTo>
                <a:lnTo>
                  <a:pt x="481" y="413"/>
                </a:lnTo>
                <a:lnTo>
                  <a:pt x="474" y="413"/>
                </a:lnTo>
                <a:lnTo>
                  <a:pt x="451" y="412"/>
                </a:lnTo>
                <a:cubicBezTo>
                  <a:pt x="437" y="411"/>
                  <a:pt x="422" y="411"/>
                  <a:pt x="405" y="411"/>
                </a:cubicBezTo>
                <a:cubicBezTo>
                  <a:pt x="388" y="411"/>
                  <a:pt x="376" y="411"/>
                  <a:pt x="369" y="410"/>
                </a:cubicBezTo>
                <a:cubicBezTo>
                  <a:pt x="306" y="410"/>
                  <a:pt x="271" y="411"/>
                  <a:pt x="265" y="413"/>
                </a:cubicBezTo>
                <a:lnTo>
                  <a:pt x="258" y="413"/>
                </a:lnTo>
                <a:lnTo>
                  <a:pt x="258" y="370"/>
                </a:lnTo>
                <a:lnTo>
                  <a:pt x="273" y="370"/>
                </a:lnTo>
                <a:cubicBezTo>
                  <a:pt x="311" y="370"/>
                  <a:pt x="329" y="365"/>
                  <a:pt x="329" y="355"/>
                </a:cubicBezTo>
                <a:cubicBezTo>
                  <a:pt x="330" y="354"/>
                  <a:pt x="330" y="311"/>
                  <a:pt x="330" y="227"/>
                </a:cubicBezTo>
                <a:cubicBezTo>
                  <a:pt x="330" y="143"/>
                  <a:pt x="329" y="99"/>
                  <a:pt x="329" y="94"/>
                </a:cubicBezTo>
                <a:cubicBezTo>
                  <a:pt x="325" y="76"/>
                  <a:pt x="319" y="63"/>
                  <a:pt x="310" y="55"/>
                </a:cubicBezTo>
                <a:cubicBezTo>
                  <a:pt x="301" y="46"/>
                  <a:pt x="294" y="41"/>
                  <a:pt x="288" y="39"/>
                </a:cubicBezTo>
                <a:cubicBezTo>
                  <a:pt x="281" y="37"/>
                  <a:pt x="273" y="36"/>
                  <a:pt x="263" y="37"/>
                </a:cubicBezTo>
                <a:cubicBezTo>
                  <a:pt x="235" y="37"/>
                  <a:pt x="211" y="47"/>
                  <a:pt x="190" y="69"/>
                </a:cubicBezTo>
                <a:cubicBezTo>
                  <a:pt x="173" y="85"/>
                  <a:pt x="163" y="102"/>
                  <a:pt x="158" y="120"/>
                </a:cubicBezTo>
                <a:cubicBezTo>
                  <a:pt x="154" y="137"/>
                  <a:pt x="151" y="163"/>
                  <a:pt x="151" y="197"/>
                </a:cubicBezTo>
                <a:lnTo>
                  <a:pt x="151" y="256"/>
                </a:lnTo>
                <a:lnTo>
                  <a:pt x="151" y="312"/>
                </a:lnTo>
                <a:cubicBezTo>
                  <a:pt x="151" y="331"/>
                  <a:pt x="151" y="343"/>
                  <a:pt x="152" y="349"/>
                </a:cubicBezTo>
                <a:cubicBezTo>
                  <a:pt x="152" y="356"/>
                  <a:pt x="153" y="360"/>
                  <a:pt x="155" y="362"/>
                </a:cubicBezTo>
                <a:cubicBezTo>
                  <a:pt x="156" y="363"/>
                  <a:pt x="159" y="365"/>
                  <a:pt x="163" y="367"/>
                </a:cubicBezTo>
                <a:cubicBezTo>
                  <a:pt x="176" y="369"/>
                  <a:pt x="191" y="370"/>
                  <a:pt x="208" y="370"/>
                </a:cubicBezTo>
                <a:lnTo>
                  <a:pt x="223" y="370"/>
                </a:lnTo>
                <a:lnTo>
                  <a:pt x="223" y="413"/>
                </a:lnTo>
                <a:lnTo>
                  <a:pt x="216" y="413"/>
                </a:lnTo>
                <a:lnTo>
                  <a:pt x="195" y="412"/>
                </a:lnTo>
                <a:cubicBezTo>
                  <a:pt x="180" y="411"/>
                  <a:pt x="164" y="411"/>
                  <a:pt x="147" y="411"/>
                </a:cubicBezTo>
                <a:cubicBezTo>
                  <a:pt x="130" y="411"/>
                  <a:pt x="119" y="411"/>
                  <a:pt x="112" y="410"/>
                </a:cubicBezTo>
                <a:cubicBezTo>
                  <a:pt x="48" y="410"/>
                  <a:pt x="13" y="411"/>
                  <a:pt x="8" y="413"/>
                </a:cubicBezTo>
                <a:lnTo>
                  <a:pt x="0" y="413"/>
                </a:lnTo>
                <a:lnTo>
                  <a:pt x="0" y="370"/>
                </a:lnTo>
                <a:lnTo>
                  <a:pt x="15" y="37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3" name="フリーフォーム: 図形 3412"/>
          <p:cNvSpPr/>
          <p:nvPr/>
        </p:nvSpPr>
        <p:spPr>
          <a:xfrm>
            <a:off x="3913920" y="3394080"/>
            <a:ext cx="77040" cy="224640"/>
          </a:xfrm>
          <a:custGeom>
            <a:avLst/>
            <a:gdLst/>
            <a:ahLst/>
            <a:cxnLst/>
            <a:rect l="0" t="0" r="r" b="b"/>
            <a:pathLst>
              <a:path w="214" h="624">
                <a:moveTo>
                  <a:pt x="40" y="56"/>
                </a:moveTo>
                <a:cubicBezTo>
                  <a:pt x="40" y="39"/>
                  <a:pt x="46" y="25"/>
                  <a:pt x="57" y="15"/>
                </a:cubicBezTo>
                <a:cubicBezTo>
                  <a:pt x="68" y="5"/>
                  <a:pt x="82" y="0"/>
                  <a:pt x="99" y="0"/>
                </a:cubicBezTo>
                <a:cubicBezTo>
                  <a:pt x="113" y="2"/>
                  <a:pt x="125" y="7"/>
                  <a:pt x="136" y="16"/>
                </a:cubicBezTo>
                <a:cubicBezTo>
                  <a:pt x="146" y="25"/>
                  <a:pt x="152" y="39"/>
                  <a:pt x="152" y="56"/>
                </a:cubicBezTo>
                <a:cubicBezTo>
                  <a:pt x="152" y="75"/>
                  <a:pt x="146" y="89"/>
                  <a:pt x="136" y="98"/>
                </a:cubicBezTo>
                <a:cubicBezTo>
                  <a:pt x="125" y="107"/>
                  <a:pt x="112" y="112"/>
                  <a:pt x="96" y="112"/>
                </a:cubicBezTo>
                <a:cubicBezTo>
                  <a:pt x="80" y="112"/>
                  <a:pt x="67" y="107"/>
                  <a:pt x="57" y="98"/>
                </a:cubicBezTo>
                <a:cubicBezTo>
                  <a:pt x="46" y="89"/>
                  <a:pt x="41" y="75"/>
                  <a:pt x="40" y="56"/>
                </a:cubicBezTo>
                <a:moveTo>
                  <a:pt x="207" y="624"/>
                </a:moveTo>
                <a:cubicBezTo>
                  <a:pt x="197" y="622"/>
                  <a:pt x="165" y="621"/>
                  <a:pt x="110" y="621"/>
                </a:cubicBezTo>
                <a:cubicBezTo>
                  <a:pt x="103" y="621"/>
                  <a:pt x="91" y="621"/>
                  <a:pt x="74" y="621"/>
                </a:cubicBezTo>
                <a:cubicBezTo>
                  <a:pt x="58" y="621"/>
                  <a:pt x="43" y="622"/>
                  <a:pt x="28" y="623"/>
                </a:cubicBezTo>
                <a:lnTo>
                  <a:pt x="7" y="624"/>
                </a:lnTo>
                <a:lnTo>
                  <a:pt x="0" y="624"/>
                </a:lnTo>
                <a:lnTo>
                  <a:pt x="0" y="581"/>
                </a:lnTo>
                <a:lnTo>
                  <a:pt x="15" y="581"/>
                </a:lnTo>
                <a:cubicBezTo>
                  <a:pt x="32" y="581"/>
                  <a:pt x="47" y="580"/>
                  <a:pt x="61" y="578"/>
                </a:cubicBezTo>
                <a:cubicBezTo>
                  <a:pt x="66" y="576"/>
                  <a:pt x="69" y="572"/>
                  <a:pt x="71" y="568"/>
                </a:cubicBezTo>
                <a:cubicBezTo>
                  <a:pt x="72" y="564"/>
                  <a:pt x="73" y="551"/>
                  <a:pt x="73" y="529"/>
                </a:cubicBezTo>
                <a:lnTo>
                  <a:pt x="73" y="433"/>
                </a:lnTo>
                <a:lnTo>
                  <a:pt x="73" y="351"/>
                </a:lnTo>
                <a:cubicBezTo>
                  <a:pt x="73" y="319"/>
                  <a:pt x="72" y="298"/>
                  <a:pt x="71" y="290"/>
                </a:cubicBezTo>
                <a:cubicBezTo>
                  <a:pt x="69" y="281"/>
                  <a:pt x="65" y="275"/>
                  <a:pt x="58" y="272"/>
                </a:cubicBezTo>
                <a:cubicBezTo>
                  <a:pt x="49" y="268"/>
                  <a:pt x="34" y="266"/>
                  <a:pt x="14" y="266"/>
                </a:cubicBezTo>
                <a:lnTo>
                  <a:pt x="4" y="266"/>
                </a:lnTo>
                <a:lnTo>
                  <a:pt x="4" y="244"/>
                </a:lnTo>
                <a:cubicBezTo>
                  <a:pt x="4" y="230"/>
                  <a:pt x="4" y="223"/>
                  <a:pt x="6" y="223"/>
                </a:cubicBezTo>
                <a:lnTo>
                  <a:pt x="15" y="222"/>
                </a:lnTo>
                <a:cubicBezTo>
                  <a:pt x="21" y="221"/>
                  <a:pt x="30" y="221"/>
                  <a:pt x="41" y="220"/>
                </a:cubicBezTo>
                <a:cubicBezTo>
                  <a:pt x="52" y="219"/>
                  <a:pt x="63" y="219"/>
                  <a:pt x="74" y="218"/>
                </a:cubicBezTo>
                <a:cubicBezTo>
                  <a:pt x="85" y="217"/>
                  <a:pt x="96" y="217"/>
                  <a:pt x="109" y="216"/>
                </a:cubicBezTo>
                <a:cubicBezTo>
                  <a:pt x="121" y="216"/>
                  <a:pt x="130" y="215"/>
                  <a:pt x="136" y="212"/>
                </a:cubicBezTo>
                <a:cubicBezTo>
                  <a:pt x="142" y="211"/>
                  <a:pt x="146" y="211"/>
                  <a:pt x="146" y="212"/>
                </a:cubicBezTo>
                <a:lnTo>
                  <a:pt x="149" y="212"/>
                </a:lnTo>
                <a:lnTo>
                  <a:pt x="149" y="566"/>
                </a:lnTo>
                <a:cubicBezTo>
                  <a:pt x="152" y="572"/>
                  <a:pt x="156" y="576"/>
                  <a:pt x="160" y="577"/>
                </a:cubicBezTo>
                <a:cubicBezTo>
                  <a:pt x="164" y="578"/>
                  <a:pt x="175" y="580"/>
                  <a:pt x="193" y="581"/>
                </a:cubicBezTo>
                <a:lnTo>
                  <a:pt x="214" y="581"/>
                </a:lnTo>
                <a:lnTo>
                  <a:pt x="214" y="624"/>
                </a:lnTo>
                <a:lnTo>
                  <a:pt x="207" y="62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4" name="フリーフォーム: 図形 3413"/>
          <p:cNvSpPr/>
          <p:nvPr/>
        </p:nvSpPr>
        <p:spPr>
          <a:xfrm>
            <a:off x="4006800" y="3470040"/>
            <a:ext cx="173520" cy="148680"/>
          </a:xfrm>
          <a:custGeom>
            <a:avLst/>
            <a:gdLst/>
            <a:ahLst/>
            <a:cxnLst/>
            <a:rect l="0" t="0" r="r" b="b"/>
            <a:pathLst>
              <a:path w="482" h="413">
                <a:moveTo>
                  <a:pt x="15" y="370"/>
                </a:moveTo>
                <a:lnTo>
                  <a:pt x="28" y="370"/>
                </a:lnTo>
                <a:cubicBezTo>
                  <a:pt x="52" y="370"/>
                  <a:pt x="66" y="366"/>
                  <a:pt x="71" y="357"/>
                </a:cubicBezTo>
                <a:lnTo>
                  <a:pt x="71" y="349"/>
                </a:lnTo>
                <a:cubicBezTo>
                  <a:pt x="71" y="344"/>
                  <a:pt x="71" y="337"/>
                  <a:pt x="71" y="328"/>
                </a:cubicBezTo>
                <a:cubicBezTo>
                  <a:pt x="71" y="319"/>
                  <a:pt x="71" y="310"/>
                  <a:pt x="71" y="299"/>
                </a:cubicBezTo>
                <a:cubicBezTo>
                  <a:pt x="71" y="289"/>
                  <a:pt x="72" y="277"/>
                  <a:pt x="72" y="263"/>
                </a:cubicBezTo>
                <a:cubicBezTo>
                  <a:pt x="73" y="249"/>
                  <a:pt x="73" y="236"/>
                  <a:pt x="72" y="224"/>
                </a:cubicBezTo>
                <a:cubicBezTo>
                  <a:pt x="72" y="205"/>
                  <a:pt x="72" y="184"/>
                  <a:pt x="72" y="162"/>
                </a:cubicBezTo>
                <a:cubicBezTo>
                  <a:pt x="72" y="141"/>
                  <a:pt x="72" y="122"/>
                  <a:pt x="71" y="108"/>
                </a:cubicBezTo>
                <a:lnTo>
                  <a:pt x="71" y="86"/>
                </a:lnTo>
                <a:cubicBezTo>
                  <a:pt x="70" y="74"/>
                  <a:pt x="65" y="67"/>
                  <a:pt x="58" y="63"/>
                </a:cubicBezTo>
                <a:cubicBezTo>
                  <a:pt x="52" y="59"/>
                  <a:pt x="38" y="56"/>
                  <a:pt x="16" y="55"/>
                </a:cubicBezTo>
                <a:lnTo>
                  <a:pt x="0" y="55"/>
                </a:lnTo>
                <a:lnTo>
                  <a:pt x="0" y="33"/>
                </a:lnTo>
                <a:cubicBezTo>
                  <a:pt x="0" y="18"/>
                  <a:pt x="0" y="11"/>
                  <a:pt x="2" y="11"/>
                </a:cubicBezTo>
                <a:lnTo>
                  <a:pt x="11" y="10"/>
                </a:lnTo>
                <a:cubicBezTo>
                  <a:pt x="17" y="9"/>
                  <a:pt x="26" y="9"/>
                  <a:pt x="37" y="8"/>
                </a:cubicBezTo>
                <a:cubicBezTo>
                  <a:pt x="48" y="7"/>
                  <a:pt x="60" y="7"/>
                  <a:pt x="71" y="6"/>
                </a:cubicBezTo>
                <a:cubicBezTo>
                  <a:pt x="82" y="5"/>
                  <a:pt x="93" y="5"/>
                  <a:pt x="105" y="4"/>
                </a:cubicBezTo>
                <a:cubicBezTo>
                  <a:pt x="117" y="4"/>
                  <a:pt x="126" y="3"/>
                  <a:pt x="132" y="1"/>
                </a:cubicBezTo>
                <a:cubicBezTo>
                  <a:pt x="138" y="0"/>
                  <a:pt x="141" y="0"/>
                  <a:pt x="142" y="1"/>
                </a:cubicBezTo>
                <a:lnTo>
                  <a:pt x="145" y="1"/>
                </a:lnTo>
                <a:lnTo>
                  <a:pt x="145" y="39"/>
                </a:lnTo>
                <a:cubicBezTo>
                  <a:pt x="145" y="62"/>
                  <a:pt x="145" y="74"/>
                  <a:pt x="146" y="74"/>
                </a:cubicBezTo>
                <a:cubicBezTo>
                  <a:pt x="146" y="74"/>
                  <a:pt x="148" y="73"/>
                  <a:pt x="150" y="69"/>
                </a:cubicBezTo>
                <a:cubicBezTo>
                  <a:pt x="153" y="66"/>
                  <a:pt x="157" y="62"/>
                  <a:pt x="162" y="55"/>
                </a:cubicBezTo>
                <a:cubicBezTo>
                  <a:pt x="167" y="49"/>
                  <a:pt x="172" y="44"/>
                  <a:pt x="180" y="39"/>
                </a:cubicBezTo>
                <a:cubicBezTo>
                  <a:pt x="187" y="34"/>
                  <a:pt x="196" y="28"/>
                  <a:pt x="207" y="21"/>
                </a:cubicBezTo>
                <a:cubicBezTo>
                  <a:pt x="218" y="13"/>
                  <a:pt x="230" y="8"/>
                  <a:pt x="243" y="5"/>
                </a:cubicBezTo>
                <a:cubicBezTo>
                  <a:pt x="255" y="2"/>
                  <a:pt x="271" y="1"/>
                  <a:pt x="290" y="1"/>
                </a:cubicBezTo>
                <a:cubicBezTo>
                  <a:pt x="361" y="3"/>
                  <a:pt x="400" y="39"/>
                  <a:pt x="408" y="107"/>
                </a:cubicBezTo>
                <a:cubicBezTo>
                  <a:pt x="409" y="111"/>
                  <a:pt x="409" y="154"/>
                  <a:pt x="409" y="236"/>
                </a:cubicBezTo>
                <a:lnTo>
                  <a:pt x="409" y="316"/>
                </a:lnTo>
                <a:cubicBezTo>
                  <a:pt x="409" y="340"/>
                  <a:pt x="410" y="354"/>
                  <a:pt x="411" y="358"/>
                </a:cubicBezTo>
                <a:cubicBezTo>
                  <a:pt x="412" y="362"/>
                  <a:pt x="416" y="365"/>
                  <a:pt x="421" y="367"/>
                </a:cubicBezTo>
                <a:cubicBezTo>
                  <a:pt x="434" y="369"/>
                  <a:pt x="450" y="370"/>
                  <a:pt x="467" y="370"/>
                </a:cubicBezTo>
                <a:lnTo>
                  <a:pt x="482" y="370"/>
                </a:lnTo>
                <a:lnTo>
                  <a:pt x="482" y="413"/>
                </a:lnTo>
                <a:lnTo>
                  <a:pt x="474" y="413"/>
                </a:lnTo>
                <a:lnTo>
                  <a:pt x="452" y="412"/>
                </a:lnTo>
                <a:cubicBezTo>
                  <a:pt x="438" y="411"/>
                  <a:pt x="422" y="411"/>
                  <a:pt x="405" y="411"/>
                </a:cubicBezTo>
                <a:cubicBezTo>
                  <a:pt x="389" y="411"/>
                  <a:pt x="377" y="411"/>
                  <a:pt x="370" y="410"/>
                </a:cubicBezTo>
                <a:cubicBezTo>
                  <a:pt x="306" y="410"/>
                  <a:pt x="271" y="411"/>
                  <a:pt x="266" y="413"/>
                </a:cubicBezTo>
                <a:lnTo>
                  <a:pt x="258" y="413"/>
                </a:lnTo>
                <a:lnTo>
                  <a:pt x="258" y="370"/>
                </a:lnTo>
                <a:lnTo>
                  <a:pt x="273" y="370"/>
                </a:lnTo>
                <a:cubicBezTo>
                  <a:pt x="311" y="370"/>
                  <a:pt x="330" y="365"/>
                  <a:pt x="330" y="355"/>
                </a:cubicBezTo>
                <a:cubicBezTo>
                  <a:pt x="331" y="354"/>
                  <a:pt x="331" y="311"/>
                  <a:pt x="331" y="227"/>
                </a:cubicBezTo>
                <a:cubicBezTo>
                  <a:pt x="330" y="143"/>
                  <a:pt x="330" y="99"/>
                  <a:pt x="329" y="94"/>
                </a:cubicBezTo>
                <a:cubicBezTo>
                  <a:pt x="325" y="76"/>
                  <a:pt x="319" y="63"/>
                  <a:pt x="311" y="55"/>
                </a:cubicBezTo>
                <a:cubicBezTo>
                  <a:pt x="302" y="46"/>
                  <a:pt x="294" y="41"/>
                  <a:pt x="288" y="39"/>
                </a:cubicBezTo>
                <a:cubicBezTo>
                  <a:pt x="282" y="37"/>
                  <a:pt x="274" y="36"/>
                  <a:pt x="264" y="37"/>
                </a:cubicBezTo>
                <a:cubicBezTo>
                  <a:pt x="236" y="37"/>
                  <a:pt x="212" y="47"/>
                  <a:pt x="191" y="69"/>
                </a:cubicBezTo>
                <a:cubicBezTo>
                  <a:pt x="173" y="85"/>
                  <a:pt x="162" y="102"/>
                  <a:pt x="158" y="120"/>
                </a:cubicBezTo>
                <a:cubicBezTo>
                  <a:pt x="154" y="137"/>
                  <a:pt x="151" y="163"/>
                  <a:pt x="150" y="197"/>
                </a:cubicBezTo>
                <a:lnTo>
                  <a:pt x="150" y="256"/>
                </a:lnTo>
                <a:lnTo>
                  <a:pt x="150" y="312"/>
                </a:lnTo>
                <a:cubicBezTo>
                  <a:pt x="150" y="331"/>
                  <a:pt x="151" y="343"/>
                  <a:pt x="151" y="349"/>
                </a:cubicBezTo>
                <a:cubicBezTo>
                  <a:pt x="152" y="356"/>
                  <a:pt x="153" y="360"/>
                  <a:pt x="154" y="362"/>
                </a:cubicBezTo>
                <a:cubicBezTo>
                  <a:pt x="155" y="363"/>
                  <a:pt x="158" y="365"/>
                  <a:pt x="163" y="367"/>
                </a:cubicBezTo>
                <a:cubicBezTo>
                  <a:pt x="177" y="369"/>
                  <a:pt x="192" y="370"/>
                  <a:pt x="209" y="370"/>
                </a:cubicBezTo>
                <a:lnTo>
                  <a:pt x="224" y="370"/>
                </a:lnTo>
                <a:lnTo>
                  <a:pt x="224" y="413"/>
                </a:lnTo>
                <a:lnTo>
                  <a:pt x="217" y="413"/>
                </a:lnTo>
                <a:lnTo>
                  <a:pt x="195" y="412"/>
                </a:lnTo>
                <a:cubicBezTo>
                  <a:pt x="180" y="411"/>
                  <a:pt x="164" y="411"/>
                  <a:pt x="147" y="411"/>
                </a:cubicBezTo>
                <a:cubicBezTo>
                  <a:pt x="130" y="411"/>
                  <a:pt x="118" y="411"/>
                  <a:pt x="111" y="410"/>
                </a:cubicBezTo>
                <a:cubicBezTo>
                  <a:pt x="48" y="410"/>
                  <a:pt x="13" y="411"/>
                  <a:pt x="7" y="413"/>
                </a:cubicBezTo>
                <a:lnTo>
                  <a:pt x="0" y="413"/>
                </a:lnTo>
                <a:lnTo>
                  <a:pt x="0" y="370"/>
                </a:lnTo>
                <a:lnTo>
                  <a:pt x="15" y="37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5" name="フリーフォーム: 図形 3414"/>
          <p:cNvSpPr/>
          <p:nvPr/>
        </p:nvSpPr>
        <p:spPr>
          <a:xfrm>
            <a:off x="4201200" y="3561480"/>
            <a:ext cx="149760" cy="109440"/>
          </a:xfrm>
          <a:custGeom>
            <a:avLst/>
            <a:gdLst/>
            <a:ahLst/>
            <a:cxnLst/>
            <a:rect l="0" t="0" r="r" b="b"/>
            <a:pathLst>
              <a:path w="416" h="304">
                <a:moveTo>
                  <a:pt x="109" y="41"/>
                </a:moveTo>
                <a:cubicBezTo>
                  <a:pt x="109" y="38"/>
                  <a:pt x="108" y="36"/>
                  <a:pt x="108" y="35"/>
                </a:cubicBezTo>
                <a:cubicBezTo>
                  <a:pt x="107" y="34"/>
                  <a:pt x="104" y="34"/>
                  <a:pt x="100" y="34"/>
                </a:cubicBezTo>
                <a:cubicBezTo>
                  <a:pt x="89" y="34"/>
                  <a:pt x="78" y="41"/>
                  <a:pt x="67" y="53"/>
                </a:cubicBezTo>
                <a:cubicBezTo>
                  <a:pt x="57" y="64"/>
                  <a:pt x="49" y="79"/>
                  <a:pt x="43" y="97"/>
                </a:cubicBezTo>
                <a:cubicBezTo>
                  <a:pt x="41" y="104"/>
                  <a:pt x="39" y="109"/>
                  <a:pt x="38" y="110"/>
                </a:cubicBezTo>
                <a:cubicBezTo>
                  <a:pt x="36" y="111"/>
                  <a:pt x="32" y="112"/>
                  <a:pt x="25" y="112"/>
                </a:cubicBezTo>
                <a:lnTo>
                  <a:pt x="21" y="112"/>
                </a:lnTo>
                <a:lnTo>
                  <a:pt x="13" y="112"/>
                </a:lnTo>
                <a:cubicBezTo>
                  <a:pt x="5" y="112"/>
                  <a:pt x="0" y="109"/>
                  <a:pt x="0" y="103"/>
                </a:cubicBezTo>
                <a:cubicBezTo>
                  <a:pt x="0" y="98"/>
                  <a:pt x="3" y="90"/>
                  <a:pt x="8" y="80"/>
                </a:cubicBezTo>
                <a:cubicBezTo>
                  <a:pt x="12" y="69"/>
                  <a:pt x="19" y="58"/>
                  <a:pt x="27" y="45"/>
                </a:cubicBezTo>
                <a:cubicBezTo>
                  <a:pt x="36" y="33"/>
                  <a:pt x="47" y="23"/>
                  <a:pt x="61" y="14"/>
                </a:cubicBezTo>
                <a:cubicBezTo>
                  <a:pt x="76" y="5"/>
                  <a:pt x="91" y="0"/>
                  <a:pt x="108" y="0"/>
                </a:cubicBezTo>
                <a:cubicBezTo>
                  <a:pt x="129" y="0"/>
                  <a:pt x="148" y="5"/>
                  <a:pt x="164" y="16"/>
                </a:cubicBezTo>
                <a:cubicBezTo>
                  <a:pt x="180" y="27"/>
                  <a:pt x="188" y="42"/>
                  <a:pt x="188" y="59"/>
                </a:cubicBezTo>
                <a:cubicBezTo>
                  <a:pt x="188" y="66"/>
                  <a:pt x="180" y="89"/>
                  <a:pt x="165" y="130"/>
                </a:cubicBezTo>
                <a:cubicBezTo>
                  <a:pt x="149" y="171"/>
                  <a:pt x="141" y="202"/>
                  <a:pt x="141" y="224"/>
                </a:cubicBezTo>
                <a:cubicBezTo>
                  <a:pt x="141" y="255"/>
                  <a:pt x="153" y="270"/>
                  <a:pt x="177" y="270"/>
                </a:cubicBezTo>
                <a:cubicBezTo>
                  <a:pt x="189" y="270"/>
                  <a:pt x="201" y="267"/>
                  <a:pt x="212" y="260"/>
                </a:cubicBezTo>
                <a:cubicBezTo>
                  <a:pt x="223" y="254"/>
                  <a:pt x="231" y="247"/>
                  <a:pt x="235" y="242"/>
                </a:cubicBezTo>
                <a:cubicBezTo>
                  <a:pt x="240" y="236"/>
                  <a:pt x="243" y="232"/>
                  <a:pt x="243" y="231"/>
                </a:cubicBezTo>
                <a:cubicBezTo>
                  <a:pt x="243" y="229"/>
                  <a:pt x="250" y="196"/>
                  <a:pt x="266" y="135"/>
                </a:cubicBezTo>
                <a:cubicBezTo>
                  <a:pt x="281" y="73"/>
                  <a:pt x="289" y="41"/>
                  <a:pt x="291" y="37"/>
                </a:cubicBezTo>
                <a:cubicBezTo>
                  <a:pt x="294" y="29"/>
                  <a:pt x="300" y="22"/>
                  <a:pt x="308" y="15"/>
                </a:cubicBezTo>
                <a:cubicBezTo>
                  <a:pt x="317" y="9"/>
                  <a:pt x="326" y="5"/>
                  <a:pt x="337" y="5"/>
                </a:cubicBezTo>
                <a:cubicBezTo>
                  <a:pt x="348" y="5"/>
                  <a:pt x="357" y="9"/>
                  <a:pt x="363" y="15"/>
                </a:cubicBezTo>
                <a:cubicBezTo>
                  <a:pt x="369" y="22"/>
                  <a:pt x="372" y="29"/>
                  <a:pt x="372" y="36"/>
                </a:cubicBezTo>
                <a:cubicBezTo>
                  <a:pt x="372" y="39"/>
                  <a:pt x="368" y="57"/>
                  <a:pt x="360" y="90"/>
                </a:cubicBezTo>
                <a:cubicBezTo>
                  <a:pt x="353" y="123"/>
                  <a:pt x="345" y="155"/>
                  <a:pt x="337" y="187"/>
                </a:cubicBezTo>
                <a:lnTo>
                  <a:pt x="325" y="235"/>
                </a:lnTo>
                <a:cubicBezTo>
                  <a:pt x="324" y="238"/>
                  <a:pt x="324" y="244"/>
                  <a:pt x="324" y="251"/>
                </a:cubicBezTo>
                <a:cubicBezTo>
                  <a:pt x="324" y="264"/>
                  <a:pt x="327" y="271"/>
                  <a:pt x="335" y="271"/>
                </a:cubicBezTo>
                <a:cubicBezTo>
                  <a:pt x="340" y="271"/>
                  <a:pt x="346" y="268"/>
                  <a:pt x="351" y="261"/>
                </a:cubicBezTo>
                <a:cubicBezTo>
                  <a:pt x="359" y="253"/>
                  <a:pt x="366" y="236"/>
                  <a:pt x="373" y="209"/>
                </a:cubicBezTo>
                <a:cubicBezTo>
                  <a:pt x="375" y="200"/>
                  <a:pt x="377" y="195"/>
                  <a:pt x="379" y="193"/>
                </a:cubicBezTo>
                <a:cubicBezTo>
                  <a:pt x="381" y="192"/>
                  <a:pt x="385" y="191"/>
                  <a:pt x="393" y="191"/>
                </a:cubicBezTo>
                <a:lnTo>
                  <a:pt x="396" y="191"/>
                </a:lnTo>
                <a:lnTo>
                  <a:pt x="403" y="191"/>
                </a:lnTo>
                <a:cubicBezTo>
                  <a:pt x="412" y="191"/>
                  <a:pt x="416" y="194"/>
                  <a:pt x="416" y="200"/>
                </a:cubicBezTo>
                <a:cubicBezTo>
                  <a:pt x="416" y="203"/>
                  <a:pt x="415" y="206"/>
                  <a:pt x="414" y="210"/>
                </a:cubicBezTo>
                <a:cubicBezTo>
                  <a:pt x="414" y="215"/>
                  <a:pt x="410" y="223"/>
                  <a:pt x="405" y="236"/>
                </a:cubicBezTo>
                <a:cubicBezTo>
                  <a:pt x="400" y="249"/>
                  <a:pt x="395" y="259"/>
                  <a:pt x="389" y="267"/>
                </a:cubicBezTo>
                <a:cubicBezTo>
                  <a:pt x="384" y="276"/>
                  <a:pt x="376" y="284"/>
                  <a:pt x="364" y="292"/>
                </a:cubicBezTo>
                <a:cubicBezTo>
                  <a:pt x="352" y="301"/>
                  <a:pt x="340" y="304"/>
                  <a:pt x="328" y="304"/>
                </a:cubicBezTo>
                <a:cubicBezTo>
                  <a:pt x="323" y="304"/>
                  <a:pt x="318" y="303"/>
                  <a:pt x="313" y="303"/>
                </a:cubicBezTo>
                <a:cubicBezTo>
                  <a:pt x="308" y="302"/>
                  <a:pt x="304" y="302"/>
                  <a:pt x="300" y="300"/>
                </a:cubicBezTo>
                <a:cubicBezTo>
                  <a:pt x="296" y="299"/>
                  <a:pt x="292" y="298"/>
                  <a:pt x="289" y="297"/>
                </a:cubicBezTo>
                <a:cubicBezTo>
                  <a:pt x="285" y="296"/>
                  <a:pt x="282" y="295"/>
                  <a:pt x="279" y="293"/>
                </a:cubicBezTo>
                <a:cubicBezTo>
                  <a:pt x="276" y="291"/>
                  <a:pt x="273" y="290"/>
                  <a:pt x="271" y="288"/>
                </a:cubicBezTo>
                <a:cubicBezTo>
                  <a:pt x="269" y="286"/>
                  <a:pt x="267" y="285"/>
                  <a:pt x="264" y="283"/>
                </a:cubicBezTo>
                <a:cubicBezTo>
                  <a:pt x="262" y="282"/>
                  <a:pt x="260" y="281"/>
                  <a:pt x="259" y="279"/>
                </a:cubicBezTo>
                <a:cubicBezTo>
                  <a:pt x="258" y="278"/>
                  <a:pt x="257" y="277"/>
                  <a:pt x="255" y="275"/>
                </a:cubicBezTo>
                <a:cubicBezTo>
                  <a:pt x="254" y="274"/>
                  <a:pt x="253" y="273"/>
                  <a:pt x="253" y="273"/>
                </a:cubicBezTo>
                <a:lnTo>
                  <a:pt x="252" y="271"/>
                </a:lnTo>
                <a:lnTo>
                  <a:pt x="247" y="276"/>
                </a:lnTo>
                <a:cubicBezTo>
                  <a:pt x="225" y="294"/>
                  <a:pt x="201" y="303"/>
                  <a:pt x="175" y="303"/>
                </a:cubicBezTo>
                <a:lnTo>
                  <a:pt x="170" y="303"/>
                </a:lnTo>
                <a:cubicBezTo>
                  <a:pt x="111" y="303"/>
                  <a:pt x="76" y="284"/>
                  <a:pt x="65" y="247"/>
                </a:cubicBezTo>
                <a:cubicBezTo>
                  <a:pt x="62" y="240"/>
                  <a:pt x="61" y="229"/>
                  <a:pt x="61" y="215"/>
                </a:cubicBezTo>
                <a:lnTo>
                  <a:pt x="61" y="208"/>
                </a:lnTo>
                <a:cubicBezTo>
                  <a:pt x="61" y="191"/>
                  <a:pt x="69" y="161"/>
                  <a:pt x="84" y="118"/>
                </a:cubicBezTo>
                <a:cubicBezTo>
                  <a:pt x="100" y="74"/>
                  <a:pt x="108" y="49"/>
                  <a:pt x="109" y="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6" name="フリーフォーム: 図形 3415"/>
          <p:cNvSpPr/>
          <p:nvPr/>
        </p:nvSpPr>
        <p:spPr>
          <a:xfrm>
            <a:off x="4461840" y="3333600"/>
            <a:ext cx="100080" cy="402120"/>
          </a:xfrm>
          <a:custGeom>
            <a:avLst/>
            <a:gdLst/>
            <a:ahLst/>
            <a:cxnLst/>
            <a:rect l="0" t="0" r="r" b="b"/>
            <a:pathLst>
              <a:path w="278" h="1117">
                <a:moveTo>
                  <a:pt x="258" y="0"/>
                </a:moveTo>
                <a:cubicBezTo>
                  <a:pt x="270" y="0"/>
                  <a:pt x="276" y="5"/>
                  <a:pt x="278" y="17"/>
                </a:cubicBezTo>
                <a:cubicBezTo>
                  <a:pt x="278" y="21"/>
                  <a:pt x="238" y="112"/>
                  <a:pt x="159" y="291"/>
                </a:cubicBezTo>
                <a:lnTo>
                  <a:pt x="39" y="559"/>
                </a:lnTo>
                <a:lnTo>
                  <a:pt x="159" y="827"/>
                </a:lnTo>
                <a:cubicBezTo>
                  <a:pt x="238" y="1005"/>
                  <a:pt x="278" y="1096"/>
                  <a:pt x="278" y="1101"/>
                </a:cubicBezTo>
                <a:cubicBezTo>
                  <a:pt x="276" y="1112"/>
                  <a:pt x="271" y="1117"/>
                  <a:pt x="260" y="1117"/>
                </a:cubicBezTo>
                <a:cubicBezTo>
                  <a:pt x="251" y="1117"/>
                  <a:pt x="245" y="1114"/>
                  <a:pt x="242" y="1106"/>
                </a:cubicBezTo>
                <a:cubicBezTo>
                  <a:pt x="241" y="1102"/>
                  <a:pt x="220" y="1055"/>
                  <a:pt x="180" y="965"/>
                </a:cubicBezTo>
                <a:cubicBezTo>
                  <a:pt x="139" y="875"/>
                  <a:pt x="99" y="785"/>
                  <a:pt x="60" y="696"/>
                </a:cubicBezTo>
                <a:cubicBezTo>
                  <a:pt x="21" y="607"/>
                  <a:pt x="1" y="561"/>
                  <a:pt x="0" y="559"/>
                </a:cubicBezTo>
                <a:cubicBezTo>
                  <a:pt x="0" y="557"/>
                  <a:pt x="19" y="512"/>
                  <a:pt x="59" y="422"/>
                </a:cubicBezTo>
                <a:cubicBezTo>
                  <a:pt x="99" y="333"/>
                  <a:pt x="139" y="244"/>
                  <a:pt x="180" y="153"/>
                </a:cubicBezTo>
                <a:cubicBezTo>
                  <a:pt x="220" y="64"/>
                  <a:pt x="241" y="17"/>
                  <a:pt x="242" y="11"/>
                </a:cubicBezTo>
                <a:cubicBezTo>
                  <a:pt x="246" y="4"/>
                  <a:pt x="251" y="0"/>
                  <a:pt x="258" y="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7" name="フリーフォーム: 図形 3416"/>
          <p:cNvSpPr/>
          <p:nvPr/>
        </p:nvSpPr>
        <p:spPr>
          <a:xfrm>
            <a:off x="4605120" y="3389400"/>
            <a:ext cx="240480" cy="236520"/>
          </a:xfrm>
          <a:custGeom>
            <a:avLst/>
            <a:gdLst/>
            <a:ahLst/>
            <a:cxnLst/>
            <a:rect l="0" t="0" r="r" b="b"/>
            <a:pathLst>
              <a:path w="668" h="657">
                <a:moveTo>
                  <a:pt x="0" y="33"/>
                </a:moveTo>
                <a:cubicBezTo>
                  <a:pt x="0" y="19"/>
                  <a:pt x="4" y="8"/>
                  <a:pt x="12" y="0"/>
                </a:cubicBezTo>
                <a:lnTo>
                  <a:pt x="22" y="0"/>
                </a:lnTo>
                <a:cubicBezTo>
                  <a:pt x="48" y="2"/>
                  <a:pt x="81" y="3"/>
                  <a:pt x="120" y="3"/>
                </a:cubicBezTo>
                <a:cubicBezTo>
                  <a:pt x="193" y="3"/>
                  <a:pt x="237" y="2"/>
                  <a:pt x="250" y="0"/>
                </a:cubicBezTo>
                <a:lnTo>
                  <a:pt x="259" y="0"/>
                </a:lnTo>
                <a:cubicBezTo>
                  <a:pt x="263" y="4"/>
                  <a:pt x="265" y="7"/>
                  <a:pt x="265" y="9"/>
                </a:cubicBezTo>
                <a:cubicBezTo>
                  <a:pt x="265" y="11"/>
                  <a:pt x="264" y="16"/>
                  <a:pt x="263" y="25"/>
                </a:cubicBezTo>
                <a:cubicBezTo>
                  <a:pt x="260" y="35"/>
                  <a:pt x="257" y="41"/>
                  <a:pt x="255" y="43"/>
                </a:cubicBezTo>
                <a:lnTo>
                  <a:pt x="235" y="43"/>
                </a:lnTo>
                <a:cubicBezTo>
                  <a:pt x="221" y="44"/>
                  <a:pt x="211" y="45"/>
                  <a:pt x="206" y="45"/>
                </a:cubicBezTo>
                <a:cubicBezTo>
                  <a:pt x="188" y="48"/>
                  <a:pt x="178" y="53"/>
                  <a:pt x="176" y="59"/>
                </a:cubicBezTo>
                <a:cubicBezTo>
                  <a:pt x="176" y="60"/>
                  <a:pt x="185" y="139"/>
                  <a:pt x="203" y="293"/>
                </a:cubicBezTo>
                <a:cubicBezTo>
                  <a:pt x="222" y="448"/>
                  <a:pt x="232" y="526"/>
                  <a:pt x="232" y="527"/>
                </a:cubicBezTo>
                <a:lnTo>
                  <a:pt x="300" y="418"/>
                </a:lnTo>
                <a:cubicBezTo>
                  <a:pt x="346" y="346"/>
                  <a:pt x="391" y="272"/>
                  <a:pt x="436" y="199"/>
                </a:cubicBezTo>
                <a:cubicBezTo>
                  <a:pt x="481" y="125"/>
                  <a:pt x="505" y="87"/>
                  <a:pt x="506" y="84"/>
                </a:cubicBezTo>
                <a:cubicBezTo>
                  <a:pt x="508" y="79"/>
                  <a:pt x="510" y="74"/>
                  <a:pt x="510" y="69"/>
                </a:cubicBezTo>
                <a:cubicBezTo>
                  <a:pt x="510" y="54"/>
                  <a:pt x="496" y="46"/>
                  <a:pt x="469" y="43"/>
                </a:cubicBezTo>
                <a:cubicBezTo>
                  <a:pt x="457" y="43"/>
                  <a:pt x="452" y="40"/>
                  <a:pt x="452" y="33"/>
                </a:cubicBezTo>
                <a:cubicBezTo>
                  <a:pt x="452" y="32"/>
                  <a:pt x="453" y="28"/>
                  <a:pt x="454" y="21"/>
                </a:cubicBezTo>
                <a:cubicBezTo>
                  <a:pt x="456" y="12"/>
                  <a:pt x="457" y="6"/>
                  <a:pt x="459" y="4"/>
                </a:cubicBezTo>
                <a:cubicBezTo>
                  <a:pt x="461" y="2"/>
                  <a:pt x="465" y="0"/>
                  <a:pt x="471" y="0"/>
                </a:cubicBezTo>
                <a:cubicBezTo>
                  <a:pt x="473" y="0"/>
                  <a:pt x="476" y="0"/>
                  <a:pt x="483" y="0"/>
                </a:cubicBezTo>
                <a:cubicBezTo>
                  <a:pt x="489" y="0"/>
                  <a:pt x="499" y="1"/>
                  <a:pt x="514" y="1"/>
                </a:cubicBezTo>
                <a:cubicBezTo>
                  <a:pt x="529" y="2"/>
                  <a:pt x="549" y="2"/>
                  <a:pt x="574" y="2"/>
                </a:cubicBezTo>
                <a:cubicBezTo>
                  <a:pt x="617" y="2"/>
                  <a:pt x="644" y="2"/>
                  <a:pt x="655" y="0"/>
                </a:cubicBezTo>
                <a:lnTo>
                  <a:pt x="661" y="0"/>
                </a:lnTo>
                <a:cubicBezTo>
                  <a:pt x="666" y="5"/>
                  <a:pt x="668" y="8"/>
                  <a:pt x="668" y="11"/>
                </a:cubicBezTo>
                <a:cubicBezTo>
                  <a:pt x="668" y="21"/>
                  <a:pt x="665" y="31"/>
                  <a:pt x="659" y="40"/>
                </a:cubicBezTo>
                <a:cubicBezTo>
                  <a:pt x="657" y="42"/>
                  <a:pt x="652" y="43"/>
                  <a:pt x="644" y="43"/>
                </a:cubicBezTo>
                <a:cubicBezTo>
                  <a:pt x="635" y="44"/>
                  <a:pt x="628" y="44"/>
                  <a:pt x="621" y="45"/>
                </a:cubicBezTo>
                <a:cubicBezTo>
                  <a:pt x="614" y="46"/>
                  <a:pt x="608" y="47"/>
                  <a:pt x="602" y="50"/>
                </a:cubicBezTo>
                <a:cubicBezTo>
                  <a:pt x="595" y="52"/>
                  <a:pt x="591" y="54"/>
                  <a:pt x="587" y="56"/>
                </a:cubicBezTo>
                <a:cubicBezTo>
                  <a:pt x="583" y="58"/>
                  <a:pt x="579" y="60"/>
                  <a:pt x="576" y="64"/>
                </a:cubicBezTo>
                <a:cubicBezTo>
                  <a:pt x="572" y="67"/>
                  <a:pt x="569" y="69"/>
                  <a:pt x="566" y="70"/>
                </a:cubicBezTo>
                <a:cubicBezTo>
                  <a:pt x="564" y="71"/>
                  <a:pt x="561" y="74"/>
                  <a:pt x="559" y="78"/>
                </a:cubicBezTo>
                <a:cubicBezTo>
                  <a:pt x="556" y="84"/>
                  <a:pt x="554" y="86"/>
                  <a:pt x="552" y="86"/>
                </a:cubicBezTo>
                <a:lnTo>
                  <a:pt x="373" y="374"/>
                </a:lnTo>
                <a:cubicBezTo>
                  <a:pt x="261" y="555"/>
                  <a:pt x="202" y="647"/>
                  <a:pt x="199" y="652"/>
                </a:cubicBezTo>
                <a:cubicBezTo>
                  <a:pt x="197" y="653"/>
                  <a:pt x="195" y="654"/>
                  <a:pt x="192" y="656"/>
                </a:cubicBezTo>
                <a:lnTo>
                  <a:pt x="175" y="657"/>
                </a:lnTo>
                <a:lnTo>
                  <a:pt x="169" y="657"/>
                </a:lnTo>
                <a:cubicBezTo>
                  <a:pt x="158" y="657"/>
                  <a:pt x="152" y="655"/>
                  <a:pt x="152" y="651"/>
                </a:cubicBezTo>
                <a:cubicBezTo>
                  <a:pt x="150" y="647"/>
                  <a:pt x="138" y="548"/>
                  <a:pt x="116" y="353"/>
                </a:cubicBezTo>
                <a:cubicBezTo>
                  <a:pt x="92" y="156"/>
                  <a:pt x="80" y="55"/>
                  <a:pt x="80" y="53"/>
                </a:cubicBezTo>
                <a:cubicBezTo>
                  <a:pt x="77" y="47"/>
                  <a:pt x="57" y="43"/>
                  <a:pt x="22" y="43"/>
                </a:cubicBezTo>
                <a:lnTo>
                  <a:pt x="6" y="43"/>
                </a:lnTo>
                <a:cubicBezTo>
                  <a:pt x="2" y="40"/>
                  <a:pt x="0" y="37"/>
                  <a:pt x="0" y="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8" name="フリーフォーム: 図形 3417"/>
          <p:cNvSpPr/>
          <p:nvPr/>
        </p:nvSpPr>
        <p:spPr>
          <a:xfrm>
            <a:off x="4891320" y="3386520"/>
            <a:ext cx="88200" cy="102240"/>
          </a:xfrm>
          <a:custGeom>
            <a:avLst/>
            <a:gdLst/>
            <a:ahLst/>
            <a:cxnLst/>
            <a:rect l="0" t="0" r="r" b="b"/>
            <a:pathLst>
              <a:path w="245" h="284">
                <a:moveTo>
                  <a:pt x="108" y="119"/>
                </a:moveTo>
                <a:cubicBezTo>
                  <a:pt x="103" y="60"/>
                  <a:pt x="100" y="26"/>
                  <a:pt x="100" y="19"/>
                </a:cubicBezTo>
                <a:cubicBezTo>
                  <a:pt x="100" y="11"/>
                  <a:pt x="105" y="5"/>
                  <a:pt x="115" y="1"/>
                </a:cubicBezTo>
                <a:cubicBezTo>
                  <a:pt x="116" y="1"/>
                  <a:pt x="117" y="1"/>
                  <a:pt x="119" y="1"/>
                </a:cubicBezTo>
                <a:cubicBezTo>
                  <a:pt x="121" y="1"/>
                  <a:pt x="122" y="1"/>
                  <a:pt x="123" y="0"/>
                </a:cubicBezTo>
                <a:cubicBezTo>
                  <a:pt x="128" y="1"/>
                  <a:pt x="133" y="3"/>
                  <a:pt x="137" y="6"/>
                </a:cubicBezTo>
                <a:cubicBezTo>
                  <a:pt x="142" y="10"/>
                  <a:pt x="144" y="14"/>
                  <a:pt x="144" y="19"/>
                </a:cubicBezTo>
                <a:cubicBezTo>
                  <a:pt x="144" y="27"/>
                  <a:pt x="142" y="45"/>
                  <a:pt x="140" y="73"/>
                </a:cubicBezTo>
                <a:cubicBezTo>
                  <a:pt x="137" y="100"/>
                  <a:pt x="136" y="116"/>
                  <a:pt x="135" y="119"/>
                </a:cubicBezTo>
                <a:lnTo>
                  <a:pt x="173" y="91"/>
                </a:lnTo>
                <a:cubicBezTo>
                  <a:pt x="198" y="73"/>
                  <a:pt x="212" y="64"/>
                  <a:pt x="214" y="62"/>
                </a:cubicBezTo>
                <a:cubicBezTo>
                  <a:pt x="217" y="61"/>
                  <a:pt x="219" y="60"/>
                  <a:pt x="221" y="60"/>
                </a:cubicBezTo>
                <a:cubicBezTo>
                  <a:pt x="227" y="60"/>
                  <a:pt x="232" y="63"/>
                  <a:pt x="237" y="67"/>
                </a:cubicBezTo>
                <a:cubicBezTo>
                  <a:pt x="242" y="71"/>
                  <a:pt x="244" y="77"/>
                  <a:pt x="245" y="85"/>
                </a:cubicBezTo>
                <a:cubicBezTo>
                  <a:pt x="245" y="90"/>
                  <a:pt x="243" y="95"/>
                  <a:pt x="238" y="100"/>
                </a:cubicBezTo>
                <a:cubicBezTo>
                  <a:pt x="236" y="101"/>
                  <a:pt x="221" y="108"/>
                  <a:pt x="192" y="122"/>
                </a:cubicBezTo>
                <a:cubicBezTo>
                  <a:pt x="165" y="135"/>
                  <a:pt x="150" y="142"/>
                  <a:pt x="148" y="143"/>
                </a:cubicBezTo>
                <a:lnTo>
                  <a:pt x="191" y="163"/>
                </a:lnTo>
                <a:lnTo>
                  <a:pt x="238" y="186"/>
                </a:lnTo>
                <a:cubicBezTo>
                  <a:pt x="242" y="190"/>
                  <a:pt x="244" y="195"/>
                  <a:pt x="244" y="201"/>
                </a:cubicBezTo>
                <a:cubicBezTo>
                  <a:pt x="244" y="208"/>
                  <a:pt x="242" y="213"/>
                  <a:pt x="238" y="218"/>
                </a:cubicBezTo>
                <a:cubicBezTo>
                  <a:pt x="234" y="222"/>
                  <a:pt x="229" y="224"/>
                  <a:pt x="222" y="225"/>
                </a:cubicBezTo>
                <a:cubicBezTo>
                  <a:pt x="219" y="225"/>
                  <a:pt x="215" y="223"/>
                  <a:pt x="211" y="221"/>
                </a:cubicBezTo>
                <a:cubicBezTo>
                  <a:pt x="206" y="218"/>
                  <a:pt x="193" y="209"/>
                  <a:pt x="173" y="195"/>
                </a:cubicBezTo>
                <a:lnTo>
                  <a:pt x="135" y="167"/>
                </a:lnTo>
                <a:cubicBezTo>
                  <a:pt x="141" y="226"/>
                  <a:pt x="144" y="259"/>
                  <a:pt x="144" y="266"/>
                </a:cubicBezTo>
                <a:cubicBezTo>
                  <a:pt x="144" y="270"/>
                  <a:pt x="142" y="274"/>
                  <a:pt x="139" y="278"/>
                </a:cubicBezTo>
                <a:cubicBezTo>
                  <a:pt x="136" y="282"/>
                  <a:pt x="130" y="284"/>
                  <a:pt x="122" y="284"/>
                </a:cubicBezTo>
                <a:cubicBezTo>
                  <a:pt x="114" y="284"/>
                  <a:pt x="108" y="282"/>
                  <a:pt x="105" y="278"/>
                </a:cubicBezTo>
                <a:cubicBezTo>
                  <a:pt x="102" y="274"/>
                  <a:pt x="100" y="270"/>
                  <a:pt x="100" y="266"/>
                </a:cubicBezTo>
                <a:cubicBezTo>
                  <a:pt x="100" y="258"/>
                  <a:pt x="101" y="241"/>
                  <a:pt x="104" y="213"/>
                </a:cubicBezTo>
                <a:cubicBezTo>
                  <a:pt x="106" y="185"/>
                  <a:pt x="108" y="170"/>
                  <a:pt x="108" y="167"/>
                </a:cubicBezTo>
                <a:lnTo>
                  <a:pt x="70" y="195"/>
                </a:lnTo>
                <a:cubicBezTo>
                  <a:pt x="46" y="213"/>
                  <a:pt x="32" y="222"/>
                  <a:pt x="30" y="223"/>
                </a:cubicBezTo>
                <a:cubicBezTo>
                  <a:pt x="28" y="225"/>
                  <a:pt x="26" y="225"/>
                  <a:pt x="23" y="225"/>
                </a:cubicBezTo>
                <a:cubicBezTo>
                  <a:pt x="18" y="225"/>
                  <a:pt x="12" y="223"/>
                  <a:pt x="8" y="219"/>
                </a:cubicBezTo>
                <a:cubicBezTo>
                  <a:pt x="3" y="214"/>
                  <a:pt x="0" y="209"/>
                  <a:pt x="0" y="201"/>
                </a:cubicBezTo>
                <a:cubicBezTo>
                  <a:pt x="0" y="199"/>
                  <a:pt x="0" y="197"/>
                  <a:pt x="0" y="196"/>
                </a:cubicBezTo>
                <a:cubicBezTo>
                  <a:pt x="0" y="195"/>
                  <a:pt x="0" y="193"/>
                  <a:pt x="2" y="192"/>
                </a:cubicBezTo>
                <a:cubicBezTo>
                  <a:pt x="3" y="191"/>
                  <a:pt x="4" y="189"/>
                  <a:pt x="5" y="188"/>
                </a:cubicBezTo>
                <a:cubicBezTo>
                  <a:pt x="6" y="187"/>
                  <a:pt x="8" y="185"/>
                  <a:pt x="11" y="183"/>
                </a:cubicBezTo>
                <a:cubicBezTo>
                  <a:pt x="14" y="182"/>
                  <a:pt x="17" y="180"/>
                  <a:pt x="19" y="179"/>
                </a:cubicBezTo>
                <a:cubicBezTo>
                  <a:pt x="22" y="177"/>
                  <a:pt x="26" y="175"/>
                  <a:pt x="32" y="173"/>
                </a:cubicBezTo>
                <a:cubicBezTo>
                  <a:pt x="38" y="170"/>
                  <a:pt x="43" y="168"/>
                  <a:pt x="48" y="166"/>
                </a:cubicBezTo>
                <a:cubicBezTo>
                  <a:pt x="54" y="163"/>
                  <a:pt x="61" y="160"/>
                  <a:pt x="69" y="156"/>
                </a:cubicBezTo>
                <a:cubicBezTo>
                  <a:pt x="78" y="151"/>
                  <a:pt x="87" y="147"/>
                  <a:pt x="96" y="143"/>
                </a:cubicBezTo>
                <a:lnTo>
                  <a:pt x="6" y="100"/>
                </a:lnTo>
                <a:cubicBezTo>
                  <a:pt x="2" y="96"/>
                  <a:pt x="0" y="91"/>
                  <a:pt x="0" y="85"/>
                </a:cubicBezTo>
                <a:cubicBezTo>
                  <a:pt x="0" y="78"/>
                  <a:pt x="2" y="73"/>
                  <a:pt x="6" y="68"/>
                </a:cubicBezTo>
                <a:cubicBezTo>
                  <a:pt x="10" y="64"/>
                  <a:pt x="15" y="61"/>
                  <a:pt x="22" y="61"/>
                </a:cubicBezTo>
                <a:cubicBezTo>
                  <a:pt x="26" y="61"/>
                  <a:pt x="30" y="62"/>
                  <a:pt x="34" y="65"/>
                </a:cubicBezTo>
                <a:cubicBezTo>
                  <a:pt x="38" y="68"/>
                  <a:pt x="50" y="76"/>
                  <a:pt x="70" y="91"/>
                </a:cubicBezTo>
                <a:lnTo>
                  <a:pt x="108" y="11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19" name="フリーフォーム: 図形 3418"/>
          <p:cNvSpPr/>
          <p:nvPr/>
        </p:nvSpPr>
        <p:spPr>
          <a:xfrm>
            <a:off x="5042520" y="3367080"/>
            <a:ext cx="80640" cy="335160"/>
          </a:xfrm>
          <a:custGeom>
            <a:avLst/>
            <a:gdLst/>
            <a:ahLst/>
            <a:cxnLst/>
            <a:rect l="0" t="0" r="r" b="b"/>
            <a:pathLst>
              <a:path w="224" h="931">
                <a:moveTo>
                  <a:pt x="0" y="466"/>
                </a:moveTo>
                <a:cubicBezTo>
                  <a:pt x="0" y="423"/>
                  <a:pt x="4" y="382"/>
                  <a:pt x="10" y="343"/>
                </a:cubicBezTo>
                <a:cubicBezTo>
                  <a:pt x="16" y="305"/>
                  <a:pt x="23" y="272"/>
                  <a:pt x="31" y="244"/>
                </a:cubicBezTo>
                <a:cubicBezTo>
                  <a:pt x="39" y="216"/>
                  <a:pt x="51" y="189"/>
                  <a:pt x="66" y="162"/>
                </a:cubicBezTo>
                <a:cubicBezTo>
                  <a:pt x="80" y="135"/>
                  <a:pt x="93" y="114"/>
                  <a:pt x="102" y="100"/>
                </a:cubicBezTo>
                <a:cubicBezTo>
                  <a:pt x="111" y="85"/>
                  <a:pt x="124" y="68"/>
                  <a:pt x="141" y="51"/>
                </a:cubicBezTo>
                <a:cubicBezTo>
                  <a:pt x="158" y="34"/>
                  <a:pt x="169" y="23"/>
                  <a:pt x="172" y="19"/>
                </a:cubicBezTo>
                <a:cubicBezTo>
                  <a:pt x="175" y="16"/>
                  <a:pt x="183" y="9"/>
                  <a:pt x="195" y="0"/>
                </a:cubicBezTo>
                <a:lnTo>
                  <a:pt x="207" y="0"/>
                </a:lnTo>
                <a:lnTo>
                  <a:pt x="211" y="0"/>
                </a:lnTo>
                <a:cubicBezTo>
                  <a:pt x="220" y="0"/>
                  <a:pt x="224" y="3"/>
                  <a:pt x="224" y="8"/>
                </a:cubicBezTo>
                <a:cubicBezTo>
                  <a:pt x="224" y="10"/>
                  <a:pt x="219" y="17"/>
                  <a:pt x="208" y="28"/>
                </a:cubicBezTo>
                <a:cubicBezTo>
                  <a:pt x="197" y="39"/>
                  <a:pt x="185" y="55"/>
                  <a:pt x="170" y="77"/>
                </a:cubicBezTo>
                <a:cubicBezTo>
                  <a:pt x="155" y="99"/>
                  <a:pt x="140" y="126"/>
                  <a:pt x="124" y="157"/>
                </a:cubicBezTo>
                <a:cubicBezTo>
                  <a:pt x="109" y="189"/>
                  <a:pt x="96" y="232"/>
                  <a:pt x="84" y="286"/>
                </a:cubicBezTo>
                <a:cubicBezTo>
                  <a:pt x="74" y="340"/>
                  <a:pt x="68" y="399"/>
                  <a:pt x="68" y="466"/>
                </a:cubicBezTo>
                <a:cubicBezTo>
                  <a:pt x="68" y="532"/>
                  <a:pt x="74" y="591"/>
                  <a:pt x="84" y="645"/>
                </a:cubicBezTo>
                <a:cubicBezTo>
                  <a:pt x="96" y="698"/>
                  <a:pt x="108" y="741"/>
                  <a:pt x="123" y="774"/>
                </a:cubicBezTo>
                <a:cubicBezTo>
                  <a:pt x="138" y="807"/>
                  <a:pt x="153" y="834"/>
                  <a:pt x="169" y="854"/>
                </a:cubicBezTo>
                <a:cubicBezTo>
                  <a:pt x="184" y="875"/>
                  <a:pt x="197" y="891"/>
                  <a:pt x="208" y="903"/>
                </a:cubicBezTo>
                <a:cubicBezTo>
                  <a:pt x="219" y="916"/>
                  <a:pt x="224" y="922"/>
                  <a:pt x="224" y="923"/>
                </a:cubicBezTo>
                <a:cubicBezTo>
                  <a:pt x="224" y="929"/>
                  <a:pt x="219" y="931"/>
                  <a:pt x="210" y="931"/>
                </a:cubicBezTo>
                <a:lnTo>
                  <a:pt x="207" y="931"/>
                </a:lnTo>
                <a:lnTo>
                  <a:pt x="195" y="931"/>
                </a:lnTo>
                <a:lnTo>
                  <a:pt x="169" y="909"/>
                </a:lnTo>
                <a:cubicBezTo>
                  <a:pt x="111" y="856"/>
                  <a:pt x="67" y="791"/>
                  <a:pt x="40"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0" name="フリーフォーム: 図形 3419"/>
          <p:cNvSpPr/>
          <p:nvPr/>
        </p:nvSpPr>
        <p:spPr>
          <a:xfrm>
            <a:off x="5155920" y="3466800"/>
            <a:ext cx="186480" cy="154440"/>
          </a:xfrm>
          <a:custGeom>
            <a:avLst/>
            <a:gdLst/>
            <a:ahLst/>
            <a:cxnLst/>
            <a:rect l="0" t="0" r="r" b="b"/>
            <a:pathLst>
              <a:path w="518" h="429">
                <a:moveTo>
                  <a:pt x="29" y="158"/>
                </a:moveTo>
                <a:lnTo>
                  <a:pt x="19" y="158"/>
                </a:lnTo>
                <a:cubicBezTo>
                  <a:pt x="6" y="158"/>
                  <a:pt x="0" y="154"/>
                  <a:pt x="0" y="145"/>
                </a:cubicBezTo>
                <a:cubicBezTo>
                  <a:pt x="0" y="144"/>
                  <a:pt x="1" y="141"/>
                  <a:pt x="2" y="135"/>
                </a:cubicBezTo>
                <a:cubicBezTo>
                  <a:pt x="3" y="130"/>
                  <a:pt x="6" y="122"/>
                  <a:pt x="12" y="112"/>
                </a:cubicBezTo>
                <a:cubicBezTo>
                  <a:pt x="18" y="102"/>
                  <a:pt x="24" y="92"/>
                  <a:pt x="31" y="81"/>
                </a:cubicBezTo>
                <a:cubicBezTo>
                  <a:pt x="37" y="71"/>
                  <a:pt x="48" y="59"/>
                  <a:pt x="62" y="48"/>
                </a:cubicBezTo>
                <a:cubicBezTo>
                  <a:pt x="77" y="36"/>
                  <a:pt x="92" y="26"/>
                  <a:pt x="108" y="18"/>
                </a:cubicBezTo>
                <a:cubicBezTo>
                  <a:pt x="133" y="7"/>
                  <a:pt x="156" y="1"/>
                  <a:pt x="177" y="1"/>
                </a:cubicBezTo>
                <a:lnTo>
                  <a:pt x="180" y="1"/>
                </a:lnTo>
                <a:cubicBezTo>
                  <a:pt x="202" y="1"/>
                  <a:pt x="217" y="1"/>
                  <a:pt x="222" y="2"/>
                </a:cubicBezTo>
                <a:cubicBezTo>
                  <a:pt x="269" y="10"/>
                  <a:pt x="300" y="26"/>
                  <a:pt x="315" y="49"/>
                </a:cubicBezTo>
                <a:lnTo>
                  <a:pt x="325" y="39"/>
                </a:lnTo>
                <a:cubicBezTo>
                  <a:pt x="351" y="13"/>
                  <a:pt x="379" y="0"/>
                  <a:pt x="409" y="0"/>
                </a:cubicBezTo>
                <a:cubicBezTo>
                  <a:pt x="444" y="0"/>
                  <a:pt x="471" y="10"/>
                  <a:pt x="489" y="29"/>
                </a:cubicBezTo>
                <a:cubicBezTo>
                  <a:pt x="508" y="48"/>
                  <a:pt x="518" y="72"/>
                  <a:pt x="518" y="99"/>
                </a:cubicBezTo>
                <a:cubicBezTo>
                  <a:pt x="518" y="126"/>
                  <a:pt x="510" y="146"/>
                  <a:pt x="494" y="160"/>
                </a:cubicBezTo>
                <a:cubicBezTo>
                  <a:pt x="478" y="175"/>
                  <a:pt x="461" y="182"/>
                  <a:pt x="442" y="183"/>
                </a:cubicBezTo>
                <a:cubicBezTo>
                  <a:pt x="428" y="183"/>
                  <a:pt x="416" y="178"/>
                  <a:pt x="405" y="170"/>
                </a:cubicBezTo>
                <a:cubicBezTo>
                  <a:pt x="395" y="161"/>
                  <a:pt x="390" y="149"/>
                  <a:pt x="390" y="134"/>
                </a:cubicBezTo>
                <a:cubicBezTo>
                  <a:pt x="390" y="112"/>
                  <a:pt x="398" y="94"/>
                  <a:pt x="415" y="79"/>
                </a:cubicBezTo>
                <a:cubicBezTo>
                  <a:pt x="423" y="73"/>
                  <a:pt x="433" y="68"/>
                  <a:pt x="445" y="63"/>
                </a:cubicBezTo>
                <a:cubicBezTo>
                  <a:pt x="445" y="62"/>
                  <a:pt x="444" y="61"/>
                  <a:pt x="441" y="59"/>
                </a:cubicBezTo>
                <a:cubicBezTo>
                  <a:pt x="439" y="57"/>
                  <a:pt x="434" y="55"/>
                  <a:pt x="428" y="52"/>
                </a:cubicBezTo>
                <a:cubicBezTo>
                  <a:pt x="422" y="50"/>
                  <a:pt x="415" y="49"/>
                  <a:pt x="407" y="49"/>
                </a:cubicBezTo>
                <a:cubicBezTo>
                  <a:pt x="399" y="49"/>
                  <a:pt x="394" y="49"/>
                  <a:pt x="390" y="50"/>
                </a:cubicBezTo>
                <a:cubicBezTo>
                  <a:pt x="369" y="60"/>
                  <a:pt x="355" y="77"/>
                  <a:pt x="346" y="103"/>
                </a:cubicBezTo>
                <a:cubicBezTo>
                  <a:pt x="308" y="243"/>
                  <a:pt x="289" y="324"/>
                  <a:pt x="289" y="346"/>
                </a:cubicBezTo>
                <a:cubicBezTo>
                  <a:pt x="289" y="369"/>
                  <a:pt x="305" y="380"/>
                  <a:pt x="337" y="380"/>
                </a:cubicBezTo>
                <a:cubicBezTo>
                  <a:pt x="364" y="380"/>
                  <a:pt x="389" y="371"/>
                  <a:pt x="411" y="352"/>
                </a:cubicBezTo>
                <a:cubicBezTo>
                  <a:pt x="435" y="333"/>
                  <a:pt x="450" y="312"/>
                  <a:pt x="459" y="289"/>
                </a:cubicBezTo>
                <a:cubicBezTo>
                  <a:pt x="461" y="280"/>
                  <a:pt x="463" y="275"/>
                  <a:pt x="465" y="273"/>
                </a:cubicBezTo>
                <a:cubicBezTo>
                  <a:pt x="467" y="271"/>
                  <a:pt x="473" y="270"/>
                  <a:pt x="484" y="270"/>
                </a:cubicBezTo>
                <a:lnTo>
                  <a:pt x="489" y="270"/>
                </a:lnTo>
                <a:lnTo>
                  <a:pt x="500" y="270"/>
                </a:lnTo>
                <a:cubicBezTo>
                  <a:pt x="512" y="270"/>
                  <a:pt x="518" y="274"/>
                  <a:pt x="518" y="283"/>
                </a:cubicBezTo>
                <a:cubicBezTo>
                  <a:pt x="518" y="291"/>
                  <a:pt x="514" y="303"/>
                  <a:pt x="506" y="317"/>
                </a:cubicBezTo>
                <a:cubicBezTo>
                  <a:pt x="498" y="332"/>
                  <a:pt x="487" y="348"/>
                  <a:pt x="473" y="365"/>
                </a:cubicBezTo>
                <a:cubicBezTo>
                  <a:pt x="458" y="382"/>
                  <a:pt x="438" y="397"/>
                  <a:pt x="411" y="411"/>
                </a:cubicBezTo>
                <a:cubicBezTo>
                  <a:pt x="385" y="424"/>
                  <a:pt x="358" y="430"/>
                  <a:pt x="329" y="429"/>
                </a:cubicBezTo>
                <a:cubicBezTo>
                  <a:pt x="277" y="429"/>
                  <a:pt x="237" y="416"/>
                  <a:pt x="207" y="388"/>
                </a:cubicBezTo>
                <a:lnTo>
                  <a:pt x="200" y="380"/>
                </a:lnTo>
                <a:cubicBezTo>
                  <a:pt x="173" y="412"/>
                  <a:pt x="143" y="428"/>
                  <a:pt x="110" y="428"/>
                </a:cubicBezTo>
                <a:lnTo>
                  <a:pt x="105" y="428"/>
                </a:lnTo>
                <a:cubicBezTo>
                  <a:pt x="70" y="428"/>
                  <a:pt x="43" y="418"/>
                  <a:pt x="26" y="397"/>
                </a:cubicBezTo>
                <a:cubicBezTo>
                  <a:pt x="9" y="378"/>
                  <a:pt x="0" y="356"/>
                  <a:pt x="0" y="332"/>
                </a:cubicBezTo>
                <a:cubicBezTo>
                  <a:pt x="0" y="303"/>
                  <a:pt x="8" y="281"/>
                  <a:pt x="25" y="267"/>
                </a:cubicBezTo>
                <a:cubicBezTo>
                  <a:pt x="42" y="254"/>
                  <a:pt x="59" y="246"/>
                  <a:pt x="76" y="246"/>
                </a:cubicBezTo>
                <a:cubicBezTo>
                  <a:pt x="91" y="246"/>
                  <a:pt x="103" y="250"/>
                  <a:pt x="113" y="259"/>
                </a:cubicBezTo>
                <a:cubicBezTo>
                  <a:pt x="122" y="268"/>
                  <a:pt x="127" y="279"/>
                  <a:pt x="127" y="294"/>
                </a:cubicBezTo>
                <a:cubicBezTo>
                  <a:pt x="127" y="316"/>
                  <a:pt x="119" y="334"/>
                  <a:pt x="103" y="349"/>
                </a:cubicBezTo>
                <a:cubicBezTo>
                  <a:pt x="95" y="355"/>
                  <a:pt x="85" y="361"/>
                  <a:pt x="73" y="366"/>
                </a:cubicBezTo>
                <a:cubicBezTo>
                  <a:pt x="75" y="369"/>
                  <a:pt x="79" y="372"/>
                  <a:pt x="86" y="375"/>
                </a:cubicBezTo>
                <a:cubicBezTo>
                  <a:pt x="94" y="378"/>
                  <a:pt x="102" y="380"/>
                  <a:pt x="110" y="381"/>
                </a:cubicBezTo>
                <a:cubicBezTo>
                  <a:pt x="123" y="381"/>
                  <a:pt x="135" y="375"/>
                  <a:pt x="146" y="364"/>
                </a:cubicBezTo>
                <a:cubicBezTo>
                  <a:pt x="157" y="353"/>
                  <a:pt x="165" y="340"/>
                  <a:pt x="170" y="325"/>
                </a:cubicBezTo>
                <a:cubicBezTo>
                  <a:pt x="208" y="185"/>
                  <a:pt x="227" y="104"/>
                  <a:pt x="227" y="82"/>
                </a:cubicBezTo>
                <a:cubicBezTo>
                  <a:pt x="227" y="60"/>
                  <a:pt x="211" y="49"/>
                  <a:pt x="180" y="49"/>
                </a:cubicBezTo>
                <a:cubicBezTo>
                  <a:pt x="157" y="49"/>
                  <a:pt x="135" y="56"/>
                  <a:pt x="113" y="70"/>
                </a:cubicBezTo>
                <a:cubicBezTo>
                  <a:pt x="90" y="84"/>
                  <a:pt x="73" y="108"/>
                  <a:pt x="60" y="140"/>
                </a:cubicBezTo>
                <a:cubicBezTo>
                  <a:pt x="57" y="148"/>
                  <a:pt x="55" y="154"/>
                  <a:pt x="53" y="156"/>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1" name="フリーフォーム: 図形 3420"/>
          <p:cNvSpPr/>
          <p:nvPr/>
        </p:nvSpPr>
        <p:spPr>
          <a:xfrm>
            <a:off x="5380560" y="3364200"/>
            <a:ext cx="55080" cy="122760"/>
          </a:xfrm>
          <a:custGeom>
            <a:avLst/>
            <a:gdLst/>
            <a:ahLst/>
            <a:cxnLst/>
            <a:rect l="0" t="0" r="r" b="b"/>
            <a:pathLst>
              <a:path w="153" h="341">
                <a:moveTo>
                  <a:pt x="33" y="341"/>
                </a:moveTo>
                <a:cubicBezTo>
                  <a:pt x="30" y="341"/>
                  <a:pt x="23" y="339"/>
                  <a:pt x="14" y="337"/>
                </a:cubicBezTo>
                <a:cubicBezTo>
                  <a:pt x="5" y="334"/>
                  <a:pt x="0" y="332"/>
                  <a:pt x="0" y="329"/>
                </a:cubicBezTo>
                <a:cubicBezTo>
                  <a:pt x="0" y="326"/>
                  <a:pt x="12" y="275"/>
                  <a:pt x="37" y="176"/>
                </a:cubicBezTo>
                <a:cubicBezTo>
                  <a:pt x="61" y="78"/>
                  <a:pt x="74" y="26"/>
                  <a:pt x="77" y="22"/>
                </a:cubicBezTo>
                <a:cubicBezTo>
                  <a:pt x="83" y="8"/>
                  <a:pt x="95" y="0"/>
                  <a:pt x="111" y="0"/>
                </a:cubicBezTo>
                <a:cubicBezTo>
                  <a:pt x="120" y="0"/>
                  <a:pt x="129" y="3"/>
                  <a:pt x="139" y="11"/>
                </a:cubicBezTo>
                <a:cubicBezTo>
                  <a:pt x="148" y="17"/>
                  <a:pt x="153" y="27"/>
                  <a:pt x="153" y="39"/>
                </a:cubicBezTo>
                <a:cubicBezTo>
                  <a:pt x="153" y="42"/>
                  <a:pt x="153" y="45"/>
                  <a:pt x="152" y="49"/>
                </a:cubicBezTo>
                <a:cubicBezTo>
                  <a:pt x="151" y="52"/>
                  <a:pt x="132" y="101"/>
                  <a:pt x="95" y="196"/>
                </a:cubicBezTo>
                <a:cubicBezTo>
                  <a:pt x="57" y="291"/>
                  <a:pt x="37" y="339"/>
                  <a:pt x="36" y="339"/>
                </a:cubicBezTo>
                <a:cubicBezTo>
                  <a:pt x="35" y="340"/>
                  <a:pt x="34" y="341"/>
                  <a:pt x="33"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2" name="フリーフォーム: 図形 3421"/>
          <p:cNvSpPr/>
          <p:nvPr/>
        </p:nvSpPr>
        <p:spPr>
          <a:xfrm>
            <a:off x="5473440" y="3367080"/>
            <a:ext cx="80640" cy="335160"/>
          </a:xfrm>
          <a:custGeom>
            <a:avLst/>
            <a:gdLst/>
            <a:ahLst/>
            <a:cxnLst/>
            <a:rect l="0" t="0" r="r" b="b"/>
            <a:pathLst>
              <a:path w="224" h="931">
                <a:moveTo>
                  <a:pt x="6" y="1"/>
                </a:moveTo>
                <a:lnTo>
                  <a:pt x="10" y="0"/>
                </a:lnTo>
                <a:cubicBezTo>
                  <a:pt x="13" y="0"/>
                  <a:pt x="16" y="0"/>
                  <a:pt x="19" y="0"/>
                </a:cubicBezTo>
                <a:lnTo>
                  <a:pt x="30" y="0"/>
                </a:lnTo>
                <a:lnTo>
                  <a:pt x="56" y="22"/>
                </a:lnTo>
                <a:cubicBezTo>
                  <a:pt x="115" y="75"/>
                  <a:pt x="157" y="141"/>
                  <a:pt x="184" y="220"/>
                </a:cubicBezTo>
                <a:cubicBezTo>
                  <a:pt x="210" y="298"/>
                  <a:pt x="224" y="380"/>
                  <a:pt x="224" y="466"/>
                </a:cubicBezTo>
                <a:cubicBezTo>
                  <a:pt x="224" y="508"/>
                  <a:pt x="221" y="549"/>
                  <a:pt x="215" y="588"/>
                </a:cubicBezTo>
                <a:cubicBezTo>
                  <a:pt x="208" y="627"/>
                  <a:pt x="201" y="660"/>
                  <a:pt x="193" y="688"/>
                </a:cubicBezTo>
                <a:cubicBezTo>
                  <a:pt x="185" y="715"/>
                  <a:pt x="174" y="742"/>
                  <a:pt x="159" y="769"/>
                </a:cubicBezTo>
                <a:cubicBezTo>
                  <a:pt x="144" y="797"/>
                  <a:pt x="132" y="818"/>
                  <a:pt x="123" y="832"/>
                </a:cubicBezTo>
                <a:cubicBezTo>
                  <a:pt x="115" y="846"/>
                  <a:pt x="102" y="862"/>
                  <a:pt x="85" y="879"/>
                </a:cubicBezTo>
                <a:cubicBezTo>
                  <a:pt x="68" y="897"/>
                  <a:pt x="59" y="907"/>
                  <a:pt x="55" y="910"/>
                </a:cubicBezTo>
                <a:cubicBezTo>
                  <a:pt x="52" y="913"/>
                  <a:pt x="45" y="919"/>
                  <a:pt x="34" y="928"/>
                </a:cubicBezTo>
                <a:cubicBezTo>
                  <a:pt x="32" y="929"/>
                  <a:pt x="31" y="931"/>
                  <a:pt x="30" y="931"/>
                </a:cubicBezTo>
                <a:lnTo>
                  <a:pt x="19" y="931"/>
                </a:lnTo>
                <a:cubicBezTo>
                  <a:pt x="14" y="931"/>
                  <a:pt x="11" y="931"/>
                  <a:pt x="9" y="931"/>
                </a:cubicBezTo>
                <a:cubicBezTo>
                  <a:pt x="7" y="931"/>
                  <a:pt x="5" y="930"/>
                  <a:pt x="4" y="929"/>
                </a:cubicBezTo>
                <a:cubicBezTo>
                  <a:pt x="2" y="927"/>
                  <a:pt x="1" y="924"/>
                  <a:pt x="0" y="920"/>
                </a:cubicBezTo>
                <a:cubicBezTo>
                  <a:pt x="1" y="920"/>
                  <a:pt x="5" y="916"/>
                  <a:pt x="12" y="908"/>
                </a:cubicBezTo>
                <a:cubicBezTo>
                  <a:pt x="108" y="808"/>
                  <a:pt x="156" y="661"/>
                  <a:pt x="156" y="466"/>
                </a:cubicBezTo>
                <a:cubicBezTo>
                  <a:pt x="156" y="270"/>
                  <a:pt x="108" y="123"/>
                  <a:pt x="12" y="23"/>
                </a:cubicBezTo>
                <a:cubicBezTo>
                  <a:pt x="5" y="16"/>
                  <a:pt x="1" y="12"/>
                  <a:pt x="0" y="11"/>
                </a:cubicBezTo>
                <a:cubicBezTo>
                  <a:pt x="0" y="6"/>
                  <a:pt x="2" y="3"/>
                  <a:pt x="6"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3" name="フリーフォーム: 図形 3422"/>
          <p:cNvSpPr/>
          <p:nvPr/>
        </p:nvSpPr>
        <p:spPr>
          <a:xfrm>
            <a:off x="5678640" y="3422880"/>
            <a:ext cx="223560" cy="223200"/>
          </a:xfrm>
          <a:custGeom>
            <a:avLst/>
            <a:gdLst/>
            <a:ahLst/>
            <a:cxnLst/>
            <a:rect l="0" t="0" r="r" b="b"/>
            <a:pathLst>
              <a:path w="621" h="620">
                <a:moveTo>
                  <a:pt x="0" y="323"/>
                </a:moveTo>
                <a:cubicBezTo>
                  <a:pt x="0" y="323"/>
                  <a:pt x="0" y="319"/>
                  <a:pt x="0" y="311"/>
                </a:cubicBezTo>
                <a:cubicBezTo>
                  <a:pt x="0" y="303"/>
                  <a:pt x="4" y="297"/>
                  <a:pt x="14" y="293"/>
                </a:cubicBezTo>
                <a:lnTo>
                  <a:pt x="292" y="293"/>
                </a:lnTo>
                <a:lnTo>
                  <a:pt x="292" y="153"/>
                </a:lnTo>
                <a:lnTo>
                  <a:pt x="293" y="12"/>
                </a:lnTo>
                <a:cubicBezTo>
                  <a:pt x="299" y="4"/>
                  <a:pt x="305" y="0"/>
                  <a:pt x="311" y="0"/>
                </a:cubicBezTo>
                <a:cubicBezTo>
                  <a:pt x="319" y="0"/>
                  <a:pt x="325" y="5"/>
                  <a:pt x="329" y="14"/>
                </a:cubicBezTo>
                <a:lnTo>
                  <a:pt x="329" y="293"/>
                </a:lnTo>
                <a:lnTo>
                  <a:pt x="607" y="293"/>
                </a:lnTo>
                <a:cubicBezTo>
                  <a:pt x="616" y="298"/>
                  <a:pt x="621" y="304"/>
                  <a:pt x="621" y="311"/>
                </a:cubicBezTo>
                <a:cubicBezTo>
                  <a:pt x="621" y="319"/>
                  <a:pt x="616" y="325"/>
                  <a:pt x="607" y="330"/>
                </a:cubicBezTo>
                <a:lnTo>
                  <a:pt x="329" y="330"/>
                </a:lnTo>
                <a:lnTo>
                  <a:pt x="329" y="607"/>
                </a:lnTo>
                <a:cubicBezTo>
                  <a:pt x="325" y="616"/>
                  <a:pt x="319" y="620"/>
                  <a:pt x="313" y="620"/>
                </a:cubicBezTo>
                <a:lnTo>
                  <a:pt x="311" y="620"/>
                </a:lnTo>
                <a:lnTo>
                  <a:pt x="309" y="620"/>
                </a:lnTo>
                <a:cubicBezTo>
                  <a:pt x="302" y="620"/>
                  <a:pt x="296" y="616"/>
                  <a:pt x="292" y="607"/>
                </a:cubicBezTo>
                <a:lnTo>
                  <a:pt x="292" y="330"/>
                </a:lnTo>
                <a:lnTo>
                  <a:pt x="14" y="330"/>
                </a:lnTo>
                <a:cubicBezTo>
                  <a:pt x="4" y="325"/>
                  <a:pt x="0" y="319"/>
                  <a:pt x="0" y="311"/>
                </a:cubicBezTo>
                <a:lnTo>
                  <a:pt x="0" y="32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4" name="フリーフォーム: 図形 3423"/>
          <p:cNvSpPr/>
          <p:nvPr/>
        </p:nvSpPr>
        <p:spPr>
          <a:xfrm>
            <a:off x="5997240" y="3382200"/>
            <a:ext cx="131040" cy="243000"/>
          </a:xfrm>
          <a:custGeom>
            <a:avLst/>
            <a:gdLst/>
            <a:ahLst/>
            <a:cxnLst/>
            <a:rect l="0" t="0" r="r" b="b"/>
            <a:pathLst>
              <a:path w="364" h="675">
                <a:moveTo>
                  <a:pt x="316" y="560"/>
                </a:moveTo>
                <a:cubicBezTo>
                  <a:pt x="316" y="560"/>
                  <a:pt x="317" y="560"/>
                  <a:pt x="319" y="560"/>
                </a:cubicBezTo>
                <a:cubicBezTo>
                  <a:pt x="322" y="560"/>
                  <a:pt x="325" y="563"/>
                  <a:pt x="330" y="568"/>
                </a:cubicBezTo>
                <a:cubicBezTo>
                  <a:pt x="335" y="574"/>
                  <a:pt x="338" y="579"/>
                  <a:pt x="338" y="582"/>
                </a:cubicBezTo>
                <a:cubicBezTo>
                  <a:pt x="338" y="586"/>
                  <a:pt x="333" y="593"/>
                  <a:pt x="322" y="602"/>
                </a:cubicBezTo>
                <a:cubicBezTo>
                  <a:pt x="270" y="651"/>
                  <a:pt x="225" y="675"/>
                  <a:pt x="186" y="675"/>
                </a:cubicBezTo>
                <a:cubicBezTo>
                  <a:pt x="163" y="675"/>
                  <a:pt x="144" y="668"/>
                  <a:pt x="129" y="654"/>
                </a:cubicBezTo>
                <a:cubicBezTo>
                  <a:pt x="114" y="640"/>
                  <a:pt x="104" y="624"/>
                  <a:pt x="99" y="607"/>
                </a:cubicBezTo>
                <a:cubicBezTo>
                  <a:pt x="93" y="591"/>
                  <a:pt x="89" y="575"/>
                  <a:pt x="86" y="560"/>
                </a:cubicBezTo>
                <a:lnTo>
                  <a:pt x="81" y="537"/>
                </a:lnTo>
                <a:cubicBezTo>
                  <a:pt x="81" y="536"/>
                  <a:pt x="76" y="540"/>
                  <a:pt x="67" y="549"/>
                </a:cubicBezTo>
                <a:cubicBezTo>
                  <a:pt x="58" y="558"/>
                  <a:pt x="48" y="567"/>
                  <a:pt x="38" y="577"/>
                </a:cubicBezTo>
                <a:cubicBezTo>
                  <a:pt x="28" y="587"/>
                  <a:pt x="22" y="592"/>
                  <a:pt x="20" y="592"/>
                </a:cubicBezTo>
                <a:cubicBezTo>
                  <a:pt x="16" y="592"/>
                  <a:pt x="12" y="589"/>
                  <a:pt x="7" y="583"/>
                </a:cubicBezTo>
                <a:cubicBezTo>
                  <a:pt x="3" y="578"/>
                  <a:pt x="1" y="573"/>
                  <a:pt x="0" y="569"/>
                </a:cubicBezTo>
                <a:cubicBezTo>
                  <a:pt x="0" y="567"/>
                  <a:pt x="2" y="564"/>
                  <a:pt x="5" y="561"/>
                </a:cubicBezTo>
                <a:cubicBezTo>
                  <a:pt x="8" y="558"/>
                  <a:pt x="22" y="544"/>
                  <a:pt x="47" y="520"/>
                </a:cubicBezTo>
                <a:lnTo>
                  <a:pt x="78" y="490"/>
                </a:lnTo>
                <a:lnTo>
                  <a:pt x="78" y="485"/>
                </a:lnTo>
                <a:cubicBezTo>
                  <a:pt x="78" y="484"/>
                  <a:pt x="78" y="482"/>
                  <a:pt x="78" y="479"/>
                </a:cubicBezTo>
                <a:cubicBezTo>
                  <a:pt x="78" y="476"/>
                  <a:pt x="79" y="473"/>
                  <a:pt x="79" y="471"/>
                </a:cubicBezTo>
                <a:cubicBezTo>
                  <a:pt x="79" y="420"/>
                  <a:pt x="90" y="357"/>
                  <a:pt x="113" y="284"/>
                </a:cubicBezTo>
                <a:cubicBezTo>
                  <a:pt x="135" y="210"/>
                  <a:pt x="164" y="145"/>
                  <a:pt x="202" y="86"/>
                </a:cubicBezTo>
                <a:cubicBezTo>
                  <a:pt x="239" y="28"/>
                  <a:pt x="274" y="-1"/>
                  <a:pt x="307" y="0"/>
                </a:cubicBezTo>
                <a:cubicBezTo>
                  <a:pt x="345" y="0"/>
                  <a:pt x="364" y="21"/>
                  <a:pt x="364" y="64"/>
                </a:cubicBezTo>
                <a:lnTo>
                  <a:pt x="364" y="72"/>
                </a:lnTo>
                <a:cubicBezTo>
                  <a:pt x="364" y="180"/>
                  <a:pt x="301" y="303"/>
                  <a:pt x="175" y="440"/>
                </a:cubicBezTo>
                <a:cubicBezTo>
                  <a:pt x="168" y="446"/>
                  <a:pt x="164" y="451"/>
                  <a:pt x="161" y="454"/>
                </a:cubicBezTo>
                <a:cubicBezTo>
                  <a:pt x="158" y="457"/>
                  <a:pt x="156" y="459"/>
                  <a:pt x="155" y="460"/>
                </a:cubicBezTo>
                <a:cubicBezTo>
                  <a:pt x="155" y="462"/>
                  <a:pt x="154" y="463"/>
                  <a:pt x="153" y="463"/>
                </a:cubicBezTo>
                <a:cubicBezTo>
                  <a:pt x="151" y="464"/>
                  <a:pt x="150" y="466"/>
                  <a:pt x="147" y="470"/>
                </a:cubicBezTo>
                <a:lnTo>
                  <a:pt x="145" y="484"/>
                </a:lnTo>
                <a:cubicBezTo>
                  <a:pt x="143" y="511"/>
                  <a:pt x="141" y="531"/>
                  <a:pt x="141" y="542"/>
                </a:cubicBezTo>
                <a:cubicBezTo>
                  <a:pt x="141" y="608"/>
                  <a:pt x="157" y="641"/>
                  <a:pt x="188" y="641"/>
                </a:cubicBezTo>
                <a:cubicBezTo>
                  <a:pt x="200" y="641"/>
                  <a:pt x="214" y="637"/>
                  <a:pt x="230" y="629"/>
                </a:cubicBezTo>
                <a:cubicBezTo>
                  <a:pt x="245" y="621"/>
                  <a:pt x="258" y="613"/>
                  <a:pt x="267" y="605"/>
                </a:cubicBezTo>
                <a:cubicBezTo>
                  <a:pt x="276" y="597"/>
                  <a:pt x="289" y="585"/>
                  <a:pt x="306" y="569"/>
                </a:cubicBezTo>
                <a:cubicBezTo>
                  <a:pt x="312" y="563"/>
                  <a:pt x="317" y="560"/>
                  <a:pt x="319" y="560"/>
                </a:cubicBezTo>
                <a:lnTo>
                  <a:pt x="316" y="560"/>
                </a:lnTo>
                <a:moveTo>
                  <a:pt x="329" y="66"/>
                </a:moveTo>
                <a:cubicBezTo>
                  <a:pt x="329" y="53"/>
                  <a:pt x="328" y="44"/>
                  <a:pt x="324" y="41"/>
                </a:cubicBezTo>
                <a:cubicBezTo>
                  <a:pt x="320" y="37"/>
                  <a:pt x="315" y="35"/>
                  <a:pt x="307" y="34"/>
                </a:cubicBezTo>
                <a:cubicBezTo>
                  <a:pt x="302" y="34"/>
                  <a:pt x="298" y="35"/>
                  <a:pt x="294" y="36"/>
                </a:cubicBezTo>
                <a:cubicBezTo>
                  <a:pt x="290" y="37"/>
                  <a:pt x="284" y="44"/>
                  <a:pt x="276" y="56"/>
                </a:cubicBezTo>
                <a:cubicBezTo>
                  <a:pt x="267" y="67"/>
                  <a:pt x="258" y="84"/>
                  <a:pt x="248" y="105"/>
                </a:cubicBezTo>
                <a:cubicBezTo>
                  <a:pt x="235" y="133"/>
                  <a:pt x="222" y="172"/>
                  <a:pt x="208" y="221"/>
                </a:cubicBezTo>
                <a:cubicBezTo>
                  <a:pt x="193" y="271"/>
                  <a:pt x="182" y="313"/>
                  <a:pt x="172" y="349"/>
                </a:cubicBezTo>
                <a:lnTo>
                  <a:pt x="160" y="403"/>
                </a:lnTo>
                <a:cubicBezTo>
                  <a:pt x="160" y="403"/>
                  <a:pt x="162" y="401"/>
                  <a:pt x="167" y="396"/>
                </a:cubicBezTo>
                <a:cubicBezTo>
                  <a:pt x="171" y="391"/>
                  <a:pt x="178" y="385"/>
                  <a:pt x="184" y="377"/>
                </a:cubicBezTo>
                <a:cubicBezTo>
                  <a:pt x="191" y="369"/>
                  <a:pt x="196" y="362"/>
                  <a:pt x="200" y="356"/>
                </a:cubicBezTo>
                <a:cubicBezTo>
                  <a:pt x="266" y="275"/>
                  <a:pt x="307" y="192"/>
                  <a:pt x="325" y="107"/>
                </a:cubicBezTo>
                <a:cubicBezTo>
                  <a:pt x="328" y="93"/>
                  <a:pt x="329" y="80"/>
                  <a:pt x="329" y="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5" name="フリーフォーム: 図形 3424"/>
          <p:cNvSpPr/>
          <p:nvPr/>
        </p:nvSpPr>
        <p:spPr>
          <a:xfrm>
            <a:off x="6166080" y="3367080"/>
            <a:ext cx="80280" cy="335160"/>
          </a:xfrm>
          <a:custGeom>
            <a:avLst/>
            <a:gdLst/>
            <a:ahLst/>
            <a:cxnLst/>
            <a:rect l="0" t="0" r="r" b="b"/>
            <a:pathLst>
              <a:path w="223" h="931">
                <a:moveTo>
                  <a:pt x="0" y="466"/>
                </a:moveTo>
                <a:cubicBezTo>
                  <a:pt x="0" y="423"/>
                  <a:pt x="3" y="382"/>
                  <a:pt x="9" y="343"/>
                </a:cubicBezTo>
                <a:cubicBezTo>
                  <a:pt x="15" y="305"/>
                  <a:pt x="23" y="272"/>
                  <a:pt x="31" y="244"/>
                </a:cubicBezTo>
                <a:cubicBezTo>
                  <a:pt x="39" y="216"/>
                  <a:pt x="50" y="189"/>
                  <a:pt x="65" y="162"/>
                </a:cubicBezTo>
                <a:cubicBezTo>
                  <a:pt x="81" y="135"/>
                  <a:pt x="93" y="114"/>
                  <a:pt x="101" y="100"/>
                </a:cubicBezTo>
                <a:cubicBezTo>
                  <a:pt x="110" y="85"/>
                  <a:pt x="123" y="68"/>
                  <a:pt x="141" y="51"/>
                </a:cubicBezTo>
                <a:cubicBezTo>
                  <a:pt x="158" y="34"/>
                  <a:pt x="168" y="23"/>
                  <a:pt x="171" y="19"/>
                </a:cubicBezTo>
                <a:cubicBezTo>
                  <a:pt x="174" y="16"/>
                  <a:pt x="182" y="9"/>
                  <a:pt x="194" y="0"/>
                </a:cubicBezTo>
                <a:lnTo>
                  <a:pt x="207" y="0"/>
                </a:lnTo>
                <a:lnTo>
                  <a:pt x="210" y="0"/>
                </a:lnTo>
                <a:cubicBezTo>
                  <a:pt x="219" y="0"/>
                  <a:pt x="223" y="3"/>
                  <a:pt x="223" y="8"/>
                </a:cubicBezTo>
                <a:cubicBezTo>
                  <a:pt x="223" y="10"/>
                  <a:pt x="218" y="17"/>
                  <a:pt x="208" y="28"/>
                </a:cubicBezTo>
                <a:cubicBezTo>
                  <a:pt x="197" y="39"/>
                  <a:pt x="184" y="55"/>
                  <a:pt x="169" y="77"/>
                </a:cubicBezTo>
                <a:cubicBezTo>
                  <a:pt x="154" y="99"/>
                  <a:pt x="139" y="126"/>
                  <a:pt x="124" y="157"/>
                </a:cubicBezTo>
                <a:cubicBezTo>
                  <a:pt x="108" y="189"/>
                  <a:pt x="95" y="232"/>
                  <a:pt x="85" y="286"/>
                </a:cubicBezTo>
                <a:cubicBezTo>
                  <a:pt x="73" y="340"/>
                  <a:pt x="68" y="399"/>
                  <a:pt x="68" y="466"/>
                </a:cubicBezTo>
                <a:cubicBezTo>
                  <a:pt x="68" y="532"/>
                  <a:pt x="73" y="591"/>
                  <a:pt x="85" y="645"/>
                </a:cubicBezTo>
                <a:cubicBezTo>
                  <a:pt x="95" y="698"/>
                  <a:pt x="108" y="741"/>
                  <a:pt x="123" y="774"/>
                </a:cubicBezTo>
                <a:cubicBezTo>
                  <a:pt x="138" y="807"/>
                  <a:pt x="153" y="834"/>
                  <a:pt x="168" y="854"/>
                </a:cubicBezTo>
                <a:cubicBezTo>
                  <a:pt x="184" y="875"/>
                  <a:pt x="197" y="891"/>
                  <a:pt x="208" y="903"/>
                </a:cubicBezTo>
                <a:cubicBezTo>
                  <a:pt x="218" y="916"/>
                  <a:pt x="223" y="922"/>
                  <a:pt x="223" y="923"/>
                </a:cubicBezTo>
                <a:cubicBezTo>
                  <a:pt x="223" y="929"/>
                  <a:pt x="219" y="931"/>
                  <a:pt x="209" y="931"/>
                </a:cubicBezTo>
                <a:lnTo>
                  <a:pt x="207" y="931"/>
                </a:lnTo>
                <a:lnTo>
                  <a:pt x="194" y="931"/>
                </a:lnTo>
                <a:lnTo>
                  <a:pt x="168" y="909"/>
                </a:lnTo>
                <a:cubicBezTo>
                  <a:pt x="110" y="856"/>
                  <a:pt x="67" y="791"/>
                  <a:pt x="40" y="712"/>
                </a:cubicBezTo>
                <a:cubicBezTo>
                  <a:pt x="13"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6" name="フリーフォーム: 図形 3425"/>
          <p:cNvSpPr/>
          <p:nvPr/>
        </p:nvSpPr>
        <p:spPr>
          <a:xfrm>
            <a:off x="6279120" y="3466800"/>
            <a:ext cx="186840" cy="154440"/>
          </a:xfrm>
          <a:custGeom>
            <a:avLst/>
            <a:gdLst/>
            <a:ahLst/>
            <a:cxnLst/>
            <a:rect l="0" t="0" r="r" b="b"/>
            <a:pathLst>
              <a:path w="519" h="429">
                <a:moveTo>
                  <a:pt x="29" y="158"/>
                </a:moveTo>
                <a:lnTo>
                  <a:pt x="19" y="158"/>
                </a:lnTo>
                <a:cubicBezTo>
                  <a:pt x="7" y="158"/>
                  <a:pt x="0" y="154"/>
                  <a:pt x="0" y="145"/>
                </a:cubicBezTo>
                <a:cubicBezTo>
                  <a:pt x="0" y="144"/>
                  <a:pt x="1" y="141"/>
                  <a:pt x="2" y="135"/>
                </a:cubicBezTo>
                <a:cubicBezTo>
                  <a:pt x="4" y="130"/>
                  <a:pt x="7" y="122"/>
                  <a:pt x="13" y="112"/>
                </a:cubicBezTo>
                <a:cubicBezTo>
                  <a:pt x="18" y="102"/>
                  <a:pt x="24" y="92"/>
                  <a:pt x="31" y="81"/>
                </a:cubicBezTo>
                <a:cubicBezTo>
                  <a:pt x="38" y="71"/>
                  <a:pt x="49" y="59"/>
                  <a:pt x="63" y="48"/>
                </a:cubicBezTo>
                <a:cubicBezTo>
                  <a:pt x="77" y="36"/>
                  <a:pt x="92" y="26"/>
                  <a:pt x="108" y="18"/>
                </a:cubicBezTo>
                <a:cubicBezTo>
                  <a:pt x="134" y="7"/>
                  <a:pt x="157" y="1"/>
                  <a:pt x="177" y="1"/>
                </a:cubicBezTo>
                <a:lnTo>
                  <a:pt x="180" y="1"/>
                </a:lnTo>
                <a:cubicBezTo>
                  <a:pt x="203" y="1"/>
                  <a:pt x="217" y="1"/>
                  <a:pt x="223" y="2"/>
                </a:cubicBezTo>
                <a:cubicBezTo>
                  <a:pt x="270" y="10"/>
                  <a:pt x="301" y="26"/>
                  <a:pt x="316" y="49"/>
                </a:cubicBezTo>
                <a:lnTo>
                  <a:pt x="325" y="39"/>
                </a:lnTo>
                <a:cubicBezTo>
                  <a:pt x="351" y="13"/>
                  <a:pt x="379" y="0"/>
                  <a:pt x="411" y="0"/>
                </a:cubicBezTo>
                <a:cubicBezTo>
                  <a:pt x="445" y="0"/>
                  <a:pt x="471" y="10"/>
                  <a:pt x="490" y="29"/>
                </a:cubicBezTo>
                <a:cubicBezTo>
                  <a:pt x="509" y="48"/>
                  <a:pt x="518" y="72"/>
                  <a:pt x="519" y="99"/>
                </a:cubicBezTo>
                <a:cubicBezTo>
                  <a:pt x="519" y="126"/>
                  <a:pt x="511" y="146"/>
                  <a:pt x="495" y="160"/>
                </a:cubicBezTo>
                <a:cubicBezTo>
                  <a:pt x="478" y="175"/>
                  <a:pt x="461" y="182"/>
                  <a:pt x="442" y="183"/>
                </a:cubicBezTo>
                <a:cubicBezTo>
                  <a:pt x="428" y="183"/>
                  <a:pt x="416" y="178"/>
                  <a:pt x="406" y="170"/>
                </a:cubicBezTo>
                <a:cubicBezTo>
                  <a:pt x="396" y="161"/>
                  <a:pt x="390" y="149"/>
                  <a:pt x="390" y="134"/>
                </a:cubicBezTo>
                <a:cubicBezTo>
                  <a:pt x="390" y="112"/>
                  <a:pt x="399" y="94"/>
                  <a:pt x="415" y="79"/>
                </a:cubicBezTo>
                <a:cubicBezTo>
                  <a:pt x="424" y="73"/>
                  <a:pt x="433" y="68"/>
                  <a:pt x="445" y="63"/>
                </a:cubicBezTo>
                <a:cubicBezTo>
                  <a:pt x="445" y="62"/>
                  <a:pt x="444" y="61"/>
                  <a:pt x="442" y="59"/>
                </a:cubicBezTo>
                <a:cubicBezTo>
                  <a:pt x="439" y="57"/>
                  <a:pt x="435" y="55"/>
                  <a:pt x="428" y="52"/>
                </a:cubicBezTo>
                <a:cubicBezTo>
                  <a:pt x="422" y="50"/>
                  <a:pt x="415" y="49"/>
                  <a:pt x="408" y="49"/>
                </a:cubicBezTo>
                <a:cubicBezTo>
                  <a:pt x="401" y="49"/>
                  <a:pt x="394" y="49"/>
                  <a:pt x="390" y="50"/>
                </a:cubicBezTo>
                <a:cubicBezTo>
                  <a:pt x="370" y="60"/>
                  <a:pt x="355" y="77"/>
                  <a:pt x="347" y="103"/>
                </a:cubicBezTo>
                <a:cubicBezTo>
                  <a:pt x="309" y="243"/>
                  <a:pt x="290" y="324"/>
                  <a:pt x="290" y="346"/>
                </a:cubicBezTo>
                <a:cubicBezTo>
                  <a:pt x="290" y="369"/>
                  <a:pt x="306" y="380"/>
                  <a:pt x="337" y="380"/>
                </a:cubicBezTo>
                <a:cubicBezTo>
                  <a:pt x="365" y="380"/>
                  <a:pt x="389" y="371"/>
                  <a:pt x="413" y="352"/>
                </a:cubicBezTo>
                <a:cubicBezTo>
                  <a:pt x="435" y="333"/>
                  <a:pt x="451" y="312"/>
                  <a:pt x="459" y="289"/>
                </a:cubicBezTo>
                <a:cubicBezTo>
                  <a:pt x="462" y="280"/>
                  <a:pt x="464" y="275"/>
                  <a:pt x="466" y="273"/>
                </a:cubicBezTo>
                <a:cubicBezTo>
                  <a:pt x="468" y="271"/>
                  <a:pt x="474" y="270"/>
                  <a:pt x="484" y="270"/>
                </a:cubicBezTo>
                <a:lnTo>
                  <a:pt x="490" y="270"/>
                </a:lnTo>
                <a:lnTo>
                  <a:pt x="500" y="270"/>
                </a:lnTo>
                <a:cubicBezTo>
                  <a:pt x="513" y="270"/>
                  <a:pt x="519" y="274"/>
                  <a:pt x="519" y="283"/>
                </a:cubicBezTo>
                <a:cubicBezTo>
                  <a:pt x="519" y="291"/>
                  <a:pt x="515" y="303"/>
                  <a:pt x="507" y="317"/>
                </a:cubicBezTo>
                <a:cubicBezTo>
                  <a:pt x="499" y="332"/>
                  <a:pt x="487" y="348"/>
                  <a:pt x="473" y="365"/>
                </a:cubicBezTo>
                <a:cubicBezTo>
                  <a:pt x="459" y="382"/>
                  <a:pt x="439" y="397"/>
                  <a:pt x="413" y="411"/>
                </a:cubicBezTo>
                <a:cubicBezTo>
                  <a:pt x="386" y="424"/>
                  <a:pt x="358" y="430"/>
                  <a:pt x="330" y="429"/>
                </a:cubicBezTo>
                <a:cubicBezTo>
                  <a:pt x="278" y="429"/>
                  <a:pt x="237" y="416"/>
                  <a:pt x="208" y="388"/>
                </a:cubicBezTo>
                <a:lnTo>
                  <a:pt x="200" y="380"/>
                </a:lnTo>
                <a:cubicBezTo>
                  <a:pt x="174" y="412"/>
                  <a:pt x="144" y="428"/>
                  <a:pt x="110" y="428"/>
                </a:cubicBezTo>
                <a:lnTo>
                  <a:pt x="106" y="428"/>
                </a:lnTo>
                <a:cubicBezTo>
                  <a:pt x="70" y="428"/>
                  <a:pt x="44" y="418"/>
                  <a:pt x="26" y="397"/>
                </a:cubicBezTo>
                <a:cubicBezTo>
                  <a:pt x="9" y="378"/>
                  <a:pt x="0" y="356"/>
                  <a:pt x="0" y="332"/>
                </a:cubicBezTo>
                <a:cubicBezTo>
                  <a:pt x="0" y="303"/>
                  <a:pt x="9" y="281"/>
                  <a:pt x="26" y="267"/>
                </a:cubicBezTo>
                <a:cubicBezTo>
                  <a:pt x="42" y="254"/>
                  <a:pt x="59" y="246"/>
                  <a:pt x="77" y="246"/>
                </a:cubicBezTo>
                <a:cubicBezTo>
                  <a:pt x="91" y="246"/>
                  <a:pt x="103" y="250"/>
                  <a:pt x="113" y="259"/>
                </a:cubicBezTo>
                <a:cubicBezTo>
                  <a:pt x="123" y="268"/>
                  <a:pt x="128" y="279"/>
                  <a:pt x="128" y="294"/>
                </a:cubicBezTo>
                <a:cubicBezTo>
                  <a:pt x="128" y="316"/>
                  <a:pt x="120" y="334"/>
                  <a:pt x="104" y="349"/>
                </a:cubicBezTo>
                <a:cubicBezTo>
                  <a:pt x="96" y="355"/>
                  <a:pt x="86" y="361"/>
                  <a:pt x="74" y="366"/>
                </a:cubicBezTo>
                <a:cubicBezTo>
                  <a:pt x="75" y="369"/>
                  <a:pt x="80" y="372"/>
                  <a:pt x="87" y="375"/>
                </a:cubicBezTo>
                <a:cubicBezTo>
                  <a:pt x="94" y="378"/>
                  <a:pt x="102" y="380"/>
                  <a:pt x="110" y="381"/>
                </a:cubicBezTo>
                <a:cubicBezTo>
                  <a:pt x="124" y="381"/>
                  <a:pt x="136" y="375"/>
                  <a:pt x="147" y="364"/>
                </a:cubicBezTo>
                <a:cubicBezTo>
                  <a:pt x="157" y="353"/>
                  <a:pt x="165" y="340"/>
                  <a:pt x="171" y="325"/>
                </a:cubicBezTo>
                <a:cubicBezTo>
                  <a:pt x="209" y="185"/>
                  <a:pt x="227" y="104"/>
                  <a:pt x="227" y="82"/>
                </a:cubicBezTo>
                <a:cubicBezTo>
                  <a:pt x="227" y="60"/>
                  <a:pt x="212" y="49"/>
                  <a:pt x="180" y="49"/>
                </a:cubicBezTo>
                <a:cubicBezTo>
                  <a:pt x="158" y="49"/>
                  <a:pt x="135" y="56"/>
                  <a:pt x="113" y="70"/>
                </a:cubicBezTo>
                <a:cubicBezTo>
                  <a:pt x="91" y="84"/>
                  <a:pt x="73" y="108"/>
                  <a:pt x="60" y="140"/>
                </a:cubicBezTo>
                <a:cubicBezTo>
                  <a:pt x="58" y="148"/>
                  <a:pt x="55" y="154"/>
                  <a:pt x="53" y="156"/>
                </a:cubicBezTo>
                <a:cubicBezTo>
                  <a:pt x="52" y="157"/>
                  <a:pt x="45" y="158"/>
                  <a:pt x="35"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7" name="フリーフォーム: 図形 3426"/>
          <p:cNvSpPr/>
          <p:nvPr/>
        </p:nvSpPr>
        <p:spPr>
          <a:xfrm>
            <a:off x="6511680" y="3577680"/>
            <a:ext cx="44640" cy="105840"/>
          </a:xfrm>
          <a:custGeom>
            <a:avLst/>
            <a:gdLst/>
            <a:ahLst/>
            <a:cxnLst/>
            <a:rect l="0" t="0" r="r" b="b"/>
            <a:pathLst>
              <a:path w="124" h="294">
                <a:moveTo>
                  <a:pt x="0" y="80"/>
                </a:moveTo>
                <a:cubicBezTo>
                  <a:pt x="0" y="80"/>
                  <a:pt x="0" y="72"/>
                  <a:pt x="0" y="57"/>
                </a:cubicBezTo>
                <a:cubicBezTo>
                  <a:pt x="0" y="41"/>
                  <a:pt x="5" y="28"/>
                  <a:pt x="15" y="17"/>
                </a:cubicBezTo>
                <a:cubicBezTo>
                  <a:pt x="25" y="6"/>
                  <a:pt x="39" y="0"/>
                  <a:pt x="56" y="0"/>
                </a:cubicBezTo>
                <a:cubicBezTo>
                  <a:pt x="73" y="0"/>
                  <a:pt x="89" y="8"/>
                  <a:pt x="103" y="23"/>
                </a:cubicBezTo>
                <a:cubicBezTo>
                  <a:pt x="116" y="39"/>
                  <a:pt x="123" y="66"/>
                  <a:pt x="124" y="105"/>
                </a:cubicBezTo>
                <a:cubicBezTo>
                  <a:pt x="124" y="127"/>
                  <a:pt x="121" y="148"/>
                  <a:pt x="116" y="169"/>
                </a:cubicBezTo>
                <a:cubicBezTo>
                  <a:pt x="110" y="190"/>
                  <a:pt x="103" y="208"/>
                  <a:pt x="96" y="223"/>
                </a:cubicBezTo>
                <a:cubicBezTo>
                  <a:pt x="89" y="238"/>
                  <a:pt x="81" y="250"/>
                  <a:pt x="72" y="261"/>
                </a:cubicBezTo>
                <a:cubicBezTo>
                  <a:pt x="63" y="271"/>
                  <a:pt x="56" y="280"/>
                  <a:pt x="50" y="286"/>
                </a:cubicBezTo>
                <a:cubicBezTo>
                  <a:pt x="43" y="292"/>
                  <a:pt x="39" y="295"/>
                  <a:pt x="37" y="294"/>
                </a:cubicBezTo>
                <a:cubicBezTo>
                  <a:pt x="35" y="294"/>
                  <a:pt x="31" y="291"/>
                  <a:pt x="24" y="286"/>
                </a:cubicBezTo>
                <a:cubicBezTo>
                  <a:pt x="19" y="280"/>
                  <a:pt x="16" y="276"/>
                  <a:pt x="16" y="274"/>
                </a:cubicBezTo>
                <a:cubicBezTo>
                  <a:pt x="16" y="271"/>
                  <a:pt x="19" y="266"/>
                  <a:pt x="26" y="259"/>
                </a:cubicBezTo>
                <a:cubicBezTo>
                  <a:pt x="34" y="251"/>
                  <a:pt x="42" y="242"/>
                  <a:pt x="50" y="231"/>
                </a:cubicBezTo>
                <a:cubicBezTo>
                  <a:pt x="59" y="220"/>
                  <a:pt x="67" y="204"/>
                  <a:pt x="75" y="184"/>
                </a:cubicBezTo>
                <a:cubicBezTo>
                  <a:pt x="82" y="164"/>
                  <a:pt x="87" y="141"/>
                  <a:pt x="90" y="116"/>
                </a:cubicBezTo>
                <a:lnTo>
                  <a:pt x="90" y="104"/>
                </a:lnTo>
                <a:lnTo>
                  <a:pt x="89" y="105"/>
                </a:lnTo>
                <a:cubicBezTo>
                  <a:pt x="87" y="106"/>
                  <a:pt x="86" y="107"/>
                  <a:pt x="84" y="107"/>
                </a:cubicBezTo>
                <a:cubicBezTo>
                  <a:pt x="82" y="108"/>
                  <a:pt x="80" y="109"/>
                  <a:pt x="78" y="110"/>
                </a:cubicBezTo>
                <a:cubicBezTo>
                  <a:pt x="77" y="111"/>
                  <a:pt x="74" y="112"/>
                  <a:pt x="70" y="112"/>
                </a:cubicBezTo>
                <a:cubicBezTo>
                  <a:pt x="66" y="112"/>
                  <a:pt x="63" y="112"/>
                  <a:pt x="59" y="113"/>
                </a:cubicBezTo>
                <a:cubicBezTo>
                  <a:pt x="42" y="113"/>
                  <a:pt x="27" y="107"/>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8" name="フリーフォーム: 図形 3427"/>
          <p:cNvSpPr/>
          <p:nvPr/>
        </p:nvSpPr>
        <p:spPr>
          <a:xfrm>
            <a:off x="6642720" y="3466800"/>
            <a:ext cx="211680" cy="154440"/>
          </a:xfrm>
          <a:custGeom>
            <a:avLst/>
            <a:gdLst/>
            <a:ahLst/>
            <a:cxnLst/>
            <a:rect l="0" t="0" r="r" b="b"/>
            <a:pathLst>
              <a:path w="588" h="429">
                <a:moveTo>
                  <a:pt x="154" y="59"/>
                </a:moveTo>
                <a:cubicBezTo>
                  <a:pt x="154" y="54"/>
                  <a:pt x="154" y="51"/>
                  <a:pt x="152" y="50"/>
                </a:cubicBezTo>
                <a:cubicBezTo>
                  <a:pt x="151" y="48"/>
                  <a:pt x="148" y="48"/>
                  <a:pt x="142" y="48"/>
                </a:cubicBezTo>
                <a:cubicBezTo>
                  <a:pt x="126" y="49"/>
                  <a:pt x="110" y="58"/>
                  <a:pt x="96" y="75"/>
                </a:cubicBezTo>
                <a:cubicBezTo>
                  <a:pt x="81" y="91"/>
                  <a:pt x="69" y="112"/>
                  <a:pt x="61" y="138"/>
                </a:cubicBezTo>
                <a:cubicBezTo>
                  <a:pt x="58" y="148"/>
                  <a:pt x="56" y="154"/>
                  <a:pt x="54" y="156"/>
                </a:cubicBezTo>
                <a:cubicBezTo>
                  <a:pt x="52" y="157"/>
                  <a:pt x="46" y="158"/>
                  <a:pt x="34" y="158"/>
                </a:cubicBezTo>
                <a:lnTo>
                  <a:pt x="28" y="158"/>
                </a:lnTo>
                <a:lnTo>
                  <a:pt x="18" y="158"/>
                </a:lnTo>
                <a:cubicBezTo>
                  <a:pt x="6" y="158"/>
                  <a:pt x="0" y="154"/>
                  <a:pt x="0" y="145"/>
                </a:cubicBezTo>
                <a:cubicBezTo>
                  <a:pt x="0" y="139"/>
                  <a:pt x="3" y="128"/>
                  <a:pt x="10" y="113"/>
                </a:cubicBezTo>
                <a:cubicBezTo>
                  <a:pt x="17" y="98"/>
                  <a:pt x="26" y="82"/>
                  <a:pt x="38" y="64"/>
                </a:cubicBezTo>
                <a:cubicBezTo>
                  <a:pt x="51" y="47"/>
                  <a:pt x="67" y="32"/>
                  <a:pt x="87" y="20"/>
                </a:cubicBezTo>
                <a:cubicBezTo>
                  <a:pt x="108" y="7"/>
                  <a:pt x="129" y="1"/>
                  <a:pt x="152" y="0"/>
                </a:cubicBezTo>
                <a:cubicBezTo>
                  <a:pt x="183" y="0"/>
                  <a:pt x="210" y="8"/>
                  <a:pt x="231" y="23"/>
                </a:cubicBezTo>
                <a:cubicBezTo>
                  <a:pt x="253" y="39"/>
                  <a:pt x="264" y="59"/>
                  <a:pt x="265" y="84"/>
                </a:cubicBezTo>
                <a:cubicBezTo>
                  <a:pt x="265" y="93"/>
                  <a:pt x="254" y="127"/>
                  <a:pt x="232" y="184"/>
                </a:cubicBezTo>
                <a:cubicBezTo>
                  <a:pt x="211" y="242"/>
                  <a:pt x="200" y="286"/>
                  <a:pt x="200" y="317"/>
                </a:cubicBezTo>
                <a:cubicBezTo>
                  <a:pt x="200" y="360"/>
                  <a:pt x="216" y="381"/>
                  <a:pt x="249" y="381"/>
                </a:cubicBezTo>
                <a:cubicBezTo>
                  <a:pt x="266" y="381"/>
                  <a:pt x="283" y="376"/>
                  <a:pt x="298" y="367"/>
                </a:cubicBezTo>
                <a:cubicBezTo>
                  <a:pt x="314" y="357"/>
                  <a:pt x="325" y="349"/>
                  <a:pt x="332" y="341"/>
                </a:cubicBezTo>
                <a:cubicBezTo>
                  <a:pt x="339" y="333"/>
                  <a:pt x="342" y="327"/>
                  <a:pt x="342" y="325"/>
                </a:cubicBezTo>
                <a:cubicBezTo>
                  <a:pt x="342" y="322"/>
                  <a:pt x="353" y="278"/>
                  <a:pt x="375" y="191"/>
                </a:cubicBezTo>
                <a:cubicBezTo>
                  <a:pt x="396" y="104"/>
                  <a:pt x="408" y="58"/>
                  <a:pt x="410" y="52"/>
                </a:cubicBezTo>
                <a:cubicBezTo>
                  <a:pt x="415" y="41"/>
                  <a:pt x="423" y="31"/>
                  <a:pt x="435" y="22"/>
                </a:cubicBezTo>
                <a:cubicBezTo>
                  <a:pt x="447" y="12"/>
                  <a:pt x="461" y="8"/>
                  <a:pt x="476" y="8"/>
                </a:cubicBezTo>
                <a:cubicBezTo>
                  <a:pt x="492" y="8"/>
                  <a:pt x="504" y="12"/>
                  <a:pt x="512" y="22"/>
                </a:cubicBezTo>
                <a:cubicBezTo>
                  <a:pt x="521" y="31"/>
                  <a:pt x="525" y="41"/>
                  <a:pt x="525" y="51"/>
                </a:cubicBezTo>
                <a:cubicBezTo>
                  <a:pt x="525" y="56"/>
                  <a:pt x="520" y="81"/>
                  <a:pt x="509" y="128"/>
                </a:cubicBezTo>
                <a:cubicBezTo>
                  <a:pt x="497" y="174"/>
                  <a:pt x="486" y="220"/>
                  <a:pt x="475" y="264"/>
                </a:cubicBezTo>
                <a:lnTo>
                  <a:pt x="458" y="331"/>
                </a:lnTo>
                <a:cubicBezTo>
                  <a:pt x="457" y="335"/>
                  <a:pt x="457" y="343"/>
                  <a:pt x="457" y="354"/>
                </a:cubicBezTo>
                <a:cubicBezTo>
                  <a:pt x="457" y="372"/>
                  <a:pt x="462" y="382"/>
                  <a:pt x="472" y="382"/>
                </a:cubicBezTo>
                <a:cubicBezTo>
                  <a:pt x="480" y="382"/>
                  <a:pt x="488" y="377"/>
                  <a:pt x="496" y="369"/>
                </a:cubicBezTo>
                <a:cubicBezTo>
                  <a:pt x="507" y="356"/>
                  <a:pt x="517" y="332"/>
                  <a:pt x="526" y="296"/>
                </a:cubicBezTo>
                <a:cubicBezTo>
                  <a:pt x="529" y="283"/>
                  <a:pt x="532" y="276"/>
                  <a:pt x="535" y="274"/>
                </a:cubicBezTo>
                <a:cubicBezTo>
                  <a:pt x="537" y="272"/>
                  <a:pt x="544" y="271"/>
                  <a:pt x="554" y="270"/>
                </a:cubicBezTo>
                <a:lnTo>
                  <a:pt x="559" y="270"/>
                </a:lnTo>
                <a:lnTo>
                  <a:pt x="569" y="270"/>
                </a:lnTo>
                <a:cubicBezTo>
                  <a:pt x="582" y="270"/>
                  <a:pt x="588" y="274"/>
                  <a:pt x="588" y="283"/>
                </a:cubicBezTo>
                <a:cubicBezTo>
                  <a:pt x="587" y="287"/>
                  <a:pt x="586" y="292"/>
                  <a:pt x="585" y="298"/>
                </a:cubicBezTo>
                <a:cubicBezTo>
                  <a:pt x="584" y="304"/>
                  <a:pt x="579" y="316"/>
                  <a:pt x="572" y="333"/>
                </a:cubicBezTo>
                <a:cubicBezTo>
                  <a:pt x="564" y="351"/>
                  <a:pt x="557" y="365"/>
                  <a:pt x="550" y="377"/>
                </a:cubicBezTo>
                <a:cubicBezTo>
                  <a:pt x="542" y="389"/>
                  <a:pt x="530" y="401"/>
                  <a:pt x="513" y="412"/>
                </a:cubicBezTo>
                <a:cubicBezTo>
                  <a:pt x="497" y="424"/>
                  <a:pt x="479" y="430"/>
                  <a:pt x="462" y="429"/>
                </a:cubicBezTo>
                <a:cubicBezTo>
                  <a:pt x="455" y="429"/>
                  <a:pt x="448" y="429"/>
                  <a:pt x="442" y="427"/>
                </a:cubicBezTo>
                <a:cubicBezTo>
                  <a:pt x="435" y="427"/>
                  <a:pt x="429" y="425"/>
                  <a:pt x="423" y="424"/>
                </a:cubicBezTo>
                <a:cubicBezTo>
                  <a:pt x="417" y="422"/>
                  <a:pt x="412" y="420"/>
                  <a:pt x="407" y="419"/>
                </a:cubicBezTo>
                <a:cubicBezTo>
                  <a:pt x="402" y="418"/>
                  <a:pt x="398" y="416"/>
                  <a:pt x="393" y="413"/>
                </a:cubicBezTo>
                <a:cubicBezTo>
                  <a:pt x="389" y="411"/>
                  <a:pt x="385" y="408"/>
                  <a:pt x="382" y="406"/>
                </a:cubicBezTo>
                <a:cubicBezTo>
                  <a:pt x="379" y="403"/>
                  <a:pt x="376" y="401"/>
                  <a:pt x="373" y="399"/>
                </a:cubicBezTo>
                <a:cubicBezTo>
                  <a:pt x="370" y="397"/>
                  <a:pt x="367" y="396"/>
                  <a:pt x="365" y="394"/>
                </a:cubicBezTo>
                <a:cubicBezTo>
                  <a:pt x="364" y="392"/>
                  <a:pt x="362" y="390"/>
                  <a:pt x="360" y="388"/>
                </a:cubicBezTo>
                <a:cubicBezTo>
                  <a:pt x="358" y="386"/>
                  <a:pt x="357" y="385"/>
                  <a:pt x="356" y="384"/>
                </a:cubicBezTo>
                <a:lnTo>
                  <a:pt x="355" y="383"/>
                </a:lnTo>
                <a:lnTo>
                  <a:pt x="348" y="389"/>
                </a:lnTo>
                <a:cubicBezTo>
                  <a:pt x="317" y="415"/>
                  <a:pt x="283" y="427"/>
                  <a:pt x="246" y="427"/>
                </a:cubicBezTo>
                <a:lnTo>
                  <a:pt x="240" y="427"/>
                </a:lnTo>
                <a:cubicBezTo>
                  <a:pt x="157" y="427"/>
                  <a:pt x="108" y="401"/>
                  <a:pt x="92" y="348"/>
                </a:cubicBezTo>
                <a:cubicBezTo>
                  <a:pt x="88" y="338"/>
                  <a:pt x="86" y="323"/>
                  <a:pt x="86" y="304"/>
                </a:cubicBezTo>
                <a:lnTo>
                  <a:pt x="86" y="294"/>
                </a:lnTo>
                <a:cubicBezTo>
                  <a:pt x="86" y="271"/>
                  <a:pt x="97" y="228"/>
                  <a:pt x="120" y="167"/>
                </a:cubicBezTo>
                <a:cubicBezTo>
                  <a:pt x="142" y="105"/>
                  <a:pt x="154" y="69"/>
                  <a:pt x="154" y="59"/>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29" name="フリーフォーム: 図形 3428"/>
          <p:cNvSpPr/>
          <p:nvPr/>
        </p:nvSpPr>
        <p:spPr>
          <a:xfrm>
            <a:off x="6888600" y="3577680"/>
            <a:ext cx="44640" cy="105840"/>
          </a:xfrm>
          <a:custGeom>
            <a:avLst/>
            <a:gdLst/>
            <a:ahLst/>
            <a:cxnLst/>
            <a:rect l="0" t="0" r="r" b="b"/>
            <a:pathLst>
              <a:path w="124" h="294">
                <a:moveTo>
                  <a:pt x="0" y="80"/>
                </a:moveTo>
                <a:cubicBezTo>
                  <a:pt x="0" y="80"/>
                  <a:pt x="0" y="72"/>
                  <a:pt x="0" y="57"/>
                </a:cubicBezTo>
                <a:cubicBezTo>
                  <a:pt x="0" y="41"/>
                  <a:pt x="5" y="28"/>
                  <a:pt x="15" y="17"/>
                </a:cubicBezTo>
                <a:cubicBezTo>
                  <a:pt x="25" y="6"/>
                  <a:pt x="39" y="0"/>
                  <a:pt x="55" y="0"/>
                </a:cubicBezTo>
                <a:cubicBezTo>
                  <a:pt x="73" y="0"/>
                  <a:pt x="89" y="8"/>
                  <a:pt x="103" y="23"/>
                </a:cubicBezTo>
                <a:cubicBezTo>
                  <a:pt x="117" y="39"/>
                  <a:pt x="124" y="66"/>
                  <a:pt x="124" y="105"/>
                </a:cubicBezTo>
                <a:cubicBezTo>
                  <a:pt x="124" y="127"/>
                  <a:pt x="122" y="148"/>
                  <a:pt x="116" y="169"/>
                </a:cubicBezTo>
                <a:cubicBezTo>
                  <a:pt x="110" y="190"/>
                  <a:pt x="104" y="208"/>
                  <a:pt x="96" y="223"/>
                </a:cubicBezTo>
                <a:cubicBezTo>
                  <a:pt x="89" y="238"/>
                  <a:pt x="80" y="250"/>
                  <a:pt x="71" y="261"/>
                </a:cubicBezTo>
                <a:cubicBezTo>
                  <a:pt x="63" y="271"/>
                  <a:pt x="55" y="280"/>
                  <a:pt x="49" y="286"/>
                </a:cubicBezTo>
                <a:cubicBezTo>
                  <a:pt x="43" y="292"/>
                  <a:pt x="39" y="295"/>
                  <a:pt x="37" y="294"/>
                </a:cubicBezTo>
                <a:cubicBezTo>
                  <a:pt x="34" y="294"/>
                  <a:pt x="30" y="291"/>
                  <a:pt x="25" y="286"/>
                </a:cubicBezTo>
                <a:cubicBezTo>
                  <a:pt x="19" y="280"/>
                  <a:pt x="16" y="276"/>
                  <a:pt x="16" y="274"/>
                </a:cubicBezTo>
                <a:cubicBezTo>
                  <a:pt x="16" y="271"/>
                  <a:pt x="20" y="266"/>
                  <a:pt x="27" y="259"/>
                </a:cubicBezTo>
                <a:cubicBezTo>
                  <a:pt x="33" y="251"/>
                  <a:pt x="41" y="242"/>
                  <a:pt x="50" y="231"/>
                </a:cubicBezTo>
                <a:cubicBezTo>
                  <a:pt x="58" y="220"/>
                  <a:pt x="67" y="204"/>
                  <a:pt x="74" y="184"/>
                </a:cubicBezTo>
                <a:cubicBezTo>
                  <a:pt x="82" y="164"/>
                  <a:pt x="87" y="141"/>
                  <a:pt x="90" y="116"/>
                </a:cubicBezTo>
                <a:lnTo>
                  <a:pt x="90" y="104"/>
                </a:lnTo>
                <a:lnTo>
                  <a:pt x="89" y="105"/>
                </a:lnTo>
                <a:cubicBezTo>
                  <a:pt x="88" y="106"/>
                  <a:pt x="86" y="107"/>
                  <a:pt x="84" y="107"/>
                </a:cubicBezTo>
                <a:cubicBezTo>
                  <a:pt x="82" y="108"/>
                  <a:pt x="81" y="109"/>
                  <a:pt x="78" y="110"/>
                </a:cubicBezTo>
                <a:cubicBezTo>
                  <a:pt x="76" y="111"/>
                  <a:pt x="73" y="112"/>
                  <a:pt x="69" y="112"/>
                </a:cubicBezTo>
                <a:cubicBezTo>
                  <a:pt x="66" y="112"/>
                  <a:pt x="62" y="112"/>
                  <a:pt x="58" y="113"/>
                </a:cubicBezTo>
                <a:cubicBezTo>
                  <a:pt x="41" y="113"/>
                  <a:pt x="28" y="107"/>
                  <a:pt x="17" y="97"/>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0" name="フリーフォーム: 図形 3429"/>
          <p:cNvSpPr/>
          <p:nvPr/>
        </p:nvSpPr>
        <p:spPr>
          <a:xfrm>
            <a:off x="7026120" y="3466800"/>
            <a:ext cx="186480" cy="154440"/>
          </a:xfrm>
          <a:custGeom>
            <a:avLst/>
            <a:gdLst/>
            <a:ahLst/>
            <a:cxnLst/>
            <a:rect l="0" t="0" r="r" b="b"/>
            <a:pathLst>
              <a:path w="518" h="429">
                <a:moveTo>
                  <a:pt x="29" y="158"/>
                </a:moveTo>
                <a:lnTo>
                  <a:pt x="18" y="158"/>
                </a:lnTo>
                <a:cubicBezTo>
                  <a:pt x="6" y="158"/>
                  <a:pt x="0" y="154"/>
                  <a:pt x="0" y="145"/>
                </a:cubicBezTo>
                <a:cubicBezTo>
                  <a:pt x="0" y="144"/>
                  <a:pt x="0" y="141"/>
                  <a:pt x="2" y="135"/>
                </a:cubicBezTo>
                <a:cubicBezTo>
                  <a:pt x="3" y="130"/>
                  <a:pt x="6" y="122"/>
                  <a:pt x="12" y="112"/>
                </a:cubicBezTo>
                <a:cubicBezTo>
                  <a:pt x="17" y="102"/>
                  <a:pt x="24" y="92"/>
                  <a:pt x="30" y="81"/>
                </a:cubicBezTo>
                <a:cubicBezTo>
                  <a:pt x="37" y="71"/>
                  <a:pt x="48" y="59"/>
                  <a:pt x="62" y="48"/>
                </a:cubicBezTo>
                <a:cubicBezTo>
                  <a:pt x="76" y="36"/>
                  <a:pt x="91" y="26"/>
                  <a:pt x="108" y="18"/>
                </a:cubicBezTo>
                <a:cubicBezTo>
                  <a:pt x="133" y="7"/>
                  <a:pt x="156" y="1"/>
                  <a:pt x="176" y="1"/>
                </a:cubicBezTo>
                <a:lnTo>
                  <a:pt x="179" y="1"/>
                </a:lnTo>
                <a:cubicBezTo>
                  <a:pt x="202" y="1"/>
                  <a:pt x="216" y="1"/>
                  <a:pt x="222" y="2"/>
                </a:cubicBezTo>
                <a:cubicBezTo>
                  <a:pt x="269" y="10"/>
                  <a:pt x="300" y="26"/>
                  <a:pt x="315" y="49"/>
                </a:cubicBezTo>
                <a:lnTo>
                  <a:pt x="324" y="39"/>
                </a:lnTo>
                <a:cubicBezTo>
                  <a:pt x="350" y="13"/>
                  <a:pt x="379" y="0"/>
                  <a:pt x="410" y="0"/>
                </a:cubicBezTo>
                <a:cubicBezTo>
                  <a:pt x="444" y="0"/>
                  <a:pt x="471" y="10"/>
                  <a:pt x="489" y="29"/>
                </a:cubicBezTo>
                <a:cubicBezTo>
                  <a:pt x="508" y="48"/>
                  <a:pt x="517" y="72"/>
                  <a:pt x="518" y="99"/>
                </a:cubicBezTo>
                <a:cubicBezTo>
                  <a:pt x="518" y="126"/>
                  <a:pt x="510" y="146"/>
                  <a:pt x="494" y="160"/>
                </a:cubicBezTo>
                <a:cubicBezTo>
                  <a:pt x="478" y="175"/>
                  <a:pt x="460" y="182"/>
                  <a:pt x="442" y="183"/>
                </a:cubicBezTo>
                <a:cubicBezTo>
                  <a:pt x="427" y="183"/>
                  <a:pt x="415" y="178"/>
                  <a:pt x="405" y="170"/>
                </a:cubicBezTo>
                <a:cubicBezTo>
                  <a:pt x="395" y="161"/>
                  <a:pt x="391" y="149"/>
                  <a:pt x="391" y="134"/>
                </a:cubicBezTo>
                <a:cubicBezTo>
                  <a:pt x="391" y="112"/>
                  <a:pt x="399" y="94"/>
                  <a:pt x="415" y="79"/>
                </a:cubicBezTo>
                <a:cubicBezTo>
                  <a:pt x="423" y="73"/>
                  <a:pt x="433" y="68"/>
                  <a:pt x="444" y="63"/>
                </a:cubicBezTo>
                <a:cubicBezTo>
                  <a:pt x="444" y="62"/>
                  <a:pt x="443" y="61"/>
                  <a:pt x="441" y="59"/>
                </a:cubicBezTo>
                <a:cubicBezTo>
                  <a:pt x="438" y="57"/>
                  <a:pt x="434" y="55"/>
                  <a:pt x="428" y="52"/>
                </a:cubicBezTo>
                <a:cubicBezTo>
                  <a:pt x="422" y="50"/>
                  <a:pt x="415" y="49"/>
                  <a:pt x="407" y="49"/>
                </a:cubicBezTo>
                <a:cubicBezTo>
                  <a:pt x="400" y="49"/>
                  <a:pt x="394" y="49"/>
                  <a:pt x="391" y="50"/>
                </a:cubicBezTo>
                <a:cubicBezTo>
                  <a:pt x="369" y="60"/>
                  <a:pt x="354" y="77"/>
                  <a:pt x="346" y="103"/>
                </a:cubicBezTo>
                <a:cubicBezTo>
                  <a:pt x="308" y="243"/>
                  <a:pt x="289" y="324"/>
                  <a:pt x="289" y="346"/>
                </a:cubicBezTo>
                <a:cubicBezTo>
                  <a:pt x="289" y="369"/>
                  <a:pt x="305" y="380"/>
                  <a:pt x="336" y="380"/>
                </a:cubicBezTo>
                <a:cubicBezTo>
                  <a:pt x="364" y="380"/>
                  <a:pt x="390" y="371"/>
                  <a:pt x="412" y="352"/>
                </a:cubicBezTo>
                <a:cubicBezTo>
                  <a:pt x="434" y="333"/>
                  <a:pt x="450" y="312"/>
                  <a:pt x="458" y="289"/>
                </a:cubicBezTo>
                <a:cubicBezTo>
                  <a:pt x="461" y="280"/>
                  <a:pt x="463" y="275"/>
                  <a:pt x="465" y="273"/>
                </a:cubicBezTo>
                <a:cubicBezTo>
                  <a:pt x="467" y="271"/>
                  <a:pt x="473" y="270"/>
                  <a:pt x="484" y="270"/>
                </a:cubicBezTo>
                <a:lnTo>
                  <a:pt x="489" y="270"/>
                </a:lnTo>
                <a:lnTo>
                  <a:pt x="499" y="270"/>
                </a:lnTo>
                <a:cubicBezTo>
                  <a:pt x="512" y="270"/>
                  <a:pt x="518" y="274"/>
                  <a:pt x="518" y="283"/>
                </a:cubicBezTo>
                <a:cubicBezTo>
                  <a:pt x="518" y="291"/>
                  <a:pt x="514" y="303"/>
                  <a:pt x="506" y="317"/>
                </a:cubicBezTo>
                <a:cubicBezTo>
                  <a:pt x="498" y="332"/>
                  <a:pt x="487" y="348"/>
                  <a:pt x="472" y="365"/>
                </a:cubicBezTo>
                <a:cubicBezTo>
                  <a:pt x="458" y="382"/>
                  <a:pt x="438" y="397"/>
                  <a:pt x="412" y="411"/>
                </a:cubicBezTo>
                <a:cubicBezTo>
                  <a:pt x="385" y="424"/>
                  <a:pt x="358" y="430"/>
                  <a:pt x="329" y="429"/>
                </a:cubicBezTo>
                <a:cubicBezTo>
                  <a:pt x="277" y="429"/>
                  <a:pt x="236" y="416"/>
                  <a:pt x="207" y="388"/>
                </a:cubicBezTo>
                <a:lnTo>
                  <a:pt x="200" y="380"/>
                </a:lnTo>
                <a:cubicBezTo>
                  <a:pt x="173" y="412"/>
                  <a:pt x="143" y="428"/>
                  <a:pt x="109" y="428"/>
                </a:cubicBezTo>
                <a:lnTo>
                  <a:pt x="105" y="428"/>
                </a:lnTo>
                <a:cubicBezTo>
                  <a:pt x="69" y="428"/>
                  <a:pt x="43" y="418"/>
                  <a:pt x="26" y="397"/>
                </a:cubicBezTo>
                <a:cubicBezTo>
                  <a:pt x="8" y="378"/>
                  <a:pt x="0" y="356"/>
                  <a:pt x="0" y="332"/>
                </a:cubicBezTo>
                <a:cubicBezTo>
                  <a:pt x="0" y="303"/>
                  <a:pt x="8" y="281"/>
                  <a:pt x="25" y="267"/>
                </a:cubicBezTo>
                <a:cubicBezTo>
                  <a:pt x="42" y="254"/>
                  <a:pt x="59" y="246"/>
                  <a:pt x="76" y="246"/>
                </a:cubicBezTo>
                <a:cubicBezTo>
                  <a:pt x="90" y="246"/>
                  <a:pt x="102" y="250"/>
                  <a:pt x="112" y="259"/>
                </a:cubicBezTo>
                <a:cubicBezTo>
                  <a:pt x="122" y="268"/>
                  <a:pt x="127" y="279"/>
                  <a:pt x="127" y="294"/>
                </a:cubicBezTo>
                <a:cubicBezTo>
                  <a:pt x="127" y="316"/>
                  <a:pt x="119" y="334"/>
                  <a:pt x="103" y="349"/>
                </a:cubicBezTo>
                <a:cubicBezTo>
                  <a:pt x="95" y="355"/>
                  <a:pt x="85" y="361"/>
                  <a:pt x="73" y="366"/>
                </a:cubicBezTo>
                <a:cubicBezTo>
                  <a:pt x="74" y="369"/>
                  <a:pt x="79" y="372"/>
                  <a:pt x="86" y="375"/>
                </a:cubicBezTo>
                <a:cubicBezTo>
                  <a:pt x="94" y="378"/>
                  <a:pt x="101" y="380"/>
                  <a:pt x="109" y="381"/>
                </a:cubicBezTo>
                <a:cubicBezTo>
                  <a:pt x="123" y="381"/>
                  <a:pt x="135" y="375"/>
                  <a:pt x="146" y="364"/>
                </a:cubicBezTo>
                <a:cubicBezTo>
                  <a:pt x="156" y="353"/>
                  <a:pt x="164" y="340"/>
                  <a:pt x="170" y="325"/>
                </a:cubicBezTo>
                <a:cubicBezTo>
                  <a:pt x="208" y="185"/>
                  <a:pt x="227" y="104"/>
                  <a:pt x="227" y="82"/>
                </a:cubicBezTo>
                <a:cubicBezTo>
                  <a:pt x="227" y="60"/>
                  <a:pt x="211" y="49"/>
                  <a:pt x="179" y="49"/>
                </a:cubicBezTo>
                <a:cubicBezTo>
                  <a:pt x="157" y="49"/>
                  <a:pt x="135" y="56"/>
                  <a:pt x="112" y="70"/>
                </a:cubicBezTo>
                <a:cubicBezTo>
                  <a:pt x="90" y="84"/>
                  <a:pt x="72" y="108"/>
                  <a:pt x="59" y="140"/>
                </a:cubicBezTo>
                <a:cubicBezTo>
                  <a:pt x="57" y="148"/>
                  <a:pt x="55" y="154"/>
                  <a:pt x="53" y="156"/>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1" name="フリーフォーム: 図形 3430"/>
          <p:cNvSpPr/>
          <p:nvPr/>
        </p:nvSpPr>
        <p:spPr>
          <a:xfrm>
            <a:off x="7250400" y="3364200"/>
            <a:ext cx="55440" cy="122760"/>
          </a:xfrm>
          <a:custGeom>
            <a:avLst/>
            <a:gdLst/>
            <a:ahLst/>
            <a:cxnLst/>
            <a:rect l="0" t="0" r="r" b="b"/>
            <a:pathLst>
              <a:path w="154" h="341">
                <a:moveTo>
                  <a:pt x="32" y="341"/>
                </a:moveTo>
                <a:cubicBezTo>
                  <a:pt x="30" y="341"/>
                  <a:pt x="24" y="339"/>
                  <a:pt x="15" y="337"/>
                </a:cubicBezTo>
                <a:cubicBezTo>
                  <a:pt x="6" y="334"/>
                  <a:pt x="1" y="332"/>
                  <a:pt x="0" y="329"/>
                </a:cubicBezTo>
                <a:cubicBezTo>
                  <a:pt x="0" y="326"/>
                  <a:pt x="12" y="275"/>
                  <a:pt x="36" y="176"/>
                </a:cubicBezTo>
                <a:cubicBezTo>
                  <a:pt x="61" y="78"/>
                  <a:pt x="74" y="26"/>
                  <a:pt x="77" y="22"/>
                </a:cubicBezTo>
                <a:cubicBezTo>
                  <a:pt x="83" y="8"/>
                  <a:pt x="95" y="0"/>
                  <a:pt x="111" y="0"/>
                </a:cubicBezTo>
                <a:cubicBezTo>
                  <a:pt x="120" y="0"/>
                  <a:pt x="129" y="3"/>
                  <a:pt x="138" y="11"/>
                </a:cubicBezTo>
                <a:cubicBezTo>
                  <a:pt x="148" y="17"/>
                  <a:pt x="154" y="27"/>
                  <a:pt x="154" y="39"/>
                </a:cubicBezTo>
                <a:cubicBezTo>
                  <a:pt x="154" y="42"/>
                  <a:pt x="153" y="45"/>
                  <a:pt x="153" y="49"/>
                </a:cubicBezTo>
                <a:cubicBezTo>
                  <a:pt x="151" y="52"/>
                  <a:pt x="132" y="101"/>
                  <a:pt x="94" y="196"/>
                </a:cubicBezTo>
                <a:cubicBezTo>
                  <a:pt x="57" y="291"/>
                  <a:pt x="37" y="339"/>
                  <a:pt x="36" y="339"/>
                </a:cubicBezTo>
                <a:cubicBezTo>
                  <a:pt x="34" y="340"/>
                  <a:pt x="33" y="341"/>
                  <a:pt x="32"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2" name="フリーフォーム: 図形 3431"/>
          <p:cNvSpPr/>
          <p:nvPr/>
        </p:nvSpPr>
        <p:spPr>
          <a:xfrm>
            <a:off x="7343640" y="3367080"/>
            <a:ext cx="80280" cy="335160"/>
          </a:xfrm>
          <a:custGeom>
            <a:avLst/>
            <a:gdLst/>
            <a:ahLst/>
            <a:cxnLst/>
            <a:rect l="0" t="0" r="r" b="b"/>
            <a:pathLst>
              <a:path w="223" h="931">
                <a:moveTo>
                  <a:pt x="5" y="1"/>
                </a:moveTo>
                <a:lnTo>
                  <a:pt x="8" y="0"/>
                </a:lnTo>
                <a:cubicBezTo>
                  <a:pt x="12" y="0"/>
                  <a:pt x="15" y="0"/>
                  <a:pt x="18" y="0"/>
                </a:cubicBezTo>
                <a:lnTo>
                  <a:pt x="29" y="0"/>
                </a:lnTo>
                <a:lnTo>
                  <a:pt x="55" y="22"/>
                </a:lnTo>
                <a:cubicBezTo>
                  <a:pt x="113" y="75"/>
                  <a:pt x="157" y="141"/>
                  <a:pt x="183" y="220"/>
                </a:cubicBezTo>
                <a:cubicBezTo>
                  <a:pt x="210" y="298"/>
                  <a:pt x="223" y="380"/>
                  <a:pt x="223" y="466"/>
                </a:cubicBezTo>
                <a:cubicBezTo>
                  <a:pt x="223" y="508"/>
                  <a:pt x="220" y="549"/>
                  <a:pt x="214" y="588"/>
                </a:cubicBezTo>
                <a:cubicBezTo>
                  <a:pt x="208" y="627"/>
                  <a:pt x="201" y="660"/>
                  <a:pt x="193" y="688"/>
                </a:cubicBezTo>
                <a:cubicBezTo>
                  <a:pt x="185" y="715"/>
                  <a:pt x="173" y="742"/>
                  <a:pt x="158" y="769"/>
                </a:cubicBezTo>
                <a:cubicBezTo>
                  <a:pt x="143" y="797"/>
                  <a:pt x="131" y="818"/>
                  <a:pt x="122" y="832"/>
                </a:cubicBezTo>
                <a:cubicBezTo>
                  <a:pt x="113" y="846"/>
                  <a:pt x="101" y="862"/>
                  <a:pt x="84" y="879"/>
                </a:cubicBezTo>
                <a:cubicBezTo>
                  <a:pt x="67" y="897"/>
                  <a:pt x="57" y="907"/>
                  <a:pt x="54" y="910"/>
                </a:cubicBezTo>
                <a:cubicBezTo>
                  <a:pt x="51" y="913"/>
                  <a:pt x="44" y="919"/>
                  <a:pt x="33" y="928"/>
                </a:cubicBezTo>
                <a:cubicBezTo>
                  <a:pt x="31" y="929"/>
                  <a:pt x="30" y="931"/>
                  <a:pt x="29" y="931"/>
                </a:cubicBezTo>
                <a:lnTo>
                  <a:pt x="18" y="931"/>
                </a:lnTo>
                <a:cubicBezTo>
                  <a:pt x="13" y="931"/>
                  <a:pt x="9" y="931"/>
                  <a:pt x="8" y="931"/>
                </a:cubicBezTo>
                <a:cubicBezTo>
                  <a:pt x="6" y="931"/>
                  <a:pt x="4" y="930"/>
                  <a:pt x="3" y="929"/>
                </a:cubicBezTo>
                <a:cubicBezTo>
                  <a:pt x="2" y="927"/>
                  <a:pt x="1" y="924"/>
                  <a:pt x="0" y="920"/>
                </a:cubicBezTo>
                <a:cubicBezTo>
                  <a:pt x="1" y="920"/>
                  <a:pt x="4" y="916"/>
                  <a:pt x="10" y="908"/>
                </a:cubicBezTo>
                <a:cubicBezTo>
                  <a:pt x="106" y="808"/>
                  <a:pt x="156" y="661"/>
                  <a:pt x="156" y="466"/>
                </a:cubicBezTo>
                <a:cubicBezTo>
                  <a:pt x="156" y="270"/>
                  <a:pt x="106" y="123"/>
                  <a:pt x="10" y="23"/>
                </a:cubicBezTo>
                <a:cubicBezTo>
                  <a:pt x="4"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3" name="フリーフォーム: 図形 3432"/>
          <p:cNvSpPr/>
          <p:nvPr/>
        </p:nvSpPr>
        <p:spPr>
          <a:xfrm>
            <a:off x="7481160" y="3333600"/>
            <a:ext cx="100080" cy="402120"/>
          </a:xfrm>
          <a:custGeom>
            <a:avLst/>
            <a:gdLst/>
            <a:ahLst/>
            <a:cxnLst/>
            <a:rect l="0" t="0" r="r" b="b"/>
            <a:pathLst>
              <a:path w="278" h="1117">
                <a:moveTo>
                  <a:pt x="0" y="17"/>
                </a:moveTo>
                <a:cubicBezTo>
                  <a:pt x="0" y="14"/>
                  <a:pt x="2" y="10"/>
                  <a:pt x="5" y="6"/>
                </a:cubicBezTo>
                <a:cubicBezTo>
                  <a:pt x="8" y="3"/>
                  <a:pt x="13" y="1"/>
                  <a:pt x="20" y="0"/>
                </a:cubicBezTo>
                <a:cubicBezTo>
                  <a:pt x="27" y="1"/>
                  <a:pt x="33" y="4"/>
                  <a:pt x="36" y="11"/>
                </a:cubicBezTo>
                <a:cubicBezTo>
                  <a:pt x="37" y="15"/>
                  <a:pt x="59" y="63"/>
                  <a:pt x="99" y="153"/>
                </a:cubicBezTo>
                <a:cubicBezTo>
                  <a:pt x="139" y="243"/>
                  <a:pt x="179" y="333"/>
                  <a:pt x="218" y="422"/>
                </a:cubicBezTo>
                <a:cubicBezTo>
                  <a:pt x="257" y="512"/>
                  <a:pt x="277" y="557"/>
                  <a:pt x="278" y="559"/>
                </a:cubicBezTo>
                <a:cubicBezTo>
                  <a:pt x="278" y="561"/>
                  <a:pt x="259" y="607"/>
                  <a:pt x="219" y="696"/>
                </a:cubicBezTo>
                <a:cubicBezTo>
                  <a:pt x="179" y="785"/>
                  <a:pt x="139" y="875"/>
                  <a:pt x="99" y="964"/>
                </a:cubicBezTo>
                <a:cubicBezTo>
                  <a:pt x="59" y="1053"/>
                  <a:pt x="37" y="1101"/>
                  <a:pt x="36" y="1106"/>
                </a:cubicBezTo>
                <a:cubicBezTo>
                  <a:pt x="33" y="1114"/>
                  <a:pt x="27" y="1117"/>
                  <a:pt x="18" y="1117"/>
                </a:cubicBezTo>
                <a:cubicBezTo>
                  <a:pt x="8" y="1117"/>
                  <a:pt x="2" y="1112"/>
                  <a:pt x="0" y="1101"/>
                </a:cubicBezTo>
                <a:cubicBezTo>
                  <a:pt x="0" y="1096"/>
                  <a:pt x="40" y="1005"/>
                  <a:pt x="120" y="827"/>
                </a:cubicBezTo>
                <a:lnTo>
                  <a:pt x="239" y="559"/>
                </a:lnTo>
                <a:lnTo>
                  <a:pt x="120" y="291"/>
                </a:lnTo>
                <a:cubicBezTo>
                  <a:pt x="40" y="112"/>
                  <a:pt x="0" y="21"/>
                  <a:pt x="0" y="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4" name="フリーフォーム: 図形 3433"/>
          <p:cNvSpPr/>
          <p:nvPr/>
        </p:nvSpPr>
        <p:spPr>
          <a:xfrm>
            <a:off x="7615440" y="3642480"/>
            <a:ext cx="127440" cy="150840"/>
          </a:xfrm>
          <a:custGeom>
            <a:avLst/>
            <a:gdLst/>
            <a:ahLst/>
            <a:cxnLst/>
            <a:rect l="0" t="0" r="r" b="b"/>
            <a:pathLst>
              <a:path w="354" h="419">
                <a:moveTo>
                  <a:pt x="41" y="102"/>
                </a:moveTo>
                <a:cubicBezTo>
                  <a:pt x="41" y="100"/>
                  <a:pt x="42" y="98"/>
                  <a:pt x="42" y="96"/>
                </a:cubicBezTo>
                <a:cubicBezTo>
                  <a:pt x="43" y="94"/>
                  <a:pt x="44" y="89"/>
                  <a:pt x="45" y="82"/>
                </a:cubicBezTo>
                <a:cubicBezTo>
                  <a:pt x="47" y="74"/>
                  <a:pt x="49" y="68"/>
                  <a:pt x="52" y="61"/>
                </a:cubicBezTo>
                <a:cubicBezTo>
                  <a:pt x="55" y="55"/>
                  <a:pt x="58" y="48"/>
                  <a:pt x="62" y="40"/>
                </a:cubicBezTo>
                <a:cubicBezTo>
                  <a:pt x="66" y="31"/>
                  <a:pt x="70" y="25"/>
                  <a:pt x="75" y="20"/>
                </a:cubicBezTo>
                <a:cubicBezTo>
                  <a:pt x="80" y="15"/>
                  <a:pt x="86" y="10"/>
                  <a:pt x="92" y="6"/>
                </a:cubicBezTo>
                <a:cubicBezTo>
                  <a:pt x="99" y="1"/>
                  <a:pt x="106" y="-1"/>
                  <a:pt x="114" y="0"/>
                </a:cubicBezTo>
                <a:cubicBezTo>
                  <a:pt x="148" y="0"/>
                  <a:pt x="169" y="14"/>
                  <a:pt x="178" y="42"/>
                </a:cubicBezTo>
                <a:lnTo>
                  <a:pt x="185" y="36"/>
                </a:lnTo>
                <a:cubicBezTo>
                  <a:pt x="212" y="12"/>
                  <a:pt x="238" y="0"/>
                  <a:pt x="262" y="0"/>
                </a:cubicBezTo>
                <a:cubicBezTo>
                  <a:pt x="291" y="0"/>
                  <a:pt x="313" y="10"/>
                  <a:pt x="329" y="31"/>
                </a:cubicBezTo>
                <a:cubicBezTo>
                  <a:pt x="345" y="51"/>
                  <a:pt x="354" y="76"/>
                  <a:pt x="354" y="105"/>
                </a:cubicBezTo>
                <a:cubicBezTo>
                  <a:pt x="354" y="154"/>
                  <a:pt x="337" y="197"/>
                  <a:pt x="304" y="237"/>
                </a:cubicBezTo>
                <a:cubicBezTo>
                  <a:pt x="270" y="277"/>
                  <a:pt x="233" y="297"/>
                  <a:pt x="190" y="298"/>
                </a:cubicBezTo>
                <a:cubicBezTo>
                  <a:pt x="181" y="298"/>
                  <a:pt x="172" y="297"/>
                  <a:pt x="165" y="294"/>
                </a:cubicBezTo>
                <a:cubicBezTo>
                  <a:pt x="160" y="292"/>
                  <a:pt x="155" y="288"/>
                  <a:pt x="150" y="284"/>
                </a:cubicBezTo>
                <a:cubicBezTo>
                  <a:pt x="144" y="280"/>
                  <a:pt x="139" y="276"/>
                  <a:pt x="136" y="273"/>
                </a:cubicBezTo>
                <a:lnTo>
                  <a:pt x="132" y="268"/>
                </a:lnTo>
                <a:cubicBezTo>
                  <a:pt x="131" y="268"/>
                  <a:pt x="126" y="287"/>
                  <a:pt x="117" y="325"/>
                </a:cubicBezTo>
                <a:cubicBezTo>
                  <a:pt x="108" y="363"/>
                  <a:pt x="103" y="382"/>
                  <a:pt x="103" y="382"/>
                </a:cubicBezTo>
                <a:cubicBezTo>
                  <a:pt x="103" y="385"/>
                  <a:pt x="105" y="386"/>
                  <a:pt x="109" y="387"/>
                </a:cubicBezTo>
                <a:cubicBezTo>
                  <a:pt x="112" y="387"/>
                  <a:pt x="120" y="388"/>
                  <a:pt x="133" y="389"/>
                </a:cubicBezTo>
                <a:lnTo>
                  <a:pt x="150" y="389"/>
                </a:lnTo>
                <a:cubicBezTo>
                  <a:pt x="153" y="392"/>
                  <a:pt x="154" y="394"/>
                  <a:pt x="154" y="395"/>
                </a:cubicBezTo>
                <a:cubicBezTo>
                  <a:pt x="154" y="395"/>
                  <a:pt x="154" y="399"/>
                  <a:pt x="152" y="406"/>
                </a:cubicBezTo>
                <a:cubicBezTo>
                  <a:pt x="151" y="412"/>
                  <a:pt x="150" y="415"/>
                  <a:pt x="148" y="416"/>
                </a:cubicBezTo>
                <a:cubicBezTo>
                  <a:pt x="147" y="418"/>
                  <a:pt x="144" y="419"/>
                  <a:pt x="139" y="419"/>
                </a:cubicBezTo>
                <a:cubicBezTo>
                  <a:pt x="138" y="419"/>
                  <a:pt x="136" y="419"/>
                  <a:pt x="132" y="419"/>
                </a:cubicBezTo>
                <a:cubicBezTo>
                  <a:pt x="128" y="419"/>
                  <a:pt x="120" y="419"/>
                  <a:pt x="109" y="418"/>
                </a:cubicBezTo>
                <a:cubicBezTo>
                  <a:pt x="98" y="418"/>
                  <a:pt x="85" y="418"/>
                  <a:pt x="68" y="418"/>
                </a:cubicBezTo>
                <a:cubicBezTo>
                  <a:pt x="38" y="418"/>
                  <a:pt x="18" y="418"/>
                  <a:pt x="10" y="419"/>
                </a:cubicBezTo>
                <a:lnTo>
                  <a:pt x="5" y="419"/>
                </a:lnTo>
                <a:cubicBezTo>
                  <a:pt x="2" y="416"/>
                  <a:pt x="0" y="413"/>
                  <a:pt x="0" y="412"/>
                </a:cubicBezTo>
                <a:cubicBezTo>
                  <a:pt x="1" y="400"/>
                  <a:pt x="4" y="392"/>
                  <a:pt x="9" y="389"/>
                </a:cubicBezTo>
                <a:lnTo>
                  <a:pt x="22" y="389"/>
                </a:lnTo>
                <a:cubicBezTo>
                  <a:pt x="37" y="388"/>
                  <a:pt x="45" y="386"/>
                  <a:pt x="47" y="381"/>
                </a:cubicBezTo>
                <a:cubicBezTo>
                  <a:pt x="49" y="378"/>
                  <a:pt x="62" y="326"/>
                  <a:pt x="88" y="224"/>
                </a:cubicBezTo>
                <a:cubicBezTo>
                  <a:pt x="113" y="120"/>
                  <a:pt x="126" y="66"/>
                  <a:pt x="128" y="60"/>
                </a:cubicBezTo>
                <a:cubicBezTo>
                  <a:pt x="128" y="58"/>
                  <a:pt x="128" y="55"/>
                  <a:pt x="128" y="51"/>
                </a:cubicBezTo>
                <a:cubicBezTo>
                  <a:pt x="128" y="33"/>
                  <a:pt x="123" y="24"/>
                  <a:pt x="112" y="24"/>
                </a:cubicBezTo>
                <a:cubicBezTo>
                  <a:pt x="102" y="24"/>
                  <a:pt x="94" y="30"/>
                  <a:pt x="88" y="42"/>
                </a:cubicBezTo>
                <a:cubicBezTo>
                  <a:pt x="81" y="55"/>
                  <a:pt x="76" y="68"/>
                  <a:pt x="72" y="82"/>
                </a:cubicBezTo>
                <a:cubicBezTo>
                  <a:pt x="69" y="97"/>
                  <a:pt x="66" y="105"/>
                  <a:pt x="64" y="106"/>
                </a:cubicBezTo>
                <a:cubicBezTo>
                  <a:pt x="64" y="107"/>
                  <a:pt x="60" y="107"/>
                  <a:pt x="54" y="107"/>
                </a:cubicBezTo>
                <a:lnTo>
                  <a:pt x="45" y="107"/>
                </a:lnTo>
                <a:cubicBezTo>
                  <a:pt x="42" y="105"/>
                  <a:pt x="41" y="103"/>
                  <a:pt x="41" y="102"/>
                </a:cubicBezTo>
                <a:moveTo>
                  <a:pt x="144" y="224"/>
                </a:moveTo>
                <a:cubicBezTo>
                  <a:pt x="153" y="258"/>
                  <a:pt x="170" y="274"/>
                  <a:pt x="192" y="274"/>
                </a:cubicBezTo>
                <a:cubicBezTo>
                  <a:pt x="206" y="274"/>
                  <a:pt x="218" y="269"/>
                  <a:pt x="231" y="259"/>
                </a:cubicBezTo>
                <a:cubicBezTo>
                  <a:pt x="243" y="249"/>
                  <a:pt x="253" y="236"/>
                  <a:pt x="261" y="221"/>
                </a:cubicBezTo>
                <a:cubicBezTo>
                  <a:pt x="269" y="206"/>
                  <a:pt x="277" y="182"/>
                  <a:pt x="285" y="150"/>
                </a:cubicBezTo>
                <a:cubicBezTo>
                  <a:pt x="292" y="116"/>
                  <a:pt x="297" y="92"/>
                  <a:pt x="297" y="77"/>
                </a:cubicBezTo>
                <a:lnTo>
                  <a:pt x="297" y="73"/>
                </a:lnTo>
                <a:cubicBezTo>
                  <a:pt x="297" y="40"/>
                  <a:pt x="284" y="24"/>
                  <a:pt x="257" y="24"/>
                </a:cubicBezTo>
                <a:cubicBezTo>
                  <a:pt x="252" y="24"/>
                  <a:pt x="247" y="25"/>
                  <a:pt x="242" y="26"/>
                </a:cubicBezTo>
                <a:cubicBezTo>
                  <a:pt x="238" y="27"/>
                  <a:pt x="233" y="29"/>
                  <a:pt x="228" y="32"/>
                </a:cubicBezTo>
                <a:cubicBezTo>
                  <a:pt x="223" y="34"/>
                  <a:pt x="219" y="37"/>
                  <a:pt x="215" y="40"/>
                </a:cubicBezTo>
                <a:cubicBezTo>
                  <a:pt x="211" y="43"/>
                  <a:pt x="207" y="47"/>
                  <a:pt x="204" y="50"/>
                </a:cubicBezTo>
                <a:cubicBezTo>
                  <a:pt x="200" y="54"/>
                  <a:pt x="197" y="57"/>
                  <a:pt x="194" y="60"/>
                </a:cubicBezTo>
                <a:cubicBezTo>
                  <a:pt x="191" y="63"/>
                  <a:pt x="188" y="66"/>
                  <a:pt x="187" y="69"/>
                </a:cubicBezTo>
                <a:cubicBezTo>
                  <a:pt x="185" y="72"/>
                  <a:pt x="183" y="75"/>
                  <a:pt x="181" y="76"/>
                </a:cubicBezTo>
                <a:lnTo>
                  <a:pt x="179" y="79"/>
                </a:lnTo>
                <a:cubicBezTo>
                  <a:pt x="179" y="79"/>
                  <a:pt x="179" y="82"/>
                  <a:pt x="177" y="88"/>
                </a:cubicBezTo>
                <a:cubicBezTo>
                  <a:pt x="176" y="93"/>
                  <a:pt x="174" y="103"/>
                  <a:pt x="170" y="117"/>
                </a:cubicBezTo>
                <a:cubicBezTo>
                  <a:pt x="167" y="131"/>
                  <a:pt x="164" y="143"/>
                  <a:pt x="161" y="152"/>
                </a:cubicBezTo>
                <a:cubicBezTo>
                  <a:pt x="149" y="198"/>
                  <a:pt x="144" y="222"/>
                  <a:pt x="144" y="22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5" name="フリーフォーム: 図形 3434"/>
          <p:cNvSpPr/>
          <p:nvPr/>
        </p:nvSpPr>
        <p:spPr>
          <a:xfrm>
            <a:off x="7765920" y="3569760"/>
            <a:ext cx="57240" cy="237240"/>
          </a:xfrm>
          <a:custGeom>
            <a:avLst/>
            <a:gdLst/>
            <a:ahLst/>
            <a:cxnLst/>
            <a:rect l="0" t="0" r="r" b="b"/>
            <a:pathLst>
              <a:path w="159" h="659">
                <a:moveTo>
                  <a:pt x="0" y="330"/>
                </a:moveTo>
                <a:cubicBezTo>
                  <a:pt x="0" y="300"/>
                  <a:pt x="3" y="271"/>
                  <a:pt x="7" y="243"/>
                </a:cubicBezTo>
                <a:cubicBezTo>
                  <a:pt x="11" y="216"/>
                  <a:pt x="17" y="192"/>
                  <a:pt x="23" y="172"/>
                </a:cubicBezTo>
                <a:cubicBezTo>
                  <a:pt x="29" y="153"/>
                  <a:pt x="37" y="133"/>
                  <a:pt x="47" y="114"/>
                </a:cubicBezTo>
                <a:cubicBezTo>
                  <a:pt x="58" y="96"/>
                  <a:pt x="66" y="81"/>
                  <a:pt x="72" y="70"/>
                </a:cubicBezTo>
                <a:cubicBezTo>
                  <a:pt x="79" y="60"/>
                  <a:pt x="88" y="48"/>
                  <a:pt x="100" y="36"/>
                </a:cubicBezTo>
                <a:cubicBezTo>
                  <a:pt x="112" y="24"/>
                  <a:pt x="120" y="16"/>
                  <a:pt x="122" y="14"/>
                </a:cubicBezTo>
                <a:cubicBezTo>
                  <a:pt x="124" y="11"/>
                  <a:pt x="129" y="7"/>
                  <a:pt x="138" y="0"/>
                </a:cubicBezTo>
                <a:lnTo>
                  <a:pt x="147" y="0"/>
                </a:lnTo>
                <a:lnTo>
                  <a:pt x="149" y="0"/>
                </a:lnTo>
                <a:cubicBezTo>
                  <a:pt x="156" y="0"/>
                  <a:pt x="159" y="2"/>
                  <a:pt x="159" y="6"/>
                </a:cubicBezTo>
                <a:cubicBezTo>
                  <a:pt x="159" y="7"/>
                  <a:pt x="155" y="12"/>
                  <a:pt x="147" y="20"/>
                </a:cubicBezTo>
                <a:cubicBezTo>
                  <a:pt x="140" y="28"/>
                  <a:pt x="131" y="39"/>
                  <a:pt x="120" y="55"/>
                </a:cubicBezTo>
                <a:cubicBezTo>
                  <a:pt x="110" y="70"/>
                  <a:pt x="99" y="89"/>
                  <a:pt x="88" y="111"/>
                </a:cubicBezTo>
                <a:cubicBezTo>
                  <a:pt x="77" y="134"/>
                  <a:pt x="68" y="164"/>
                  <a:pt x="61" y="202"/>
                </a:cubicBezTo>
                <a:cubicBezTo>
                  <a:pt x="53" y="240"/>
                  <a:pt x="49" y="283"/>
                  <a:pt x="49" y="330"/>
                </a:cubicBezTo>
                <a:cubicBezTo>
                  <a:pt x="49" y="376"/>
                  <a:pt x="53" y="418"/>
                  <a:pt x="61" y="456"/>
                </a:cubicBezTo>
                <a:cubicBezTo>
                  <a:pt x="68" y="494"/>
                  <a:pt x="77" y="524"/>
                  <a:pt x="88" y="548"/>
                </a:cubicBezTo>
                <a:cubicBezTo>
                  <a:pt x="98" y="571"/>
                  <a:pt x="109" y="590"/>
                  <a:pt x="120" y="604"/>
                </a:cubicBezTo>
                <a:cubicBezTo>
                  <a:pt x="131" y="619"/>
                  <a:pt x="140" y="630"/>
                  <a:pt x="147" y="639"/>
                </a:cubicBezTo>
                <a:cubicBezTo>
                  <a:pt x="155" y="648"/>
                  <a:pt x="159" y="652"/>
                  <a:pt x="159" y="653"/>
                </a:cubicBezTo>
                <a:cubicBezTo>
                  <a:pt x="159" y="657"/>
                  <a:pt x="155" y="659"/>
                  <a:pt x="149" y="659"/>
                </a:cubicBezTo>
                <a:lnTo>
                  <a:pt x="147" y="659"/>
                </a:lnTo>
                <a:lnTo>
                  <a:pt x="138" y="659"/>
                </a:lnTo>
                <a:lnTo>
                  <a:pt x="120" y="643"/>
                </a:lnTo>
                <a:cubicBezTo>
                  <a:pt x="79" y="606"/>
                  <a:pt x="49" y="559"/>
                  <a:pt x="30" y="504"/>
                </a:cubicBezTo>
                <a:cubicBezTo>
                  <a:pt x="10" y="448"/>
                  <a:pt x="0" y="390"/>
                  <a:pt x="0" y="330"/>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6" name="フリーフォーム: 図形 3435"/>
          <p:cNvSpPr/>
          <p:nvPr/>
        </p:nvSpPr>
        <p:spPr>
          <a:xfrm>
            <a:off x="7846200" y="3640320"/>
            <a:ext cx="131760" cy="109440"/>
          </a:xfrm>
          <a:custGeom>
            <a:avLst/>
            <a:gdLst/>
            <a:ahLst/>
            <a:cxnLst/>
            <a:rect l="0" t="0" r="r" b="b"/>
            <a:pathLst>
              <a:path w="366" h="304">
                <a:moveTo>
                  <a:pt x="20" y="113"/>
                </a:moveTo>
                <a:lnTo>
                  <a:pt x="13" y="113"/>
                </a:lnTo>
                <a:cubicBezTo>
                  <a:pt x="4" y="113"/>
                  <a:pt x="0" y="110"/>
                  <a:pt x="0" y="104"/>
                </a:cubicBezTo>
                <a:cubicBezTo>
                  <a:pt x="0" y="103"/>
                  <a:pt x="0" y="100"/>
                  <a:pt x="1" y="96"/>
                </a:cubicBezTo>
                <a:cubicBezTo>
                  <a:pt x="2" y="92"/>
                  <a:pt x="4" y="87"/>
                  <a:pt x="8" y="80"/>
                </a:cubicBezTo>
                <a:cubicBezTo>
                  <a:pt x="12" y="73"/>
                  <a:pt x="17" y="66"/>
                  <a:pt x="21" y="58"/>
                </a:cubicBezTo>
                <a:cubicBezTo>
                  <a:pt x="26" y="51"/>
                  <a:pt x="34" y="43"/>
                  <a:pt x="44" y="35"/>
                </a:cubicBezTo>
                <a:cubicBezTo>
                  <a:pt x="54" y="26"/>
                  <a:pt x="65" y="19"/>
                  <a:pt x="76" y="14"/>
                </a:cubicBezTo>
                <a:cubicBezTo>
                  <a:pt x="94" y="5"/>
                  <a:pt x="110" y="1"/>
                  <a:pt x="125" y="1"/>
                </a:cubicBezTo>
                <a:lnTo>
                  <a:pt x="127" y="1"/>
                </a:lnTo>
                <a:cubicBezTo>
                  <a:pt x="143" y="1"/>
                  <a:pt x="153" y="1"/>
                  <a:pt x="157" y="1"/>
                </a:cubicBezTo>
                <a:cubicBezTo>
                  <a:pt x="190" y="8"/>
                  <a:pt x="212" y="19"/>
                  <a:pt x="223" y="35"/>
                </a:cubicBezTo>
                <a:lnTo>
                  <a:pt x="229" y="29"/>
                </a:lnTo>
                <a:cubicBezTo>
                  <a:pt x="248" y="10"/>
                  <a:pt x="268" y="0"/>
                  <a:pt x="290" y="0"/>
                </a:cubicBezTo>
                <a:cubicBezTo>
                  <a:pt x="314" y="0"/>
                  <a:pt x="333" y="8"/>
                  <a:pt x="346" y="21"/>
                </a:cubicBezTo>
                <a:cubicBezTo>
                  <a:pt x="359" y="35"/>
                  <a:pt x="366" y="51"/>
                  <a:pt x="366" y="71"/>
                </a:cubicBezTo>
                <a:cubicBezTo>
                  <a:pt x="366" y="90"/>
                  <a:pt x="361" y="104"/>
                  <a:pt x="349" y="114"/>
                </a:cubicBezTo>
                <a:cubicBezTo>
                  <a:pt x="338" y="124"/>
                  <a:pt x="326" y="130"/>
                  <a:pt x="313" y="130"/>
                </a:cubicBezTo>
                <a:cubicBezTo>
                  <a:pt x="302" y="130"/>
                  <a:pt x="294" y="127"/>
                  <a:pt x="286" y="121"/>
                </a:cubicBezTo>
                <a:cubicBezTo>
                  <a:pt x="279" y="115"/>
                  <a:pt x="275" y="106"/>
                  <a:pt x="275" y="96"/>
                </a:cubicBezTo>
                <a:cubicBezTo>
                  <a:pt x="275" y="80"/>
                  <a:pt x="281" y="67"/>
                  <a:pt x="293" y="57"/>
                </a:cubicBezTo>
                <a:cubicBezTo>
                  <a:pt x="299" y="53"/>
                  <a:pt x="306" y="49"/>
                  <a:pt x="314" y="45"/>
                </a:cubicBezTo>
                <a:cubicBezTo>
                  <a:pt x="314" y="45"/>
                  <a:pt x="314" y="44"/>
                  <a:pt x="312" y="42"/>
                </a:cubicBezTo>
                <a:cubicBezTo>
                  <a:pt x="310" y="41"/>
                  <a:pt x="307" y="40"/>
                  <a:pt x="303" y="38"/>
                </a:cubicBezTo>
                <a:cubicBezTo>
                  <a:pt x="298" y="36"/>
                  <a:pt x="293" y="35"/>
                  <a:pt x="287" y="35"/>
                </a:cubicBezTo>
                <a:cubicBezTo>
                  <a:pt x="282" y="35"/>
                  <a:pt x="278" y="36"/>
                  <a:pt x="275" y="37"/>
                </a:cubicBezTo>
                <a:cubicBezTo>
                  <a:pt x="261" y="43"/>
                  <a:pt x="251" y="56"/>
                  <a:pt x="244" y="74"/>
                </a:cubicBezTo>
                <a:cubicBezTo>
                  <a:pt x="218" y="173"/>
                  <a:pt x="204" y="230"/>
                  <a:pt x="204" y="246"/>
                </a:cubicBezTo>
                <a:cubicBezTo>
                  <a:pt x="204" y="261"/>
                  <a:pt x="215" y="269"/>
                  <a:pt x="238" y="269"/>
                </a:cubicBezTo>
                <a:cubicBezTo>
                  <a:pt x="257" y="269"/>
                  <a:pt x="275" y="263"/>
                  <a:pt x="291" y="250"/>
                </a:cubicBezTo>
                <a:cubicBezTo>
                  <a:pt x="307" y="237"/>
                  <a:pt x="318" y="222"/>
                  <a:pt x="324" y="205"/>
                </a:cubicBezTo>
                <a:cubicBezTo>
                  <a:pt x="326" y="199"/>
                  <a:pt x="328" y="195"/>
                  <a:pt x="329" y="194"/>
                </a:cubicBezTo>
                <a:cubicBezTo>
                  <a:pt x="330" y="192"/>
                  <a:pt x="335" y="192"/>
                  <a:pt x="342" y="192"/>
                </a:cubicBezTo>
                <a:lnTo>
                  <a:pt x="346" y="192"/>
                </a:lnTo>
                <a:lnTo>
                  <a:pt x="353" y="192"/>
                </a:lnTo>
                <a:cubicBezTo>
                  <a:pt x="362" y="192"/>
                  <a:pt x="366" y="195"/>
                  <a:pt x="366" y="201"/>
                </a:cubicBezTo>
                <a:cubicBezTo>
                  <a:pt x="366" y="207"/>
                  <a:pt x="364" y="215"/>
                  <a:pt x="358" y="225"/>
                </a:cubicBezTo>
                <a:cubicBezTo>
                  <a:pt x="352" y="236"/>
                  <a:pt x="344" y="247"/>
                  <a:pt x="334" y="259"/>
                </a:cubicBezTo>
                <a:cubicBezTo>
                  <a:pt x="324" y="271"/>
                  <a:pt x="310" y="281"/>
                  <a:pt x="291" y="290"/>
                </a:cubicBezTo>
                <a:cubicBezTo>
                  <a:pt x="272" y="300"/>
                  <a:pt x="253" y="304"/>
                  <a:pt x="233" y="304"/>
                </a:cubicBezTo>
                <a:cubicBezTo>
                  <a:pt x="196" y="304"/>
                  <a:pt x="167" y="294"/>
                  <a:pt x="146" y="275"/>
                </a:cubicBezTo>
                <a:lnTo>
                  <a:pt x="141" y="269"/>
                </a:lnTo>
                <a:cubicBezTo>
                  <a:pt x="122" y="292"/>
                  <a:pt x="101" y="303"/>
                  <a:pt x="77" y="303"/>
                </a:cubicBezTo>
                <a:lnTo>
                  <a:pt x="74" y="303"/>
                </a:lnTo>
                <a:cubicBezTo>
                  <a:pt x="49" y="303"/>
                  <a:pt x="30" y="296"/>
                  <a:pt x="18" y="282"/>
                </a:cubicBezTo>
                <a:cubicBezTo>
                  <a:pt x="6" y="268"/>
                  <a:pt x="0" y="253"/>
                  <a:pt x="0" y="236"/>
                </a:cubicBezTo>
                <a:cubicBezTo>
                  <a:pt x="0" y="215"/>
                  <a:pt x="6" y="199"/>
                  <a:pt x="17" y="190"/>
                </a:cubicBezTo>
                <a:cubicBezTo>
                  <a:pt x="29" y="180"/>
                  <a:pt x="41" y="175"/>
                  <a:pt x="54" y="175"/>
                </a:cubicBezTo>
                <a:cubicBezTo>
                  <a:pt x="64" y="175"/>
                  <a:pt x="72" y="178"/>
                  <a:pt x="79" y="184"/>
                </a:cubicBezTo>
                <a:cubicBezTo>
                  <a:pt x="86" y="190"/>
                  <a:pt x="90" y="198"/>
                  <a:pt x="90" y="209"/>
                </a:cubicBezTo>
                <a:cubicBezTo>
                  <a:pt x="90" y="224"/>
                  <a:pt x="84" y="237"/>
                  <a:pt x="73" y="248"/>
                </a:cubicBezTo>
                <a:cubicBezTo>
                  <a:pt x="67" y="252"/>
                  <a:pt x="60" y="256"/>
                  <a:pt x="52" y="260"/>
                </a:cubicBezTo>
                <a:cubicBezTo>
                  <a:pt x="53" y="262"/>
                  <a:pt x="56" y="264"/>
                  <a:pt x="61" y="266"/>
                </a:cubicBezTo>
                <a:cubicBezTo>
                  <a:pt x="66" y="268"/>
                  <a:pt x="72" y="270"/>
                  <a:pt x="77" y="270"/>
                </a:cubicBezTo>
                <a:cubicBezTo>
                  <a:pt x="87" y="270"/>
                  <a:pt x="96" y="266"/>
                  <a:pt x="103" y="258"/>
                </a:cubicBezTo>
                <a:cubicBezTo>
                  <a:pt x="110" y="250"/>
                  <a:pt x="116" y="241"/>
                  <a:pt x="120" y="231"/>
                </a:cubicBezTo>
                <a:cubicBezTo>
                  <a:pt x="147" y="132"/>
                  <a:pt x="160" y="75"/>
                  <a:pt x="160" y="59"/>
                </a:cubicBezTo>
                <a:cubicBezTo>
                  <a:pt x="160" y="43"/>
                  <a:pt x="149" y="35"/>
                  <a:pt x="127" y="35"/>
                </a:cubicBezTo>
                <a:cubicBezTo>
                  <a:pt x="111" y="35"/>
                  <a:pt x="95" y="40"/>
                  <a:pt x="79" y="50"/>
                </a:cubicBezTo>
                <a:cubicBezTo>
                  <a:pt x="64" y="60"/>
                  <a:pt x="51" y="77"/>
                  <a:pt x="42" y="100"/>
                </a:cubicBezTo>
                <a:cubicBezTo>
                  <a:pt x="40" y="106"/>
                  <a:pt x="39" y="110"/>
                  <a:pt x="37" y="111"/>
                </a:cubicBezTo>
                <a:cubicBezTo>
                  <a:pt x="36" y="112"/>
                  <a:pt x="32" y="113"/>
                  <a:pt x="24" y="113"/>
                </a:cubicBezTo>
                <a:lnTo>
                  <a:pt x="20" y="11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7" name="フリーフォーム: 図形 3436"/>
          <p:cNvSpPr/>
          <p:nvPr/>
        </p:nvSpPr>
        <p:spPr>
          <a:xfrm>
            <a:off x="8020080" y="3569760"/>
            <a:ext cx="10080" cy="236880"/>
          </a:xfrm>
          <a:custGeom>
            <a:avLst/>
            <a:gdLst/>
            <a:ahLst/>
            <a:cxnLst/>
            <a:rect l="0" t="0" r="r" b="b"/>
            <a:pathLst>
              <a:path w="28" h="658">
                <a:moveTo>
                  <a:pt x="13" y="658"/>
                </a:moveTo>
                <a:lnTo>
                  <a:pt x="12" y="658"/>
                </a:lnTo>
                <a:cubicBezTo>
                  <a:pt x="7" y="658"/>
                  <a:pt x="3" y="655"/>
                  <a:pt x="0" y="649"/>
                </a:cubicBezTo>
                <a:lnTo>
                  <a:pt x="0" y="330"/>
                </a:lnTo>
                <a:lnTo>
                  <a:pt x="1" y="9"/>
                </a:lnTo>
                <a:cubicBezTo>
                  <a:pt x="5" y="3"/>
                  <a:pt x="9" y="0"/>
                  <a:pt x="13" y="0"/>
                </a:cubicBezTo>
                <a:cubicBezTo>
                  <a:pt x="20" y="0"/>
                  <a:pt x="24" y="4"/>
                  <a:pt x="28" y="10"/>
                </a:cubicBezTo>
                <a:lnTo>
                  <a:pt x="28" y="649"/>
                </a:lnTo>
                <a:cubicBezTo>
                  <a:pt x="24" y="655"/>
                  <a:pt x="20" y="658"/>
                  <a:pt x="15" y="658"/>
                </a:cubicBezTo>
                <a:lnTo>
                  <a:pt x="13" y="6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8" name="フリーフォーム: 図形 3437"/>
          <p:cNvSpPr/>
          <p:nvPr/>
        </p:nvSpPr>
        <p:spPr>
          <a:xfrm>
            <a:off x="8063640" y="3640320"/>
            <a:ext cx="149760" cy="109440"/>
          </a:xfrm>
          <a:custGeom>
            <a:avLst/>
            <a:gdLst/>
            <a:ahLst/>
            <a:cxnLst/>
            <a:rect l="0" t="0" r="r" b="b"/>
            <a:pathLst>
              <a:path w="416" h="304">
                <a:moveTo>
                  <a:pt x="108" y="42"/>
                </a:moveTo>
                <a:cubicBezTo>
                  <a:pt x="108" y="39"/>
                  <a:pt x="108" y="37"/>
                  <a:pt x="107" y="36"/>
                </a:cubicBezTo>
                <a:cubicBezTo>
                  <a:pt x="106" y="35"/>
                  <a:pt x="104" y="35"/>
                  <a:pt x="100" y="35"/>
                </a:cubicBezTo>
                <a:cubicBezTo>
                  <a:pt x="88" y="35"/>
                  <a:pt x="77" y="42"/>
                  <a:pt x="67" y="54"/>
                </a:cubicBezTo>
                <a:cubicBezTo>
                  <a:pt x="56" y="65"/>
                  <a:pt x="48" y="80"/>
                  <a:pt x="42" y="98"/>
                </a:cubicBezTo>
                <a:cubicBezTo>
                  <a:pt x="40" y="105"/>
                  <a:pt x="38" y="110"/>
                  <a:pt x="37" y="111"/>
                </a:cubicBezTo>
                <a:cubicBezTo>
                  <a:pt x="36" y="112"/>
                  <a:pt x="31" y="113"/>
                  <a:pt x="24" y="113"/>
                </a:cubicBezTo>
                <a:lnTo>
                  <a:pt x="20" y="113"/>
                </a:lnTo>
                <a:lnTo>
                  <a:pt x="13" y="113"/>
                </a:lnTo>
                <a:cubicBezTo>
                  <a:pt x="4" y="113"/>
                  <a:pt x="0" y="110"/>
                  <a:pt x="0" y="104"/>
                </a:cubicBezTo>
                <a:cubicBezTo>
                  <a:pt x="0" y="99"/>
                  <a:pt x="2" y="91"/>
                  <a:pt x="7" y="81"/>
                </a:cubicBezTo>
                <a:cubicBezTo>
                  <a:pt x="12" y="70"/>
                  <a:pt x="18" y="59"/>
                  <a:pt x="27" y="46"/>
                </a:cubicBezTo>
                <a:cubicBezTo>
                  <a:pt x="35" y="34"/>
                  <a:pt x="46" y="24"/>
                  <a:pt x="61" y="15"/>
                </a:cubicBezTo>
                <a:cubicBezTo>
                  <a:pt x="75" y="6"/>
                  <a:pt x="91" y="0"/>
                  <a:pt x="107" y="0"/>
                </a:cubicBezTo>
                <a:cubicBezTo>
                  <a:pt x="129" y="0"/>
                  <a:pt x="147" y="5"/>
                  <a:pt x="163" y="17"/>
                </a:cubicBezTo>
                <a:cubicBezTo>
                  <a:pt x="178" y="28"/>
                  <a:pt x="186" y="43"/>
                  <a:pt x="186" y="60"/>
                </a:cubicBezTo>
                <a:cubicBezTo>
                  <a:pt x="186" y="67"/>
                  <a:pt x="179" y="90"/>
                  <a:pt x="163" y="131"/>
                </a:cubicBezTo>
                <a:cubicBezTo>
                  <a:pt x="148" y="172"/>
                  <a:pt x="140" y="203"/>
                  <a:pt x="140" y="225"/>
                </a:cubicBezTo>
                <a:cubicBezTo>
                  <a:pt x="140" y="255"/>
                  <a:pt x="152" y="270"/>
                  <a:pt x="175" y="270"/>
                </a:cubicBezTo>
                <a:cubicBezTo>
                  <a:pt x="187" y="270"/>
                  <a:pt x="199" y="267"/>
                  <a:pt x="210" y="260"/>
                </a:cubicBezTo>
                <a:cubicBezTo>
                  <a:pt x="222" y="254"/>
                  <a:pt x="230" y="247"/>
                  <a:pt x="235" y="242"/>
                </a:cubicBezTo>
                <a:cubicBezTo>
                  <a:pt x="240" y="236"/>
                  <a:pt x="242" y="232"/>
                  <a:pt x="242" y="231"/>
                </a:cubicBezTo>
                <a:cubicBezTo>
                  <a:pt x="242" y="229"/>
                  <a:pt x="250" y="197"/>
                  <a:pt x="265" y="136"/>
                </a:cubicBezTo>
                <a:cubicBezTo>
                  <a:pt x="280" y="74"/>
                  <a:pt x="289" y="42"/>
                  <a:pt x="290" y="38"/>
                </a:cubicBezTo>
                <a:cubicBezTo>
                  <a:pt x="294" y="30"/>
                  <a:pt x="299" y="23"/>
                  <a:pt x="308" y="16"/>
                </a:cubicBezTo>
                <a:cubicBezTo>
                  <a:pt x="316" y="10"/>
                  <a:pt x="326" y="5"/>
                  <a:pt x="337" y="5"/>
                </a:cubicBezTo>
                <a:cubicBezTo>
                  <a:pt x="348" y="5"/>
                  <a:pt x="356" y="10"/>
                  <a:pt x="362" y="16"/>
                </a:cubicBezTo>
                <a:cubicBezTo>
                  <a:pt x="368" y="23"/>
                  <a:pt x="372" y="30"/>
                  <a:pt x="372" y="37"/>
                </a:cubicBezTo>
                <a:cubicBezTo>
                  <a:pt x="372" y="40"/>
                  <a:pt x="368" y="58"/>
                  <a:pt x="360" y="91"/>
                </a:cubicBezTo>
                <a:cubicBezTo>
                  <a:pt x="352" y="124"/>
                  <a:pt x="344" y="156"/>
                  <a:pt x="336" y="188"/>
                </a:cubicBezTo>
                <a:lnTo>
                  <a:pt x="324" y="235"/>
                </a:lnTo>
                <a:cubicBezTo>
                  <a:pt x="323" y="238"/>
                  <a:pt x="323" y="244"/>
                  <a:pt x="323" y="251"/>
                </a:cubicBezTo>
                <a:cubicBezTo>
                  <a:pt x="323" y="264"/>
                  <a:pt x="327" y="271"/>
                  <a:pt x="334" y="271"/>
                </a:cubicBezTo>
                <a:cubicBezTo>
                  <a:pt x="340" y="271"/>
                  <a:pt x="345" y="268"/>
                  <a:pt x="351" y="261"/>
                </a:cubicBezTo>
                <a:cubicBezTo>
                  <a:pt x="358" y="253"/>
                  <a:pt x="366" y="236"/>
                  <a:pt x="372" y="210"/>
                </a:cubicBezTo>
                <a:cubicBezTo>
                  <a:pt x="374" y="201"/>
                  <a:pt x="376" y="196"/>
                  <a:pt x="378" y="194"/>
                </a:cubicBezTo>
                <a:cubicBezTo>
                  <a:pt x="380" y="193"/>
                  <a:pt x="385" y="192"/>
                  <a:pt x="392" y="192"/>
                </a:cubicBezTo>
                <a:lnTo>
                  <a:pt x="395" y="192"/>
                </a:lnTo>
                <a:lnTo>
                  <a:pt x="402" y="192"/>
                </a:lnTo>
                <a:cubicBezTo>
                  <a:pt x="411" y="192"/>
                  <a:pt x="416" y="195"/>
                  <a:pt x="416" y="201"/>
                </a:cubicBezTo>
                <a:cubicBezTo>
                  <a:pt x="415" y="204"/>
                  <a:pt x="415" y="207"/>
                  <a:pt x="414" y="212"/>
                </a:cubicBezTo>
                <a:cubicBezTo>
                  <a:pt x="413" y="216"/>
                  <a:pt x="410" y="224"/>
                  <a:pt x="404" y="237"/>
                </a:cubicBezTo>
                <a:cubicBezTo>
                  <a:pt x="399" y="249"/>
                  <a:pt x="394" y="259"/>
                  <a:pt x="389" y="267"/>
                </a:cubicBezTo>
                <a:cubicBezTo>
                  <a:pt x="383" y="276"/>
                  <a:pt x="375" y="284"/>
                  <a:pt x="363" y="292"/>
                </a:cubicBezTo>
                <a:cubicBezTo>
                  <a:pt x="351" y="301"/>
                  <a:pt x="339" y="304"/>
                  <a:pt x="327" y="304"/>
                </a:cubicBezTo>
                <a:cubicBezTo>
                  <a:pt x="322" y="304"/>
                  <a:pt x="317" y="303"/>
                  <a:pt x="312" y="303"/>
                </a:cubicBezTo>
                <a:cubicBezTo>
                  <a:pt x="308" y="303"/>
                  <a:pt x="303" y="302"/>
                  <a:pt x="299" y="300"/>
                </a:cubicBezTo>
                <a:cubicBezTo>
                  <a:pt x="295" y="299"/>
                  <a:pt x="292" y="298"/>
                  <a:pt x="288" y="297"/>
                </a:cubicBezTo>
                <a:cubicBezTo>
                  <a:pt x="285" y="296"/>
                  <a:pt x="281" y="295"/>
                  <a:pt x="278" y="293"/>
                </a:cubicBezTo>
                <a:cubicBezTo>
                  <a:pt x="275" y="291"/>
                  <a:pt x="272" y="290"/>
                  <a:pt x="270" y="288"/>
                </a:cubicBezTo>
                <a:cubicBezTo>
                  <a:pt x="268" y="286"/>
                  <a:pt x="266" y="285"/>
                  <a:pt x="264" y="283"/>
                </a:cubicBezTo>
                <a:cubicBezTo>
                  <a:pt x="261" y="282"/>
                  <a:pt x="260" y="281"/>
                  <a:pt x="258" y="279"/>
                </a:cubicBezTo>
                <a:cubicBezTo>
                  <a:pt x="257" y="278"/>
                  <a:pt x="256" y="277"/>
                  <a:pt x="254" y="275"/>
                </a:cubicBezTo>
                <a:cubicBezTo>
                  <a:pt x="253" y="274"/>
                  <a:pt x="252" y="273"/>
                  <a:pt x="252" y="273"/>
                </a:cubicBezTo>
                <a:lnTo>
                  <a:pt x="251" y="271"/>
                </a:lnTo>
                <a:lnTo>
                  <a:pt x="246" y="276"/>
                </a:lnTo>
                <a:cubicBezTo>
                  <a:pt x="224" y="294"/>
                  <a:pt x="199" y="303"/>
                  <a:pt x="173" y="303"/>
                </a:cubicBezTo>
                <a:lnTo>
                  <a:pt x="169" y="303"/>
                </a:lnTo>
                <a:cubicBezTo>
                  <a:pt x="110" y="303"/>
                  <a:pt x="75" y="284"/>
                  <a:pt x="64" y="247"/>
                </a:cubicBezTo>
                <a:cubicBezTo>
                  <a:pt x="61" y="240"/>
                  <a:pt x="60" y="229"/>
                  <a:pt x="60" y="216"/>
                </a:cubicBezTo>
                <a:lnTo>
                  <a:pt x="60" y="209"/>
                </a:lnTo>
                <a:cubicBezTo>
                  <a:pt x="60" y="192"/>
                  <a:pt x="68" y="162"/>
                  <a:pt x="84" y="119"/>
                </a:cubicBezTo>
                <a:cubicBezTo>
                  <a:pt x="100" y="75"/>
                  <a:pt x="108" y="50"/>
                  <a:pt x="108" y="4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39" name="フリーフォーム: 図形 3438"/>
          <p:cNvSpPr/>
          <p:nvPr/>
        </p:nvSpPr>
        <p:spPr>
          <a:xfrm>
            <a:off x="8237520" y="3718800"/>
            <a:ext cx="31680" cy="74880"/>
          </a:xfrm>
          <a:custGeom>
            <a:avLst/>
            <a:gdLst/>
            <a:ahLst/>
            <a:cxnLst/>
            <a:rect l="0" t="0" r="r" b="b"/>
            <a:pathLst>
              <a:path w="88" h="208">
                <a:moveTo>
                  <a:pt x="0" y="56"/>
                </a:moveTo>
                <a:cubicBezTo>
                  <a:pt x="0" y="56"/>
                  <a:pt x="0" y="51"/>
                  <a:pt x="0" y="40"/>
                </a:cubicBezTo>
                <a:cubicBezTo>
                  <a:pt x="0" y="29"/>
                  <a:pt x="4" y="19"/>
                  <a:pt x="11" y="12"/>
                </a:cubicBezTo>
                <a:cubicBezTo>
                  <a:pt x="18" y="4"/>
                  <a:pt x="27" y="0"/>
                  <a:pt x="40" y="0"/>
                </a:cubicBezTo>
                <a:cubicBezTo>
                  <a:pt x="52" y="0"/>
                  <a:pt x="63" y="5"/>
                  <a:pt x="73" y="16"/>
                </a:cubicBezTo>
                <a:cubicBezTo>
                  <a:pt x="82" y="27"/>
                  <a:pt x="87" y="46"/>
                  <a:pt x="88" y="74"/>
                </a:cubicBezTo>
                <a:cubicBezTo>
                  <a:pt x="88" y="89"/>
                  <a:pt x="86" y="104"/>
                  <a:pt x="82" y="119"/>
                </a:cubicBezTo>
                <a:cubicBezTo>
                  <a:pt x="78" y="134"/>
                  <a:pt x="73" y="147"/>
                  <a:pt x="68" y="157"/>
                </a:cubicBezTo>
                <a:cubicBezTo>
                  <a:pt x="63" y="168"/>
                  <a:pt x="57" y="177"/>
                  <a:pt x="51" y="184"/>
                </a:cubicBezTo>
                <a:cubicBezTo>
                  <a:pt x="45" y="192"/>
                  <a:pt x="40" y="198"/>
                  <a:pt x="34" y="202"/>
                </a:cubicBezTo>
                <a:cubicBezTo>
                  <a:pt x="30" y="206"/>
                  <a:pt x="27" y="208"/>
                  <a:pt x="26" y="208"/>
                </a:cubicBezTo>
                <a:cubicBezTo>
                  <a:pt x="24" y="208"/>
                  <a:pt x="21" y="206"/>
                  <a:pt x="17" y="202"/>
                </a:cubicBezTo>
                <a:cubicBezTo>
                  <a:pt x="13" y="198"/>
                  <a:pt x="11" y="195"/>
                  <a:pt x="11" y="193"/>
                </a:cubicBezTo>
                <a:cubicBezTo>
                  <a:pt x="11" y="192"/>
                  <a:pt x="14" y="188"/>
                  <a:pt x="18" y="183"/>
                </a:cubicBezTo>
                <a:cubicBezTo>
                  <a:pt x="23" y="178"/>
                  <a:pt x="29" y="171"/>
                  <a:pt x="35" y="163"/>
                </a:cubicBezTo>
                <a:cubicBezTo>
                  <a:pt x="42" y="155"/>
                  <a:pt x="48" y="144"/>
                  <a:pt x="53" y="130"/>
                </a:cubicBezTo>
                <a:cubicBezTo>
                  <a:pt x="58" y="115"/>
                  <a:pt x="62" y="99"/>
                  <a:pt x="64" y="81"/>
                </a:cubicBezTo>
                <a:lnTo>
                  <a:pt x="64" y="73"/>
                </a:lnTo>
                <a:lnTo>
                  <a:pt x="63" y="74"/>
                </a:lnTo>
                <a:cubicBezTo>
                  <a:pt x="62" y="75"/>
                  <a:pt x="61" y="75"/>
                  <a:pt x="60" y="75"/>
                </a:cubicBezTo>
                <a:cubicBezTo>
                  <a:pt x="58" y="76"/>
                  <a:pt x="57" y="76"/>
                  <a:pt x="56" y="77"/>
                </a:cubicBezTo>
                <a:cubicBezTo>
                  <a:pt x="54" y="78"/>
                  <a:pt x="52" y="79"/>
                  <a:pt x="50" y="79"/>
                </a:cubicBezTo>
                <a:cubicBezTo>
                  <a:pt x="47" y="79"/>
                  <a:pt x="44" y="79"/>
                  <a:pt x="42" y="79"/>
                </a:cubicBezTo>
                <a:cubicBezTo>
                  <a:pt x="29" y="79"/>
                  <a:pt x="19" y="76"/>
                  <a:pt x="12" y="68"/>
                </a:cubicBezTo>
                <a:lnTo>
                  <a:pt x="0" y="56"/>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40" name="フリーフォーム: 図形 3439"/>
          <p:cNvSpPr/>
          <p:nvPr/>
        </p:nvSpPr>
        <p:spPr>
          <a:xfrm>
            <a:off x="8295120" y="3640320"/>
            <a:ext cx="132120" cy="109440"/>
          </a:xfrm>
          <a:custGeom>
            <a:avLst/>
            <a:gdLst/>
            <a:ahLst/>
            <a:cxnLst/>
            <a:rect l="0" t="0" r="r" b="b"/>
            <a:pathLst>
              <a:path w="367" h="304">
                <a:moveTo>
                  <a:pt x="20" y="113"/>
                </a:moveTo>
                <a:lnTo>
                  <a:pt x="13" y="113"/>
                </a:lnTo>
                <a:cubicBezTo>
                  <a:pt x="4" y="113"/>
                  <a:pt x="0" y="110"/>
                  <a:pt x="0" y="104"/>
                </a:cubicBezTo>
                <a:cubicBezTo>
                  <a:pt x="0" y="103"/>
                  <a:pt x="0" y="100"/>
                  <a:pt x="1" y="96"/>
                </a:cubicBezTo>
                <a:cubicBezTo>
                  <a:pt x="2" y="92"/>
                  <a:pt x="4" y="87"/>
                  <a:pt x="8" y="80"/>
                </a:cubicBezTo>
                <a:cubicBezTo>
                  <a:pt x="12" y="73"/>
                  <a:pt x="17" y="66"/>
                  <a:pt x="22" y="58"/>
                </a:cubicBezTo>
                <a:cubicBezTo>
                  <a:pt x="26" y="51"/>
                  <a:pt x="34" y="43"/>
                  <a:pt x="44" y="35"/>
                </a:cubicBezTo>
                <a:cubicBezTo>
                  <a:pt x="54" y="26"/>
                  <a:pt x="65" y="19"/>
                  <a:pt x="76" y="14"/>
                </a:cubicBezTo>
                <a:cubicBezTo>
                  <a:pt x="94" y="5"/>
                  <a:pt x="110" y="1"/>
                  <a:pt x="125" y="1"/>
                </a:cubicBezTo>
                <a:lnTo>
                  <a:pt x="127" y="1"/>
                </a:lnTo>
                <a:cubicBezTo>
                  <a:pt x="144" y="1"/>
                  <a:pt x="154" y="1"/>
                  <a:pt x="158" y="1"/>
                </a:cubicBezTo>
                <a:cubicBezTo>
                  <a:pt x="191" y="8"/>
                  <a:pt x="213" y="19"/>
                  <a:pt x="224" y="35"/>
                </a:cubicBezTo>
                <a:lnTo>
                  <a:pt x="230" y="29"/>
                </a:lnTo>
                <a:cubicBezTo>
                  <a:pt x="249" y="10"/>
                  <a:pt x="269" y="0"/>
                  <a:pt x="290" y="0"/>
                </a:cubicBezTo>
                <a:cubicBezTo>
                  <a:pt x="314" y="0"/>
                  <a:pt x="333" y="8"/>
                  <a:pt x="346" y="21"/>
                </a:cubicBezTo>
                <a:cubicBezTo>
                  <a:pt x="359" y="35"/>
                  <a:pt x="366" y="51"/>
                  <a:pt x="367" y="71"/>
                </a:cubicBezTo>
                <a:cubicBezTo>
                  <a:pt x="367" y="90"/>
                  <a:pt x="361" y="104"/>
                  <a:pt x="350" y="114"/>
                </a:cubicBezTo>
                <a:cubicBezTo>
                  <a:pt x="338" y="124"/>
                  <a:pt x="326" y="130"/>
                  <a:pt x="313" y="130"/>
                </a:cubicBezTo>
                <a:cubicBezTo>
                  <a:pt x="303" y="130"/>
                  <a:pt x="294" y="127"/>
                  <a:pt x="287" y="121"/>
                </a:cubicBezTo>
                <a:cubicBezTo>
                  <a:pt x="280" y="115"/>
                  <a:pt x="277" y="106"/>
                  <a:pt x="277" y="96"/>
                </a:cubicBezTo>
                <a:cubicBezTo>
                  <a:pt x="277" y="80"/>
                  <a:pt x="282" y="67"/>
                  <a:pt x="294" y="57"/>
                </a:cubicBezTo>
                <a:cubicBezTo>
                  <a:pt x="299" y="53"/>
                  <a:pt x="306" y="49"/>
                  <a:pt x="315" y="45"/>
                </a:cubicBezTo>
                <a:cubicBezTo>
                  <a:pt x="315" y="45"/>
                  <a:pt x="314" y="44"/>
                  <a:pt x="312" y="42"/>
                </a:cubicBezTo>
                <a:cubicBezTo>
                  <a:pt x="310" y="41"/>
                  <a:pt x="307" y="40"/>
                  <a:pt x="303" y="38"/>
                </a:cubicBezTo>
                <a:cubicBezTo>
                  <a:pt x="298" y="36"/>
                  <a:pt x="294" y="35"/>
                  <a:pt x="288" y="35"/>
                </a:cubicBezTo>
                <a:cubicBezTo>
                  <a:pt x="283" y="35"/>
                  <a:pt x="279" y="36"/>
                  <a:pt x="277" y="37"/>
                </a:cubicBezTo>
                <a:cubicBezTo>
                  <a:pt x="262" y="43"/>
                  <a:pt x="252" y="56"/>
                  <a:pt x="246" y="74"/>
                </a:cubicBezTo>
                <a:cubicBezTo>
                  <a:pt x="219" y="173"/>
                  <a:pt x="205" y="230"/>
                  <a:pt x="205" y="246"/>
                </a:cubicBezTo>
                <a:cubicBezTo>
                  <a:pt x="205" y="261"/>
                  <a:pt x="217" y="269"/>
                  <a:pt x="239" y="269"/>
                </a:cubicBezTo>
                <a:cubicBezTo>
                  <a:pt x="258" y="269"/>
                  <a:pt x="276" y="263"/>
                  <a:pt x="292" y="250"/>
                </a:cubicBezTo>
                <a:cubicBezTo>
                  <a:pt x="307" y="237"/>
                  <a:pt x="318" y="222"/>
                  <a:pt x="325" y="205"/>
                </a:cubicBezTo>
                <a:cubicBezTo>
                  <a:pt x="326" y="199"/>
                  <a:pt x="328" y="195"/>
                  <a:pt x="329" y="194"/>
                </a:cubicBezTo>
                <a:cubicBezTo>
                  <a:pt x="330" y="192"/>
                  <a:pt x="335" y="192"/>
                  <a:pt x="342" y="192"/>
                </a:cubicBezTo>
                <a:lnTo>
                  <a:pt x="346" y="192"/>
                </a:lnTo>
                <a:lnTo>
                  <a:pt x="353" y="192"/>
                </a:lnTo>
                <a:cubicBezTo>
                  <a:pt x="362" y="192"/>
                  <a:pt x="367" y="195"/>
                  <a:pt x="367" y="201"/>
                </a:cubicBezTo>
                <a:cubicBezTo>
                  <a:pt x="367" y="207"/>
                  <a:pt x="364" y="215"/>
                  <a:pt x="358" y="225"/>
                </a:cubicBezTo>
                <a:cubicBezTo>
                  <a:pt x="352" y="236"/>
                  <a:pt x="344" y="247"/>
                  <a:pt x="334" y="259"/>
                </a:cubicBezTo>
                <a:cubicBezTo>
                  <a:pt x="324" y="271"/>
                  <a:pt x="310" y="281"/>
                  <a:pt x="292" y="290"/>
                </a:cubicBezTo>
                <a:cubicBezTo>
                  <a:pt x="273" y="300"/>
                  <a:pt x="254" y="304"/>
                  <a:pt x="234" y="304"/>
                </a:cubicBezTo>
                <a:cubicBezTo>
                  <a:pt x="197" y="304"/>
                  <a:pt x="168" y="294"/>
                  <a:pt x="148" y="275"/>
                </a:cubicBezTo>
                <a:lnTo>
                  <a:pt x="142" y="269"/>
                </a:lnTo>
                <a:cubicBezTo>
                  <a:pt x="122" y="292"/>
                  <a:pt x="101" y="303"/>
                  <a:pt x="78" y="303"/>
                </a:cubicBezTo>
                <a:lnTo>
                  <a:pt x="74" y="303"/>
                </a:lnTo>
                <a:cubicBezTo>
                  <a:pt x="49" y="303"/>
                  <a:pt x="31" y="296"/>
                  <a:pt x="18" y="282"/>
                </a:cubicBezTo>
                <a:cubicBezTo>
                  <a:pt x="6" y="268"/>
                  <a:pt x="0" y="253"/>
                  <a:pt x="0" y="236"/>
                </a:cubicBezTo>
                <a:cubicBezTo>
                  <a:pt x="0" y="215"/>
                  <a:pt x="6" y="199"/>
                  <a:pt x="18" y="190"/>
                </a:cubicBezTo>
                <a:cubicBezTo>
                  <a:pt x="29" y="180"/>
                  <a:pt x="42" y="175"/>
                  <a:pt x="54" y="175"/>
                </a:cubicBezTo>
                <a:cubicBezTo>
                  <a:pt x="64" y="175"/>
                  <a:pt x="72" y="178"/>
                  <a:pt x="79" y="184"/>
                </a:cubicBezTo>
                <a:cubicBezTo>
                  <a:pt x="87" y="190"/>
                  <a:pt x="90" y="198"/>
                  <a:pt x="90" y="209"/>
                </a:cubicBezTo>
                <a:cubicBezTo>
                  <a:pt x="90" y="224"/>
                  <a:pt x="84" y="237"/>
                  <a:pt x="73" y="248"/>
                </a:cubicBezTo>
                <a:cubicBezTo>
                  <a:pt x="67" y="252"/>
                  <a:pt x="60" y="256"/>
                  <a:pt x="52" y="260"/>
                </a:cubicBezTo>
                <a:cubicBezTo>
                  <a:pt x="53" y="262"/>
                  <a:pt x="56" y="264"/>
                  <a:pt x="61" y="266"/>
                </a:cubicBezTo>
                <a:cubicBezTo>
                  <a:pt x="66" y="268"/>
                  <a:pt x="72" y="270"/>
                  <a:pt x="78" y="270"/>
                </a:cubicBezTo>
                <a:cubicBezTo>
                  <a:pt x="87" y="270"/>
                  <a:pt x="96" y="266"/>
                  <a:pt x="103" y="258"/>
                </a:cubicBezTo>
                <a:cubicBezTo>
                  <a:pt x="111" y="250"/>
                  <a:pt x="116" y="241"/>
                  <a:pt x="120" y="231"/>
                </a:cubicBezTo>
                <a:cubicBezTo>
                  <a:pt x="148" y="132"/>
                  <a:pt x="161" y="75"/>
                  <a:pt x="161" y="59"/>
                </a:cubicBezTo>
                <a:cubicBezTo>
                  <a:pt x="161" y="43"/>
                  <a:pt x="150" y="35"/>
                  <a:pt x="127" y="35"/>
                </a:cubicBezTo>
                <a:cubicBezTo>
                  <a:pt x="111" y="35"/>
                  <a:pt x="95" y="40"/>
                  <a:pt x="79" y="50"/>
                </a:cubicBezTo>
                <a:cubicBezTo>
                  <a:pt x="64" y="60"/>
                  <a:pt x="51" y="77"/>
                  <a:pt x="42" y="100"/>
                </a:cubicBezTo>
                <a:cubicBezTo>
                  <a:pt x="40" y="106"/>
                  <a:pt x="39" y="110"/>
                  <a:pt x="37" y="111"/>
                </a:cubicBezTo>
                <a:cubicBezTo>
                  <a:pt x="36" y="112"/>
                  <a:pt x="32" y="113"/>
                  <a:pt x="24" y="113"/>
                </a:cubicBezTo>
                <a:lnTo>
                  <a:pt x="20" y="113"/>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41" name="フリーフォーム: 図形 3440"/>
          <p:cNvSpPr/>
          <p:nvPr/>
        </p:nvSpPr>
        <p:spPr>
          <a:xfrm>
            <a:off x="8453880" y="3585240"/>
            <a:ext cx="39240" cy="86760"/>
          </a:xfrm>
          <a:custGeom>
            <a:avLst/>
            <a:gdLst/>
            <a:ahLst/>
            <a:cxnLst/>
            <a:rect l="0" t="0" r="r" b="b"/>
            <a:pathLst>
              <a:path w="109" h="241">
                <a:moveTo>
                  <a:pt x="24" y="241"/>
                </a:moveTo>
                <a:cubicBezTo>
                  <a:pt x="22" y="241"/>
                  <a:pt x="17" y="240"/>
                  <a:pt x="11" y="238"/>
                </a:cubicBezTo>
                <a:cubicBezTo>
                  <a:pt x="3" y="237"/>
                  <a:pt x="0" y="235"/>
                  <a:pt x="0" y="233"/>
                </a:cubicBezTo>
                <a:cubicBezTo>
                  <a:pt x="0" y="231"/>
                  <a:pt x="9" y="195"/>
                  <a:pt x="26" y="125"/>
                </a:cubicBezTo>
                <a:cubicBezTo>
                  <a:pt x="43" y="55"/>
                  <a:pt x="53" y="19"/>
                  <a:pt x="55" y="16"/>
                </a:cubicBezTo>
                <a:cubicBezTo>
                  <a:pt x="59" y="6"/>
                  <a:pt x="67" y="0"/>
                  <a:pt x="79" y="0"/>
                </a:cubicBezTo>
                <a:cubicBezTo>
                  <a:pt x="85" y="0"/>
                  <a:pt x="92" y="3"/>
                  <a:pt x="98" y="8"/>
                </a:cubicBezTo>
                <a:cubicBezTo>
                  <a:pt x="105" y="12"/>
                  <a:pt x="109" y="19"/>
                  <a:pt x="109" y="28"/>
                </a:cubicBezTo>
                <a:cubicBezTo>
                  <a:pt x="109" y="30"/>
                  <a:pt x="108" y="32"/>
                  <a:pt x="108" y="35"/>
                </a:cubicBezTo>
                <a:cubicBezTo>
                  <a:pt x="107" y="37"/>
                  <a:pt x="94" y="72"/>
                  <a:pt x="67" y="139"/>
                </a:cubicBezTo>
                <a:cubicBezTo>
                  <a:pt x="41" y="206"/>
                  <a:pt x="27" y="240"/>
                  <a:pt x="26" y="240"/>
                </a:cubicBezTo>
                <a:cubicBezTo>
                  <a:pt x="25" y="241"/>
                  <a:pt x="24" y="241"/>
                  <a:pt x="24" y="2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42" name="フリーフォーム: 図形 3441"/>
          <p:cNvSpPr/>
          <p:nvPr/>
        </p:nvSpPr>
        <p:spPr>
          <a:xfrm>
            <a:off x="8519760" y="3569760"/>
            <a:ext cx="56880" cy="237240"/>
          </a:xfrm>
          <a:custGeom>
            <a:avLst/>
            <a:gdLst/>
            <a:ahLst/>
            <a:cxnLst/>
            <a:rect l="0" t="0" r="r" b="b"/>
            <a:pathLst>
              <a:path w="158" h="659">
                <a:moveTo>
                  <a:pt x="3" y="1"/>
                </a:moveTo>
                <a:lnTo>
                  <a:pt x="6" y="0"/>
                </a:lnTo>
                <a:cubicBezTo>
                  <a:pt x="8" y="0"/>
                  <a:pt x="10" y="0"/>
                  <a:pt x="12" y="0"/>
                </a:cubicBezTo>
                <a:lnTo>
                  <a:pt x="20" y="0"/>
                </a:lnTo>
                <a:lnTo>
                  <a:pt x="39" y="16"/>
                </a:lnTo>
                <a:cubicBezTo>
                  <a:pt x="80" y="53"/>
                  <a:pt x="110" y="100"/>
                  <a:pt x="130" y="155"/>
                </a:cubicBezTo>
                <a:cubicBezTo>
                  <a:pt x="149" y="211"/>
                  <a:pt x="158" y="270"/>
                  <a:pt x="158" y="330"/>
                </a:cubicBezTo>
                <a:cubicBezTo>
                  <a:pt x="158" y="360"/>
                  <a:pt x="156" y="388"/>
                  <a:pt x="151" y="416"/>
                </a:cubicBezTo>
                <a:cubicBezTo>
                  <a:pt x="147" y="444"/>
                  <a:pt x="142" y="467"/>
                  <a:pt x="136" y="486"/>
                </a:cubicBezTo>
                <a:cubicBezTo>
                  <a:pt x="131" y="506"/>
                  <a:pt x="123" y="525"/>
                  <a:pt x="111" y="544"/>
                </a:cubicBezTo>
                <a:cubicBezTo>
                  <a:pt x="100" y="564"/>
                  <a:pt x="92" y="578"/>
                  <a:pt x="86" y="588"/>
                </a:cubicBezTo>
                <a:cubicBezTo>
                  <a:pt x="80" y="598"/>
                  <a:pt x="71" y="610"/>
                  <a:pt x="59" y="622"/>
                </a:cubicBezTo>
                <a:cubicBezTo>
                  <a:pt x="47" y="634"/>
                  <a:pt x="40" y="641"/>
                  <a:pt x="38" y="644"/>
                </a:cubicBezTo>
                <a:cubicBezTo>
                  <a:pt x="36" y="646"/>
                  <a:pt x="31" y="650"/>
                  <a:pt x="23" y="656"/>
                </a:cubicBezTo>
                <a:cubicBezTo>
                  <a:pt x="22" y="657"/>
                  <a:pt x="21" y="658"/>
                  <a:pt x="20" y="659"/>
                </a:cubicBezTo>
                <a:lnTo>
                  <a:pt x="12" y="659"/>
                </a:lnTo>
                <a:cubicBezTo>
                  <a:pt x="9" y="659"/>
                  <a:pt x="6" y="659"/>
                  <a:pt x="5" y="659"/>
                </a:cubicBezTo>
                <a:cubicBezTo>
                  <a:pt x="4" y="659"/>
                  <a:pt x="3" y="658"/>
                  <a:pt x="2" y="657"/>
                </a:cubicBezTo>
                <a:cubicBezTo>
                  <a:pt x="1" y="655"/>
                  <a:pt x="0" y="654"/>
                  <a:pt x="0" y="651"/>
                </a:cubicBezTo>
                <a:cubicBezTo>
                  <a:pt x="0" y="650"/>
                  <a:pt x="3" y="648"/>
                  <a:pt x="7" y="642"/>
                </a:cubicBezTo>
                <a:cubicBezTo>
                  <a:pt x="75" y="572"/>
                  <a:pt x="109" y="468"/>
                  <a:pt x="109" y="330"/>
                </a:cubicBezTo>
                <a:cubicBezTo>
                  <a:pt x="109" y="191"/>
                  <a:pt x="75" y="87"/>
                  <a:pt x="7" y="16"/>
                </a:cubicBezTo>
                <a:cubicBezTo>
                  <a:pt x="3" y="11"/>
                  <a:pt x="0" y="8"/>
                  <a:pt x="0" y="8"/>
                </a:cubicBezTo>
                <a:cubicBezTo>
                  <a:pt x="0" y="4"/>
                  <a:pt x="1" y="2"/>
                  <a:pt x="3"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43" name="フリーフォーム: 図形 3442"/>
          <p:cNvSpPr/>
          <p:nvPr/>
        </p:nvSpPr>
        <p:spPr>
          <a:xfrm>
            <a:off x="1047600" y="4038480"/>
            <a:ext cx="95400" cy="95400"/>
          </a:xfrm>
          <a:custGeom>
            <a:avLst/>
            <a:gdLst/>
            <a:ahLst/>
            <a:cxnLst/>
            <a:rect l="0" t="0" r="r" b="b"/>
            <a:pathLst>
              <a:path w="265" h="265">
                <a:moveTo>
                  <a:pt x="265" y="133"/>
                </a:moveTo>
                <a:cubicBezTo>
                  <a:pt x="265" y="151"/>
                  <a:pt x="262" y="168"/>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8"/>
                  <a:pt x="0" y="151"/>
                  <a:pt x="0" y="133"/>
                </a:cubicBezTo>
                <a:cubicBezTo>
                  <a:pt x="0" y="116"/>
                  <a:pt x="3" y="99"/>
                  <a:pt x="10" y="82"/>
                </a:cubicBezTo>
                <a:cubicBezTo>
                  <a:pt x="17" y="66"/>
                  <a:pt x="26" y="52"/>
                  <a:pt x="39" y="40"/>
                </a:cubicBezTo>
                <a:cubicBezTo>
                  <a:pt x="51" y="27"/>
                  <a:pt x="65" y="18"/>
                  <a:pt x="82" y="11"/>
                </a:cubicBezTo>
                <a:cubicBezTo>
                  <a:pt x="98" y="4"/>
                  <a:pt x="115" y="0"/>
                  <a:pt x="133" y="0"/>
                </a:cubicBezTo>
                <a:cubicBezTo>
                  <a:pt x="151" y="0"/>
                  <a:pt x="168" y="4"/>
                  <a:pt x="184" y="11"/>
                </a:cubicBezTo>
                <a:cubicBezTo>
                  <a:pt x="200" y="18"/>
                  <a:pt x="214" y="27"/>
                  <a:pt x="227" y="40"/>
                </a:cubicBezTo>
                <a:cubicBezTo>
                  <a:pt x="239" y="52"/>
                  <a:pt x="249" y="66"/>
                  <a:pt x="255" y="82"/>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44" name="テキスト ボックス 3443"/>
          <p:cNvSpPr txBox="1"/>
          <p:nvPr/>
        </p:nvSpPr>
        <p:spPr>
          <a:xfrm>
            <a:off x="1300320" y="234072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最適なとき（ベルマン方程式）</a:t>
            </a:r>
            <a:endParaRPr lang="en-US" sz="2170" b="0" strike="noStrike" spc="-1">
              <a:solidFill>
                <a:srgbClr val="000000"/>
              </a:solidFill>
              <a:latin typeface="Times New Roman"/>
            </a:endParaRPr>
          </a:p>
        </p:txBody>
      </p:sp>
      <p:sp>
        <p:nvSpPr>
          <p:cNvPr id="3445" name="フリーフォーム: 図形 3444"/>
          <p:cNvSpPr/>
          <p:nvPr/>
        </p:nvSpPr>
        <p:spPr>
          <a:xfrm>
            <a:off x="1599840" y="4457520"/>
            <a:ext cx="95760" cy="95760"/>
          </a:xfrm>
          <a:custGeom>
            <a:avLst/>
            <a:gdLst/>
            <a:ahLst/>
            <a:cxnLst/>
            <a:rect l="0" t="0" r="r" b="b"/>
            <a:pathLst>
              <a:path w="266" h="266">
                <a:moveTo>
                  <a:pt x="266" y="132"/>
                </a:moveTo>
                <a:cubicBezTo>
                  <a:pt x="266" y="150"/>
                  <a:pt x="263" y="168"/>
                  <a:pt x="256" y="184"/>
                </a:cubicBezTo>
                <a:cubicBezTo>
                  <a:pt x="249" y="200"/>
                  <a:pt x="240" y="214"/>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4"/>
                  <a:pt x="17" y="200"/>
                  <a:pt x="11" y="184"/>
                </a:cubicBezTo>
                <a:cubicBezTo>
                  <a:pt x="4" y="168"/>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446" name="フリーフォーム: 図形 3445"/>
          <p:cNvSpPr/>
          <p:nvPr/>
        </p:nvSpPr>
        <p:spPr>
          <a:xfrm>
            <a:off x="1871640" y="4448160"/>
            <a:ext cx="186480" cy="154080"/>
          </a:xfrm>
          <a:custGeom>
            <a:avLst/>
            <a:gdLst/>
            <a:ahLst/>
            <a:cxnLst/>
            <a:rect l="0" t="0" r="r" b="b"/>
            <a:pathLst>
              <a:path w="518" h="428">
                <a:moveTo>
                  <a:pt x="29" y="158"/>
                </a:moveTo>
                <a:lnTo>
                  <a:pt x="19" y="158"/>
                </a:lnTo>
                <a:cubicBezTo>
                  <a:pt x="6" y="158"/>
                  <a:pt x="0" y="153"/>
                  <a:pt x="0" y="145"/>
                </a:cubicBezTo>
                <a:cubicBezTo>
                  <a:pt x="0" y="143"/>
                  <a:pt x="1" y="140"/>
                  <a:pt x="2" y="134"/>
                </a:cubicBezTo>
                <a:cubicBezTo>
                  <a:pt x="3" y="129"/>
                  <a:pt x="6" y="121"/>
                  <a:pt x="12" y="111"/>
                </a:cubicBezTo>
                <a:cubicBezTo>
                  <a:pt x="18" y="101"/>
                  <a:pt x="24" y="91"/>
                  <a:pt x="31" y="80"/>
                </a:cubicBezTo>
                <a:cubicBezTo>
                  <a:pt x="37" y="70"/>
                  <a:pt x="48" y="59"/>
                  <a:pt x="62" y="47"/>
                </a:cubicBezTo>
                <a:cubicBezTo>
                  <a:pt x="77" y="35"/>
                  <a:pt x="92" y="25"/>
                  <a:pt x="108" y="17"/>
                </a:cubicBezTo>
                <a:cubicBezTo>
                  <a:pt x="133" y="6"/>
                  <a:pt x="156" y="0"/>
                  <a:pt x="177" y="0"/>
                </a:cubicBezTo>
                <a:lnTo>
                  <a:pt x="179" y="0"/>
                </a:lnTo>
                <a:cubicBezTo>
                  <a:pt x="202" y="0"/>
                  <a:pt x="217" y="1"/>
                  <a:pt x="222" y="1"/>
                </a:cubicBezTo>
                <a:cubicBezTo>
                  <a:pt x="270" y="9"/>
                  <a:pt x="301" y="25"/>
                  <a:pt x="316" y="48"/>
                </a:cubicBezTo>
                <a:lnTo>
                  <a:pt x="326" y="39"/>
                </a:lnTo>
                <a:cubicBezTo>
                  <a:pt x="352" y="13"/>
                  <a:pt x="380" y="0"/>
                  <a:pt x="410" y="0"/>
                </a:cubicBezTo>
                <a:cubicBezTo>
                  <a:pt x="444" y="0"/>
                  <a:pt x="471" y="9"/>
                  <a:pt x="489" y="28"/>
                </a:cubicBezTo>
                <a:cubicBezTo>
                  <a:pt x="508" y="48"/>
                  <a:pt x="517" y="71"/>
                  <a:pt x="518" y="98"/>
                </a:cubicBezTo>
                <a:cubicBezTo>
                  <a:pt x="518" y="125"/>
                  <a:pt x="510" y="145"/>
                  <a:pt x="494" y="160"/>
                </a:cubicBezTo>
                <a:cubicBezTo>
                  <a:pt x="478" y="174"/>
                  <a:pt x="460" y="181"/>
                  <a:pt x="442" y="182"/>
                </a:cubicBezTo>
                <a:cubicBezTo>
                  <a:pt x="428" y="182"/>
                  <a:pt x="415" y="178"/>
                  <a:pt x="406" y="169"/>
                </a:cubicBezTo>
                <a:cubicBezTo>
                  <a:pt x="396" y="160"/>
                  <a:pt x="391" y="148"/>
                  <a:pt x="391" y="133"/>
                </a:cubicBezTo>
                <a:cubicBezTo>
                  <a:pt x="391" y="112"/>
                  <a:pt x="399" y="93"/>
                  <a:pt x="415" y="79"/>
                </a:cubicBezTo>
                <a:cubicBezTo>
                  <a:pt x="423" y="72"/>
                  <a:pt x="433" y="67"/>
                  <a:pt x="445" y="62"/>
                </a:cubicBezTo>
                <a:cubicBezTo>
                  <a:pt x="445" y="61"/>
                  <a:pt x="443" y="60"/>
                  <a:pt x="441" y="58"/>
                </a:cubicBezTo>
                <a:cubicBezTo>
                  <a:pt x="438" y="56"/>
                  <a:pt x="434" y="54"/>
                  <a:pt x="428" y="52"/>
                </a:cubicBezTo>
                <a:cubicBezTo>
                  <a:pt x="422" y="49"/>
                  <a:pt x="415" y="48"/>
                  <a:pt x="407" y="48"/>
                </a:cubicBezTo>
                <a:cubicBezTo>
                  <a:pt x="400" y="48"/>
                  <a:pt x="394" y="49"/>
                  <a:pt x="391" y="50"/>
                </a:cubicBezTo>
                <a:cubicBezTo>
                  <a:pt x="370" y="59"/>
                  <a:pt x="356" y="77"/>
                  <a:pt x="347" y="103"/>
                </a:cubicBezTo>
                <a:cubicBezTo>
                  <a:pt x="309" y="243"/>
                  <a:pt x="290" y="324"/>
                  <a:pt x="290" y="347"/>
                </a:cubicBezTo>
                <a:cubicBezTo>
                  <a:pt x="290" y="369"/>
                  <a:pt x="306" y="380"/>
                  <a:pt x="338" y="380"/>
                </a:cubicBezTo>
                <a:cubicBezTo>
                  <a:pt x="365" y="380"/>
                  <a:pt x="390" y="371"/>
                  <a:pt x="412" y="352"/>
                </a:cubicBezTo>
                <a:cubicBezTo>
                  <a:pt x="434" y="334"/>
                  <a:pt x="450" y="312"/>
                  <a:pt x="459" y="289"/>
                </a:cubicBezTo>
                <a:cubicBezTo>
                  <a:pt x="461" y="280"/>
                  <a:pt x="463" y="275"/>
                  <a:pt x="465" y="273"/>
                </a:cubicBezTo>
                <a:cubicBezTo>
                  <a:pt x="467" y="271"/>
                  <a:pt x="473" y="270"/>
                  <a:pt x="484" y="270"/>
                </a:cubicBezTo>
                <a:lnTo>
                  <a:pt x="489" y="270"/>
                </a:lnTo>
                <a:lnTo>
                  <a:pt x="499" y="270"/>
                </a:lnTo>
                <a:cubicBezTo>
                  <a:pt x="512" y="270"/>
                  <a:pt x="518" y="275"/>
                  <a:pt x="518" y="283"/>
                </a:cubicBezTo>
                <a:cubicBezTo>
                  <a:pt x="518" y="291"/>
                  <a:pt x="514" y="303"/>
                  <a:pt x="506" y="318"/>
                </a:cubicBezTo>
                <a:cubicBezTo>
                  <a:pt x="498" y="333"/>
                  <a:pt x="487" y="348"/>
                  <a:pt x="473" y="365"/>
                </a:cubicBezTo>
                <a:cubicBezTo>
                  <a:pt x="458" y="382"/>
                  <a:pt x="438" y="397"/>
                  <a:pt x="412" y="410"/>
                </a:cubicBezTo>
                <a:cubicBezTo>
                  <a:pt x="386" y="423"/>
                  <a:pt x="359" y="429"/>
                  <a:pt x="330" y="428"/>
                </a:cubicBezTo>
                <a:cubicBezTo>
                  <a:pt x="278" y="428"/>
                  <a:pt x="237" y="415"/>
                  <a:pt x="207" y="388"/>
                </a:cubicBezTo>
                <a:lnTo>
                  <a:pt x="200" y="380"/>
                </a:lnTo>
                <a:cubicBezTo>
                  <a:pt x="173" y="412"/>
                  <a:pt x="143" y="427"/>
                  <a:pt x="110" y="427"/>
                </a:cubicBezTo>
                <a:lnTo>
                  <a:pt x="105" y="427"/>
                </a:lnTo>
                <a:cubicBezTo>
                  <a:pt x="70" y="427"/>
                  <a:pt x="43" y="418"/>
                  <a:pt x="26" y="398"/>
                </a:cubicBezTo>
                <a:cubicBezTo>
                  <a:pt x="9" y="378"/>
                  <a:pt x="0" y="356"/>
                  <a:pt x="0" y="333"/>
                </a:cubicBezTo>
                <a:cubicBezTo>
                  <a:pt x="0" y="303"/>
                  <a:pt x="8" y="281"/>
                  <a:pt x="25" y="268"/>
                </a:cubicBezTo>
                <a:cubicBezTo>
                  <a:pt x="42" y="254"/>
                  <a:pt x="59" y="247"/>
                  <a:pt x="76" y="246"/>
                </a:cubicBezTo>
                <a:cubicBezTo>
                  <a:pt x="90" y="246"/>
                  <a:pt x="103" y="250"/>
                  <a:pt x="112" y="259"/>
                </a:cubicBezTo>
                <a:cubicBezTo>
                  <a:pt x="122" y="268"/>
                  <a:pt x="127" y="280"/>
                  <a:pt x="127" y="294"/>
                </a:cubicBezTo>
                <a:cubicBezTo>
                  <a:pt x="127" y="316"/>
                  <a:pt x="119" y="334"/>
                  <a:pt x="103" y="349"/>
                </a:cubicBezTo>
                <a:cubicBezTo>
                  <a:pt x="95" y="356"/>
                  <a:pt x="85" y="361"/>
                  <a:pt x="73" y="366"/>
                </a:cubicBezTo>
                <a:cubicBezTo>
                  <a:pt x="75" y="369"/>
                  <a:pt x="79" y="372"/>
                  <a:pt x="86" y="375"/>
                </a:cubicBezTo>
                <a:cubicBezTo>
                  <a:pt x="94" y="379"/>
                  <a:pt x="102" y="380"/>
                  <a:pt x="110" y="381"/>
                </a:cubicBezTo>
                <a:cubicBezTo>
                  <a:pt x="123" y="381"/>
                  <a:pt x="135" y="375"/>
                  <a:pt x="146" y="364"/>
                </a:cubicBezTo>
                <a:cubicBezTo>
                  <a:pt x="157" y="353"/>
                  <a:pt x="165" y="340"/>
                  <a:pt x="170" y="325"/>
                </a:cubicBezTo>
                <a:cubicBezTo>
                  <a:pt x="208" y="185"/>
                  <a:pt x="227" y="104"/>
                  <a:pt x="227" y="81"/>
                </a:cubicBezTo>
                <a:cubicBezTo>
                  <a:pt x="227" y="59"/>
                  <a:pt x="211" y="48"/>
                  <a:pt x="179" y="48"/>
                </a:cubicBezTo>
                <a:cubicBezTo>
                  <a:pt x="157" y="48"/>
                  <a:pt x="135" y="55"/>
                  <a:pt x="112" y="69"/>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47" name="テキスト ボックス 3446"/>
          <p:cNvSpPr txBox="1"/>
          <p:nvPr/>
        </p:nvSpPr>
        <p:spPr>
          <a:xfrm>
            <a:off x="1300320" y="389340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この定式化のおもしろいところ</a:t>
            </a:r>
            <a:endParaRPr lang="en-US" sz="2170" b="0" strike="noStrike" spc="-1">
              <a:solidFill>
                <a:srgbClr val="000000"/>
              </a:solidFill>
              <a:latin typeface="Times New Roman"/>
            </a:endParaRPr>
          </a:p>
        </p:txBody>
      </p:sp>
      <p:sp>
        <p:nvSpPr>
          <p:cNvPr id="3448" name="フリーフォーム: 図形 3447"/>
          <p:cNvSpPr/>
          <p:nvPr/>
        </p:nvSpPr>
        <p:spPr>
          <a:xfrm>
            <a:off x="2360520" y="4448160"/>
            <a:ext cx="211680" cy="154080"/>
          </a:xfrm>
          <a:custGeom>
            <a:avLst/>
            <a:gdLst/>
            <a:ahLst/>
            <a:cxnLst/>
            <a:rect l="0" t="0" r="r" b="b"/>
            <a:pathLst>
              <a:path w="588" h="428">
                <a:moveTo>
                  <a:pt x="154" y="58"/>
                </a:moveTo>
                <a:cubicBezTo>
                  <a:pt x="154" y="53"/>
                  <a:pt x="153" y="50"/>
                  <a:pt x="152" y="49"/>
                </a:cubicBezTo>
                <a:cubicBezTo>
                  <a:pt x="151" y="48"/>
                  <a:pt x="147" y="47"/>
                  <a:pt x="142" y="47"/>
                </a:cubicBezTo>
                <a:cubicBezTo>
                  <a:pt x="125" y="48"/>
                  <a:pt x="110" y="57"/>
                  <a:pt x="95" y="74"/>
                </a:cubicBezTo>
                <a:cubicBezTo>
                  <a:pt x="80" y="91"/>
                  <a:pt x="69" y="112"/>
                  <a:pt x="61" y="137"/>
                </a:cubicBezTo>
                <a:cubicBezTo>
                  <a:pt x="58" y="147"/>
                  <a:pt x="55" y="153"/>
                  <a:pt x="53" y="155"/>
                </a:cubicBezTo>
                <a:cubicBezTo>
                  <a:pt x="51" y="157"/>
                  <a:pt x="45" y="158"/>
                  <a:pt x="35" y="158"/>
                </a:cubicBezTo>
                <a:lnTo>
                  <a:pt x="29" y="158"/>
                </a:lnTo>
                <a:lnTo>
                  <a:pt x="19" y="158"/>
                </a:lnTo>
                <a:cubicBezTo>
                  <a:pt x="6" y="158"/>
                  <a:pt x="0" y="153"/>
                  <a:pt x="0" y="145"/>
                </a:cubicBezTo>
                <a:cubicBezTo>
                  <a:pt x="0" y="138"/>
                  <a:pt x="4" y="127"/>
                  <a:pt x="10" y="112"/>
                </a:cubicBezTo>
                <a:cubicBezTo>
                  <a:pt x="17" y="97"/>
                  <a:pt x="27" y="81"/>
                  <a:pt x="38" y="64"/>
                </a:cubicBezTo>
                <a:cubicBezTo>
                  <a:pt x="50" y="46"/>
                  <a:pt x="66" y="31"/>
                  <a:pt x="87" y="19"/>
                </a:cubicBezTo>
                <a:cubicBezTo>
                  <a:pt x="107" y="7"/>
                  <a:pt x="129" y="0"/>
                  <a:pt x="152" y="0"/>
                </a:cubicBezTo>
                <a:cubicBezTo>
                  <a:pt x="184" y="0"/>
                  <a:pt x="210" y="7"/>
                  <a:pt x="232" y="23"/>
                </a:cubicBezTo>
                <a:cubicBezTo>
                  <a:pt x="254" y="38"/>
                  <a:pt x="265" y="58"/>
                  <a:pt x="265" y="83"/>
                </a:cubicBezTo>
                <a:cubicBezTo>
                  <a:pt x="265" y="93"/>
                  <a:pt x="255" y="126"/>
                  <a:pt x="233" y="184"/>
                </a:cubicBezTo>
                <a:cubicBezTo>
                  <a:pt x="211" y="241"/>
                  <a:pt x="200" y="287"/>
                  <a:pt x="200" y="318"/>
                </a:cubicBezTo>
                <a:cubicBezTo>
                  <a:pt x="200" y="360"/>
                  <a:pt x="217" y="381"/>
                  <a:pt x="250" y="381"/>
                </a:cubicBezTo>
                <a:cubicBezTo>
                  <a:pt x="267" y="381"/>
                  <a:pt x="283" y="376"/>
                  <a:pt x="299" y="367"/>
                </a:cubicBezTo>
                <a:cubicBezTo>
                  <a:pt x="314" y="358"/>
                  <a:pt x="326" y="349"/>
                  <a:pt x="332" y="341"/>
                </a:cubicBezTo>
                <a:cubicBezTo>
                  <a:pt x="339" y="333"/>
                  <a:pt x="343" y="328"/>
                  <a:pt x="343" y="325"/>
                </a:cubicBezTo>
                <a:cubicBezTo>
                  <a:pt x="343" y="323"/>
                  <a:pt x="353" y="278"/>
                  <a:pt x="375" y="190"/>
                </a:cubicBezTo>
                <a:cubicBezTo>
                  <a:pt x="397" y="103"/>
                  <a:pt x="409" y="57"/>
                  <a:pt x="410" y="52"/>
                </a:cubicBezTo>
                <a:cubicBezTo>
                  <a:pt x="415" y="40"/>
                  <a:pt x="424" y="30"/>
                  <a:pt x="436" y="21"/>
                </a:cubicBezTo>
                <a:cubicBezTo>
                  <a:pt x="447" y="12"/>
                  <a:pt x="461" y="7"/>
                  <a:pt x="477" y="7"/>
                </a:cubicBezTo>
                <a:cubicBezTo>
                  <a:pt x="492" y="7"/>
                  <a:pt x="504" y="12"/>
                  <a:pt x="513" y="21"/>
                </a:cubicBezTo>
                <a:cubicBezTo>
                  <a:pt x="521" y="30"/>
                  <a:pt x="526" y="40"/>
                  <a:pt x="526" y="51"/>
                </a:cubicBezTo>
                <a:cubicBezTo>
                  <a:pt x="526" y="55"/>
                  <a:pt x="520" y="80"/>
                  <a:pt x="509" y="127"/>
                </a:cubicBezTo>
                <a:cubicBezTo>
                  <a:pt x="498" y="173"/>
                  <a:pt x="487" y="219"/>
                  <a:pt x="476" y="264"/>
                </a:cubicBezTo>
                <a:lnTo>
                  <a:pt x="459" y="331"/>
                </a:lnTo>
                <a:cubicBezTo>
                  <a:pt x="458" y="336"/>
                  <a:pt x="457" y="343"/>
                  <a:pt x="457" y="354"/>
                </a:cubicBezTo>
                <a:cubicBezTo>
                  <a:pt x="457" y="373"/>
                  <a:pt x="462" y="382"/>
                  <a:pt x="473" y="382"/>
                </a:cubicBezTo>
                <a:cubicBezTo>
                  <a:pt x="481" y="382"/>
                  <a:pt x="489" y="378"/>
                  <a:pt x="496" y="369"/>
                </a:cubicBezTo>
                <a:cubicBezTo>
                  <a:pt x="507" y="356"/>
                  <a:pt x="517" y="332"/>
                  <a:pt x="527" y="296"/>
                </a:cubicBezTo>
                <a:cubicBezTo>
                  <a:pt x="530" y="283"/>
                  <a:pt x="533" y="276"/>
                  <a:pt x="535" y="274"/>
                </a:cubicBezTo>
                <a:cubicBezTo>
                  <a:pt x="538" y="272"/>
                  <a:pt x="544" y="271"/>
                  <a:pt x="555" y="269"/>
                </a:cubicBezTo>
                <a:lnTo>
                  <a:pt x="559" y="269"/>
                </a:lnTo>
                <a:lnTo>
                  <a:pt x="570" y="269"/>
                </a:lnTo>
                <a:cubicBezTo>
                  <a:pt x="582" y="269"/>
                  <a:pt x="588" y="275"/>
                  <a:pt x="588" y="283"/>
                </a:cubicBezTo>
                <a:cubicBezTo>
                  <a:pt x="588" y="287"/>
                  <a:pt x="587" y="292"/>
                  <a:pt x="585" y="298"/>
                </a:cubicBezTo>
                <a:cubicBezTo>
                  <a:pt x="584" y="304"/>
                  <a:pt x="580" y="316"/>
                  <a:pt x="572" y="334"/>
                </a:cubicBezTo>
                <a:cubicBezTo>
                  <a:pt x="565" y="351"/>
                  <a:pt x="557" y="365"/>
                  <a:pt x="550" y="377"/>
                </a:cubicBezTo>
                <a:cubicBezTo>
                  <a:pt x="543" y="389"/>
                  <a:pt x="530" y="401"/>
                  <a:pt x="514" y="413"/>
                </a:cubicBezTo>
                <a:cubicBezTo>
                  <a:pt x="497" y="424"/>
                  <a:pt x="480" y="430"/>
                  <a:pt x="463" y="428"/>
                </a:cubicBezTo>
                <a:cubicBezTo>
                  <a:pt x="456" y="428"/>
                  <a:pt x="449" y="428"/>
                  <a:pt x="442" y="427"/>
                </a:cubicBezTo>
                <a:cubicBezTo>
                  <a:pt x="435" y="427"/>
                  <a:pt x="429" y="426"/>
                  <a:pt x="423" y="424"/>
                </a:cubicBezTo>
                <a:cubicBezTo>
                  <a:pt x="418" y="422"/>
                  <a:pt x="413" y="420"/>
                  <a:pt x="408" y="419"/>
                </a:cubicBezTo>
                <a:cubicBezTo>
                  <a:pt x="403" y="418"/>
                  <a:pt x="398" y="416"/>
                  <a:pt x="394" y="414"/>
                </a:cubicBezTo>
                <a:cubicBezTo>
                  <a:pt x="389" y="411"/>
                  <a:pt x="386" y="409"/>
                  <a:pt x="383" y="406"/>
                </a:cubicBezTo>
                <a:cubicBezTo>
                  <a:pt x="379" y="404"/>
                  <a:pt x="376" y="401"/>
                  <a:pt x="373" y="400"/>
                </a:cubicBezTo>
                <a:cubicBezTo>
                  <a:pt x="370" y="398"/>
                  <a:pt x="368" y="396"/>
                  <a:pt x="366" y="394"/>
                </a:cubicBezTo>
                <a:cubicBezTo>
                  <a:pt x="364" y="392"/>
                  <a:pt x="362" y="390"/>
                  <a:pt x="360" y="388"/>
                </a:cubicBezTo>
                <a:cubicBezTo>
                  <a:pt x="358" y="387"/>
                  <a:pt x="357" y="385"/>
                  <a:pt x="357" y="385"/>
                </a:cubicBezTo>
                <a:lnTo>
                  <a:pt x="356" y="383"/>
                </a:lnTo>
                <a:lnTo>
                  <a:pt x="348" y="389"/>
                </a:lnTo>
                <a:cubicBezTo>
                  <a:pt x="317" y="415"/>
                  <a:pt x="283" y="427"/>
                  <a:pt x="247" y="427"/>
                </a:cubicBezTo>
                <a:lnTo>
                  <a:pt x="240" y="427"/>
                </a:lnTo>
                <a:cubicBezTo>
                  <a:pt x="157" y="427"/>
                  <a:pt x="107" y="401"/>
                  <a:pt x="91" y="348"/>
                </a:cubicBezTo>
                <a:cubicBezTo>
                  <a:pt x="88" y="338"/>
                  <a:pt x="86" y="323"/>
                  <a:pt x="86" y="305"/>
                </a:cubicBezTo>
                <a:lnTo>
                  <a:pt x="86" y="294"/>
                </a:lnTo>
                <a:cubicBezTo>
                  <a:pt x="86" y="271"/>
                  <a:pt x="97" y="227"/>
                  <a:pt x="119" y="166"/>
                </a:cubicBezTo>
                <a:cubicBezTo>
                  <a:pt x="142" y="105"/>
                  <a:pt x="153" y="69"/>
                  <a:pt x="154" y="5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49" name="フリーフォーム: 図形 3448"/>
          <p:cNvSpPr/>
          <p:nvPr/>
        </p:nvSpPr>
        <p:spPr>
          <a:xfrm>
            <a:off x="1599840" y="494316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4"/>
                </a:cubicBezTo>
                <a:cubicBezTo>
                  <a:pt x="4" y="168"/>
                  <a:pt x="0" y="151"/>
                  <a:pt x="0" y="134"/>
                </a:cubicBezTo>
                <a:cubicBezTo>
                  <a:pt x="0" y="115"/>
                  <a:pt x="4" y="98"/>
                  <a:pt x="11" y="82"/>
                </a:cubicBezTo>
                <a:cubicBezTo>
                  <a:pt x="17" y="66"/>
                  <a:pt x="27" y="52"/>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2"/>
                  <a:pt x="249" y="66"/>
                  <a:pt x="256" y="82"/>
                </a:cubicBezTo>
                <a:cubicBezTo>
                  <a:pt x="263" y="98"/>
                  <a:pt x="266" y="115"/>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450" name="フリーフォーム: 図形 3449"/>
          <p:cNvSpPr/>
          <p:nvPr/>
        </p:nvSpPr>
        <p:spPr>
          <a:xfrm>
            <a:off x="1844280" y="4935240"/>
            <a:ext cx="179640" cy="213480"/>
          </a:xfrm>
          <a:custGeom>
            <a:avLst/>
            <a:gdLst/>
            <a:ahLst/>
            <a:cxnLst/>
            <a:rect l="0" t="0" r="r" b="b"/>
            <a:pathLst>
              <a:path w="499" h="593">
                <a:moveTo>
                  <a:pt x="57" y="144"/>
                </a:moveTo>
                <a:cubicBezTo>
                  <a:pt x="58" y="142"/>
                  <a:pt x="59" y="140"/>
                  <a:pt x="59" y="137"/>
                </a:cubicBezTo>
                <a:cubicBezTo>
                  <a:pt x="60" y="134"/>
                  <a:pt x="61" y="127"/>
                  <a:pt x="64" y="116"/>
                </a:cubicBezTo>
                <a:cubicBezTo>
                  <a:pt x="66" y="106"/>
                  <a:pt x="69" y="96"/>
                  <a:pt x="73" y="87"/>
                </a:cubicBezTo>
                <a:cubicBezTo>
                  <a:pt x="77" y="79"/>
                  <a:pt x="81" y="68"/>
                  <a:pt x="87" y="57"/>
                </a:cubicBezTo>
                <a:cubicBezTo>
                  <a:pt x="93" y="45"/>
                  <a:pt x="99" y="36"/>
                  <a:pt x="107" y="29"/>
                </a:cubicBezTo>
                <a:cubicBezTo>
                  <a:pt x="113" y="22"/>
                  <a:pt x="122" y="15"/>
                  <a:pt x="131" y="8"/>
                </a:cubicBezTo>
                <a:cubicBezTo>
                  <a:pt x="140" y="1"/>
                  <a:pt x="150" y="-1"/>
                  <a:pt x="162" y="0"/>
                </a:cubicBezTo>
                <a:cubicBezTo>
                  <a:pt x="208" y="0"/>
                  <a:pt x="238" y="20"/>
                  <a:pt x="251" y="59"/>
                </a:cubicBezTo>
                <a:lnTo>
                  <a:pt x="260" y="51"/>
                </a:lnTo>
                <a:cubicBezTo>
                  <a:pt x="299" y="17"/>
                  <a:pt x="335" y="0"/>
                  <a:pt x="370" y="0"/>
                </a:cubicBezTo>
                <a:cubicBezTo>
                  <a:pt x="410" y="0"/>
                  <a:pt x="442" y="14"/>
                  <a:pt x="465" y="44"/>
                </a:cubicBezTo>
                <a:cubicBezTo>
                  <a:pt x="488" y="73"/>
                  <a:pt x="499" y="108"/>
                  <a:pt x="499" y="150"/>
                </a:cubicBezTo>
                <a:cubicBezTo>
                  <a:pt x="499" y="218"/>
                  <a:pt x="476" y="279"/>
                  <a:pt x="429" y="336"/>
                </a:cubicBezTo>
                <a:cubicBezTo>
                  <a:pt x="381" y="392"/>
                  <a:pt x="328" y="421"/>
                  <a:pt x="269" y="421"/>
                </a:cubicBezTo>
                <a:cubicBezTo>
                  <a:pt x="255" y="421"/>
                  <a:pt x="243" y="420"/>
                  <a:pt x="232" y="416"/>
                </a:cubicBezTo>
                <a:cubicBezTo>
                  <a:pt x="225" y="413"/>
                  <a:pt x="218" y="408"/>
                  <a:pt x="211" y="402"/>
                </a:cubicBezTo>
                <a:cubicBezTo>
                  <a:pt x="203" y="396"/>
                  <a:pt x="198" y="390"/>
                  <a:pt x="193" y="386"/>
                </a:cubicBezTo>
                <a:lnTo>
                  <a:pt x="187" y="379"/>
                </a:lnTo>
                <a:cubicBezTo>
                  <a:pt x="186" y="379"/>
                  <a:pt x="179" y="406"/>
                  <a:pt x="166" y="460"/>
                </a:cubicBezTo>
                <a:cubicBezTo>
                  <a:pt x="153" y="513"/>
                  <a:pt x="147" y="540"/>
                  <a:pt x="147" y="541"/>
                </a:cubicBezTo>
                <a:cubicBezTo>
                  <a:pt x="147" y="544"/>
                  <a:pt x="149" y="546"/>
                  <a:pt x="154" y="547"/>
                </a:cubicBezTo>
                <a:cubicBezTo>
                  <a:pt x="159" y="548"/>
                  <a:pt x="171" y="549"/>
                  <a:pt x="189" y="550"/>
                </a:cubicBezTo>
                <a:lnTo>
                  <a:pt x="212" y="550"/>
                </a:lnTo>
                <a:cubicBezTo>
                  <a:pt x="216" y="554"/>
                  <a:pt x="217" y="557"/>
                  <a:pt x="217" y="558"/>
                </a:cubicBezTo>
                <a:cubicBezTo>
                  <a:pt x="217" y="559"/>
                  <a:pt x="216" y="565"/>
                  <a:pt x="215" y="575"/>
                </a:cubicBezTo>
                <a:cubicBezTo>
                  <a:pt x="213" y="582"/>
                  <a:pt x="211" y="587"/>
                  <a:pt x="209" y="589"/>
                </a:cubicBezTo>
                <a:cubicBezTo>
                  <a:pt x="207" y="591"/>
                  <a:pt x="203" y="592"/>
                  <a:pt x="197" y="593"/>
                </a:cubicBezTo>
                <a:cubicBezTo>
                  <a:pt x="196" y="593"/>
                  <a:pt x="192" y="593"/>
                  <a:pt x="187" y="593"/>
                </a:cubicBezTo>
                <a:cubicBezTo>
                  <a:pt x="181" y="593"/>
                  <a:pt x="171" y="592"/>
                  <a:pt x="155" y="592"/>
                </a:cubicBezTo>
                <a:cubicBezTo>
                  <a:pt x="140" y="591"/>
                  <a:pt x="120" y="591"/>
                  <a:pt x="96" y="591"/>
                </a:cubicBezTo>
                <a:cubicBezTo>
                  <a:pt x="53" y="591"/>
                  <a:pt x="25" y="591"/>
                  <a:pt x="14" y="593"/>
                </a:cubicBezTo>
                <a:lnTo>
                  <a:pt x="6" y="593"/>
                </a:lnTo>
                <a:cubicBezTo>
                  <a:pt x="2" y="588"/>
                  <a:pt x="0" y="585"/>
                  <a:pt x="0" y="582"/>
                </a:cubicBezTo>
                <a:cubicBezTo>
                  <a:pt x="1" y="566"/>
                  <a:pt x="5" y="555"/>
                  <a:pt x="12" y="550"/>
                </a:cubicBezTo>
                <a:lnTo>
                  <a:pt x="30" y="550"/>
                </a:lnTo>
                <a:cubicBezTo>
                  <a:pt x="51" y="549"/>
                  <a:pt x="63" y="545"/>
                  <a:pt x="67" y="539"/>
                </a:cubicBezTo>
                <a:cubicBezTo>
                  <a:pt x="68" y="535"/>
                  <a:pt x="87" y="461"/>
                  <a:pt x="124" y="316"/>
                </a:cubicBezTo>
                <a:cubicBezTo>
                  <a:pt x="160" y="171"/>
                  <a:pt x="179" y="94"/>
                  <a:pt x="181" y="85"/>
                </a:cubicBezTo>
                <a:cubicBezTo>
                  <a:pt x="182" y="82"/>
                  <a:pt x="182" y="78"/>
                  <a:pt x="182" y="72"/>
                </a:cubicBezTo>
                <a:cubicBezTo>
                  <a:pt x="182" y="47"/>
                  <a:pt x="174" y="34"/>
                  <a:pt x="159" y="34"/>
                </a:cubicBezTo>
                <a:cubicBezTo>
                  <a:pt x="145" y="34"/>
                  <a:pt x="134" y="43"/>
                  <a:pt x="124" y="60"/>
                </a:cubicBezTo>
                <a:cubicBezTo>
                  <a:pt x="115" y="78"/>
                  <a:pt x="108" y="97"/>
                  <a:pt x="102" y="117"/>
                </a:cubicBezTo>
                <a:cubicBezTo>
                  <a:pt x="97" y="138"/>
                  <a:pt x="93" y="149"/>
                  <a:pt x="91" y="151"/>
                </a:cubicBezTo>
                <a:cubicBezTo>
                  <a:pt x="90" y="152"/>
                  <a:pt x="85" y="152"/>
                  <a:pt x="76" y="152"/>
                </a:cubicBezTo>
                <a:lnTo>
                  <a:pt x="63" y="152"/>
                </a:lnTo>
                <a:cubicBezTo>
                  <a:pt x="59" y="149"/>
                  <a:pt x="57" y="146"/>
                  <a:pt x="57" y="144"/>
                </a:cubicBezTo>
                <a:moveTo>
                  <a:pt x="202" y="317"/>
                </a:moveTo>
                <a:cubicBezTo>
                  <a:pt x="216" y="364"/>
                  <a:pt x="239" y="388"/>
                  <a:pt x="271" y="388"/>
                </a:cubicBezTo>
                <a:cubicBezTo>
                  <a:pt x="290" y="388"/>
                  <a:pt x="308" y="381"/>
                  <a:pt x="325" y="367"/>
                </a:cubicBezTo>
                <a:cubicBezTo>
                  <a:pt x="343" y="352"/>
                  <a:pt x="357" y="334"/>
                  <a:pt x="368" y="313"/>
                </a:cubicBezTo>
                <a:cubicBezTo>
                  <a:pt x="379" y="291"/>
                  <a:pt x="390" y="258"/>
                  <a:pt x="402" y="212"/>
                </a:cubicBezTo>
                <a:cubicBezTo>
                  <a:pt x="413" y="165"/>
                  <a:pt x="419" y="131"/>
                  <a:pt x="419" y="109"/>
                </a:cubicBezTo>
                <a:lnTo>
                  <a:pt x="419" y="103"/>
                </a:lnTo>
                <a:cubicBezTo>
                  <a:pt x="419" y="57"/>
                  <a:pt x="400" y="34"/>
                  <a:pt x="363" y="34"/>
                </a:cubicBezTo>
                <a:cubicBezTo>
                  <a:pt x="356" y="34"/>
                  <a:pt x="349" y="35"/>
                  <a:pt x="342" y="37"/>
                </a:cubicBezTo>
                <a:cubicBezTo>
                  <a:pt x="335" y="39"/>
                  <a:pt x="328" y="42"/>
                  <a:pt x="322" y="45"/>
                </a:cubicBezTo>
                <a:cubicBezTo>
                  <a:pt x="315" y="49"/>
                  <a:pt x="309" y="53"/>
                  <a:pt x="303" y="58"/>
                </a:cubicBezTo>
                <a:cubicBezTo>
                  <a:pt x="297" y="62"/>
                  <a:pt x="292" y="67"/>
                  <a:pt x="287" y="71"/>
                </a:cubicBezTo>
                <a:cubicBezTo>
                  <a:pt x="282" y="76"/>
                  <a:pt x="278" y="81"/>
                  <a:pt x="273" y="85"/>
                </a:cubicBezTo>
                <a:cubicBezTo>
                  <a:pt x="269" y="90"/>
                  <a:pt x="265" y="94"/>
                  <a:pt x="263" y="98"/>
                </a:cubicBezTo>
                <a:cubicBezTo>
                  <a:pt x="260" y="103"/>
                  <a:pt x="258" y="106"/>
                  <a:pt x="256" y="108"/>
                </a:cubicBezTo>
                <a:lnTo>
                  <a:pt x="253" y="111"/>
                </a:lnTo>
                <a:cubicBezTo>
                  <a:pt x="253" y="112"/>
                  <a:pt x="252" y="116"/>
                  <a:pt x="250" y="125"/>
                </a:cubicBezTo>
                <a:cubicBezTo>
                  <a:pt x="248" y="133"/>
                  <a:pt x="245" y="146"/>
                  <a:pt x="240" y="165"/>
                </a:cubicBezTo>
                <a:cubicBezTo>
                  <a:pt x="235" y="185"/>
                  <a:pt x="230" y="201"/>
                  <a:pt x="227" y="215"/>
                </a:cubicBezTo>
                <a:cubicBezTo>
                  <a:pt x="211" y="281"/>
                  <a:pt x="202" y="315"/>
                  <a:pt x="202" y="317"/>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51" name="フリーフォーム: 図形 3450"/>
          <p:cNvSpPr/>
          <p:nvPr/>
        </p:nvSpPr>
        <p:spPr>
          <a:xfrm>
            <a:off x="2057040" y="4831920"/>
            <a:ext cx="80640" cy="335520"/>
          </a:xfrm>
          <a:custGeom>
            <a:avLst/>
            <a:gdLst/>
            <a:ahLst/>
            <a:cxnLst/>
            <a:rect l="0" t="0" r="r" b="b"/>
            <a:pathLst>
              <a:path w="224" h="932">
                <a:moveTo>
                  <a:pt x="0" y="466"/>
                </a:moveTo>
                <a:cubicBezTo>
                  <a:pt x="0" y="424"/>
                  <a:pt x="3" y="383"/>
                  <a:pt x="10" y="345"/>
                </a:cubicBezTo>
                <a:cubicBezTo>
                  <a:pt x="16" y="306"/>
                  <a:pt x="23" y="273"/>
                  <a:pt x="31" y="245"/>
                </a:cubicBezTo>
                <a:cubicBezTo>
                  <a:pt x="39" y="217"/>
                  <a:pt x="51" y="190"/>
                  <a:pt x="65" y="163"/>
                </a:cubicBezTo>
                <a:cubicBezTo>
                  <a:pt x="80" y="136"/>
                  <a:pt x="92" y="116"/>
                  <a:pt x="101" y="101"/>
                </a:cubicBezTo>
                <a:cubicBezTo>
                  <a:pt x="110" y="86"/>
                  <a:pt x="123" y="70"/>
                  <a:pt x="140" y="51"/>
                </a:cubicBezTo>
                <a:cubicBezTo>
                  <a:pt x="157" y="34"/>
                  <a:pt x="168" y="24"/>
                  <a:pt x="172" y="20"/>
                </a:cubicBezTo>
                <a:cubicBezTo>
                  <a:pt x="175" y="16"/>
                  <a:pt x="182" y="10"/>
                  <a:pt x="195" y="0"/>
                </a:cubicBezTo>
                <a:lnTo>
                  <a:pt x="207" y="0"/>
                </a:lnTo>
                <a:lnTo>
                  <a:pt x="211" y="0"/>
                </a:lnTo>
                <a:cubicBezTo>
                  <a:pt x="219" y="0"/>
                  <a:pt x="224" y="3"/>
                  <a:pt x="224" y="9"/>
                </a:cubicBezTo>
                <a:cubicBezTo>
                  <a:pt x="224" y="11"/>
                  <a:pt x="218" y="17"/>
                  <a:pt x="208" y="28"/>
                </a:cubicBezTo>
                <a:cubicBezTo>
                  <a:pt x="197" y="39"/>
                  <a:pt x="185" y="56"/>
                  <a:pt x="170" y="78"/>
                </a:cubicBezTo>
                <a:cubicBezTo>
                  <a:pt x="154" y="100"/>
                  <a:pt x="139" y="127"/>
                  <a:pt x="123" y="159"/>
                </a:cubicBezTo>
                <a:cubicBezTo>
                  <a:pt x="108" y="190"/>
                  <a:pt x="95" y="233"/>
                  <a:pt x="84" y="287"/>
                </a:cubicBezTo>
                <a:cubicBezTo>
                  <a:pt x="74" y="341"/>
                  <a:pt x="68" y="401"/>
                  <a:pt x="68" y="466"/>
                </a:cubicBezTo>
                <a:cubicBezTo>
                  <a:pt x="68" y="532"/>
                  <a:pt x="74" y="592"/>
                  <a:pt x="84" y="645"/>
                </a:cubicBezTo>
                <a:cubicBezTo>
                  <a:pt x="95" y="698"/>
                  <a:pt x="107" y="742"/>
                  <a:pt x="122" y="774"/>
                </a:cubicBezTo>
                <a:cubicBezTo>
                  <a:pt x="137" y="807"/>
                  <a:pt x="152" y="834"/>
                  <a:pt x="168" y="854"/>
                </a:cubicBezTo>
                <a:cubicBezTo>
                  <a:pt x="184" y="875"/>
                  <a:pt x="197" y="891"/>
                  <a:pt x="208" y="904"/>
                </a:cubicBezTo>
                <a:cubicBezTo>
                  <a:pt x="218" y="916"/>
                  <a:pt x="224" y="923"/>
                  <a:pt x="224" y="923"/>
                </a:cubicBezTo>
                <a:cubicBezTo>
                  <a:pt x="224" y="929"/>
                  <a:pt x="219" y="932"/>
                  <a:pt x="210" y="932"/>
                </a:cubicBezTo>
                <a:lnTo>
                  <a:pt x="207" y="932"/>
                </a:lnTo>
                <a:lnTo>
                  <a:pt x="195" y="932"/>
                </a:lnTo>
                <a:lnTo>
                  <a:pt x="168" y="909"/>
                </a:lnTo>
                <a:cubicBezTo>
                  <a:pt x="110" y="857"/>
                  <a:pt x="67" y="791"/>
                  <a:pt x="40" y="712"/>
                </a:cubicBezTo>
                <a:cubicBezTo>
                  <a:pt x="14" y="633"/>
                  <a:pt x="0" y="551"/>
                  <a:pt x="0" y="466"/>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52" name="フリーフォーム: 図形 3451"/>
          <p:cNvSpPr/>
          <p:nvPr/>
        </p:nvSpPr>
        <p:spPr>
          <a:xfrm>
            <a:off x="2170440" y="4932000"/>
            <a:ext cx="186480" cy="154440"/>
          </a:xfrm>
          <a:custGeom>
            <a:avLst/>
            <a:gdLst/>
            <a:ahLst/>
            <a:cxnLst/>
            <a:rect l="0" t="0" r="r" b="b"/>
            <a:pathLst>
              <a:path w="518" h="429">
                <a:moveTo>
                  <a:pt x="29" y="158"/>
                </a:moveTo>
                <a:lnTo>
                  <a:pt x="18" y="158"/>
                </a:lnTo>
                <a:cubicBezTo>
                  <a:pt x="6" y="158"/>
                  <a:pt x="0" y="153"/>
                  <a:pt x="0" y="145"/>
                </a:cubicBezTo>
                <a:cubicBezTo>
                  <a:pt x="0" y="143"/>
                  <a:pt x="0" y="140"/>
                  <a:pt x="2" y="134"/>
                </a:cubicBezTo>
                <a:cubicBezTo>
                  <a:pt x="3" y="129"/>
                  <a:pt x="6" y="121"/>
                  <a:pt x="12" y="111"/>
                </a:cubicBezTo>
                <a:cubicBezTo>
                  <a:pt x="18" y="101"/>
                  <a:pt x="24" y="91"/>
                  <a:pt x="31" y="80"/>
                </a:cubicBezTo>
                <a:cubicBezTo>
                  <a:pt x="37" y="70"/>
                  <a:pt x="48" y="59"/>
                  <a:pt x="62" y="47"/>
                </a:cubicBezTo>
                <a:cubicBezTo>
                  <a:pt x="76" y="35"/>
                  <a:pt x="92" y="25"/>
                  <a:pt x="108" y="17"/>
                </a:cubicBezTo>
                <a:cubicBezTo>
                  <a:pt x="133" y="6"/>
                  <a:pt x="156" y="0"/>
                  <a:pt x="177" y="0"/>
                </a:cubicBezTo>
                <a:lnTo>
                  <a:pt x="179" y="0"/>
                </a:lnTo>
                <a:cubicBezTo>
                  <a:pt x="202" y="0"/>
                  <a:pt x="217" y="1"/>
                  <a:pt x="222" y="1"/>
                </a:cubicBezTo>
                <a:cubicBezTo>
                  <a:pt x="269" y="9"/>
                  <a:pt x="300" y="25"/>
                  <a:pt x="315" y="48"/>
                </a:cubicBezTo>
                <a:lnTo>
                  <a:pt x="325" y="39"/>
                </a:lnTo>
                <a:cubicBezTo>
                  <a:pt x="351" y="13"/>
                  <a:pt x="379" y="0"/>
                  <a:pt x="409" y="0"/>
                </a:cubicBezTo>
                <a:cubicBezTo>
                  <a:pt x="444" y="0"/>
                  <a:pt x="471" y="9"/>
                  <a:pt x="489" y="28"/>
                </a:cubicBezTo>
                <a:cubicBezTo>
                  <a:pt x="508" y="48"/>
                  <a:pt x="518" y="71"/>
                  <a:pt x="518" y="98"/>
                </a:cubicBezTo>
                <a:cubicBezTo>
                  <a:pt x="518" y="125"/>
                  <a:pt x="510" y="145"/>
                  <a:pt x="494" y="160"/>
                </a:cubicBezTo>
                <a:cubicBezTo>
                  <a:pt x="478" y="174"/>
                  <a:pt x="460" y="181"/>
                  <a:pt x="442" y="182"/>
                </a:cubicBezTo>
                <a:cubicBezTo>
                  <a:pt x="427" y="182"/>
                  <a:pt x="415" y="178"/>
                  <a:pt x="405" y="169"/>
                </a:cubicBezTo>
                <a:cubicBezTo>
                  <a:pt x="395" y="160"/>
                  <a:pt x="390" y="148"/>
                  <a:pt x="390" y="134"/>
                </a:cubicBezTo>
                <a:cubicBezTo>
                  <a:pt x="390" y="112"/>
                  <a:pt x="398" y="94"/>
                  <a:pt x="414" y="79"/>
                </a:cubicBezTo>
                <a:cubicBezTo>
                  <a:pt x="422" y="72"/>
                  <a:pt x="432" y="67"/>
                  <a:pt x="445" y="62"/>
                </a:cubicBezTo>
                <a:cubicBezTo>
                  <a:pt x="445" y="61"/>
                  <a:pt x="443" y="60"/>
                  <a:pt x="441" y="58"/>
                </a:cubicBezTo>
                <a:cubicBezTo>
                  <a:pt x="438" y="56"/>
                  <a:pt x="433" y="54"/>
                  <a:pt x="427" y="52"/>
                </a:cubicBezTo>
                <a:cubicBezTo>
                  <a:pt x="421" y="49"/>
                  <a:pt x="414" y="48"/>
                  <a:pt x="406" y="48"/>
                </a:cubicBezTo>
                <a:cubicBezTo>
                  <a:pt x="399" y="48"/>
                  <a:pt x="393" y="49"/>
                  <a:pt x="390" y="50"/>
                </a:cubicBezTo>
                <a:cubicBezTo>
                  <a:pt x="369" y="59"/>
                  <a:pt x="355" y="77"/>
                  <a:pt x="346" y="103"/>
                </a:cubicBezTo>
                <a:cubicBezTo>
                  <a:pt x="308" y="243"/>
                  <a:pt x="289" y="324"/>
                  <a:pt x="289" y="347"/>
                </a:cubicBezTo>
                <a:cubicBezTo>
                  <a:pt x="289" y="369"/>
                  <a:pt x="305" y="380"/>
                  <a:pt x="337" y="380"/>
                </a:cubicBezTo>
                <a:cubicBezTo>
                  <a:pt x="364" y="380"/>
                  <a:pt x="389" y="371"/>
                  <a:pt x="411" y="352"/>
                </a:cubicBezTo>
                <a:cubicBezTo>
                  <a:pt x="433" y="334"/>
                  <a:pt x="450" y="313"/>
                  <a:pt x="459" y="289"/>
                </a:cubicBezTo>
                <a:cubicBezTo>
                  <a:pt x="461" y="280"/>
                  <a:pt x="463" y="275"/>
                  <a:pt x="465" y="273"/>
                </a:cubicBezTo>
                <a:cubicBezTo>
                  <a:pt x="467" y="271"/>
                  <a:pt x="473" y="270"/>
                  <a:pt x="484" y="270"/>
                </a:cubicBezTo>
                <a:lnTo>
                  <a:pt x="489" y="270"/>
                </a:lnTo>
                <a:lnTo>
                  <a:pt x="500" y="270"/>
                </a:lnTo>
                <a:cubicBezTo>
                  <a:pt x="512" y="270"/>
                  <a:pt x="518" y="275"/>
                  <a:pt x="518" y="283"/>
                </a:cubicBezTo>
                <a:cubicBezTo>
                  <a:pt x="518" y="291"/>
                  <a:pt x="514" y="303"/>
                  <a:pt x="506" y="318"/>
                </a:cubicBezTo>
                <a:cubicBezTo>
                  <a:pt x="498" y="333"/>
                  <a:pt x="487" y="349"/>
                  <a:pt x="473" y="365"/>
                </a:cubicBezTo>
                <a:cubicBezTo>
                  <a:pt x="458" y="382"/>
                  <a:pt x="438" y="397"/>
                  <a:pt x="411" y="410"/>
                </a:cubicBezTo>
                <a:cubicBezTo>
                  <a:pt x="385" y="423"/>
                  <a:pt x="358" y="429"/>
                  <a:pt x="329" y="429"/>
                </a:cubicBezTo>
                <a:cubicBezTo>
                  <a:pt x="277" y="429"/>
                  <a:pt x="236" y="415"/>
                  <a:pt x="207" y="389"/>
                </a:cubicBezTo>
                <a:lnTo>
                  <a:pt x="200" y="380"/>
                </a:lnTo>
                <a:cubicBezTo>
                  <a:pt x="173" y="412"/>
                  <a:pt x="143" y="428"/>
                  <a:pt x="110" y="428"/>
                </a:cubicBezTo>
                <a:lnTo>
                  <a:pt x="105" y="428"/>
                </a:lnTo>
                <a:cubicBezTo>
                  <a:pt x="70" y="428"/>
                  <a:pt x="43" y="418"/>
                  <a:pt x="26" y="398"/>
                </a:cubicBezTo>
                <a:cubicBezTo>
                  <a:pt x="9" y="378"/>
                  <a:pt x="0" y="356"/>
                  <a:pt x="0" y="333"/>
                </a:cubicBezTo>
                <a:cubicBezTo>
                  <a:pt x="0" y="303"/>
                  <a:pt x="8" y="281"/>
                  <a:pt x="25" y="268"/>
                </a:cubicBezTo>
                <a:cubicBezTo>
                  <a:pt x="42" y="254"/>
                  <a:pt x="59" y="247"/>
                  <a:pt x="76" y="246"/>
                </a:cubicBezTo>
                <a:cubicBezTo>
                  <a:pt x="90" y="246"/>
                  <a:pt x="102" y="251"/>
                  <a:pt x="112" y="259"/>
                </a:cubicBezTo>
                <a:cubicBezTo>
                  <a:pt x="122" y="268"/>
                  <a:pt x="127" y="280"/>
                  <a:pt x="127" y="295"/>
                </a:cubicBezTo>
                <a:cubicBezTo>
                  <a:pt x="127" y="316"/>
                  <a:pt x="119" y="335"/>
                  <a:pt x="103" y="349"/>
                </a:cubicBezTo>
                <a:cubicBezTo>
                  <a:pt x="95" y="356"/>
                  <a:pt x="85" y="361"/>
                  <a:pt x="73" y="366"/>
                </a:cubicBezTo>
                <a:cubicBezTo>
                  <a:pt x="75" y="369"/>
                  <a:pt x="79" y="372"/>
                  <a:pt x="86" y="376"/>
                </a:cubicBezTo>
                <a:cubicBezTo>
                  <a:pt x="94" y="379"/>
                  <a:pt x="102" y="380"/>
                  <a:pt x="110" y="381"/>
                </a:cubicBezTo>
                <a:cubicBezTo>
                  <a:pt x="123" y="381"/>
                  <a:pt x="135" y="376"/>
                  <a:pt x="146" y="364"/>
                </a:cubicBezTo>
                <a:cubicBezTo>
                  <a:pt x="156" y="353"/>
                  <a:pt x="165" y="340"/>
                  <a:pt x="170" y="325"/>
                </a:cubicBezTo>
                <a:cubicBezTo>
                  <a:pt x="208" y="185"/>
                  <a:pt x="227" y="104"/>
                  <a:pt x="227" y="81"/>
                </a:cubicBezTo>
                <a:cubicBezTo>
                  <a:pt x="227" y="59"/>
                  <a:pt x="211" y="48"/>
                  <a:pt x="179" y="48"/>
                </a:cubicBezTo>
                <a:cubicBezTo>
                  <a:pt x="157" y="48"/>
                  <a:pt x="135" y="55"/>
                  <a:pt x="112" y="69"/>
                </a:cubicBezTo>
                <a:cubicBezTo>
                  <a:pt x="90" y="84"/>
                  <a:pt x="72" y="107"/>
                  <a:pt x="59"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53" name="フリーフォーム: 図形 3452"/>
          <p:cNvSpPr/>
          <p:nvPr/>
        </p:nvSpPr>
        <p:spPr>
          <a:xfrm>
            <a:off x="2416680" y="4832280"/>
            <a:ext cx="13680" cy="334800"/>
          </a:xfrm>
          <a:custGeom>
            <a:avLst/>
            <a:gdLst/>
            <a:ahLst/>
            <a:cxnLst/>
            <a:rect l="0" t="0" r="r" b="b"/>
            <a:pathLst>
              <a:path w="38" h="930">
                <a:moveTo>
                  <a:pt x="19" y="930"/>
                </a:moveTo>
                <a:lnTo>
                  <a:pt x="17" y="930"/>
                </a:lnTo>
                <a:cubicBezTo>
                  <a:pt x="10" y="930"/>
                  <a:pt x="4" y="926"/>
                  <a:pt x="0" y="917"/>
                </a:cubicBezTo>
                <a:lnTo>
                  <a:pt x="0" y="465"/>
                </a:lnTo>
                <a:lnTo>
                  <a:pt x="1" y="12"/>
                </a:lnTo>
                <a:cubicBezTo>
                  <a:pt x="8" y="4"/>
                  <a:pt x="14" y="0"/>
                  <a:pt x="19" y="0"/>
                </a:cubicBezTo>
                <a:cubicBezTo>
                  <a:pt x="27" y="0"/>
                  <a:pt x="34" y="4"/>
                  <a:pt x="38" y="14"/>
                </a:cubicBezTo>
                <a:lnTo>
                  <a:pt x="38" y="917"/>
                </a:lnTo>
                <a:cubicBezTo>
                  <a:pt x="33" y="926"/>
                  <a:pt x="27" y="930"/>
                  <a:pt x="21" y="930"/>
                </a:cubicBezTo>
                <a:lnTo>
                  <a:pt x="19" y="93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54" name="フリーフォーム: 図形 3453"/>
          <p:cNvSpPr/>
          <p:nvPr/>
        </p:nvSpPr>
        <p:spPr>
          <a:xfrm>
            <a:off x="2477880" y="4932000"/>
            <a:ext cx="211680" cy="154440"/>
          </a:xfrm>
          <a:custGeom>
            <a:avLst/>
            <a:gdLst/>
            <a:ahLst/>
            <a:cxnLst/>
            <a:rect l="0" t="0" r="r" b="b"/>
            <a:pathLst>
              <a:path w="588" h="429">
                <a:moveTo>
                  <a:pt x="154" y="58"/>
                </a:moveTo>
                <a:cubicBezTo>
                  <a:pt x="154" y="53"/>
                  <a:pt x="153" y="50"/>
                  <a:pt x="152" y="49"/>
                </a:cubicBezTo>
                <a:cubicBezTo>
                  <a:pt x="150" y="48"/>
                  <a:pt x="147" y="47"/>
                  <a:pt x="141" y="47"/>
                </a:cubicBezTo>
                <a:cubicBezTo>
                  <a:pt x="125" y="48"/>
                  <a:pt x="110" y="57"/>
                  <a:pt x="95" y="74"/>
                </a:cubicBezTo>
                <a:cubicBezTo>
                  <a:pt x="80" y="91"/>
                  <a:pt x="69" y="112"/>
                  <a:pt x="60" y="137"/>
                </a:cubicBezTo>
                <a:cubicBezTo>
                  <a:pt x="57" y="147"/>
                  <a:pt x="55" y="153"/>
                  <a:pt x="53" y="155"/>
                </a:cubicBezTo>
                <a:cubicBezTo>
                  <a:pt x="51" y="157"/>
                  <a:pt x="45" y="158"/>
                  <a:pt x="34" y="158"/>
                </a:cubicBezTo>
                <a:lnTo>
                  <a:pt x="29" y="158"/>
                </a:lnTo>
                <a:lnTo>
                  <a:pt x="19" y="158"/>
                </a:lnTo>
                <a:cubicBezTo>
                  <a:pt x="6" y="158"/>
                  <a:pt x="0" y="153"/>
                  <a:pt x="0" y="145"/>
                </a:cubicBezTo>
                <a:cubicBezTo>
                  <a:pt x="0" y="138"/>
                  <a:pt x="3" y="127"/>
                  <a:pt x="10" y="112"/>
                </a:cubicBezTo>
                <a:cubicBezTo>
                  <a:pt x="17" y="97"/>
                  <a:pt x="26" y="81"/>
                  <a:pt x="38" y="64"/>
                </a:cubicBezTo>
                <a:cubicBezTo>
                  <a:pt x="50" y="46"/>
                  <a:pt x="66" y="31"/>
                  <a:pt x="87" y="19"/>
                </a:cubicBezTo>
                <a:cubicBezTo>
                  <a:pt x="107" y="7"/>
                  <a:pt x="129" y="0"/>
                  <a:pt x="152" y="0"/>
                </a:cubicBezTo>
                <a:cubicBezTo>
                  <a:pt x="183" y="0"/>
                  <a:pt x="209" y="7"/>
                  <a:pt x="231" y="23"/>
                </a:cubicBezTo>
                <a:cubicBezTo>
                  <a:pt x="252" y="38"/>
                  <a:pt x="264" y="58"/>
                  <a:pt x="264" y="83"/>
                </a:cubicBezTo>
                <a:cubicBezTo>
                  <a:pt x="264" y="93"/>
                  <a:pt x="253" y="126"/>
                  <a:pt x="232" y="184"/>
                </a:cubicBezTo>
                <a:cubicBezTo>
                  <a:pt x="210" y="242"/>
                  <a:pt x="199" y="287"/>
                  <a:pt x="199" y="318"/>
                </a:cubicBezTo>
                <a:cubicBezTo>
                  <a:pt x="199" y="360"/>
                  <a:pt x="216" y="381"/>
                  <a:pt x="248" y="381"/>
                </a:cubicBezTo>
                <a:cubicBezTo>
                  <a:pt x="266" y="381"/>
                  <a:pt x="282" y="376"/>
                  <a:pt x="298" y="367"/>
                </a:cubicBezTo>
                <a:cubicBezTo>
                  <a:pt x="313" y="358"/>
                  <a:pt x="324" y="349"/>
                  <a:pt x="331" y="341"/>
                </a:cubicBezTo>
                <a:cubicBezTo>
                  <a:pt x="338" y="333"/>
                  <a:pt x="341" y="328"/>
                  <a:pt x="341" y="325"/>
                </a:cubicBezTo>
                <a:cubicBezTo>
                  <a:pt x="341" y="323"/>
                  <a:pt x="352" y="278"/>
                  <a:pt x="374" y="190"/>
                </a:cubicBezTo>
                <a:cubicBezTo>
                  <a:pt x="396" y="103"/>
                  <a:pt x="408" y="57"/>
                  <a:pt x="409" y="52"/>
                </a:cubicBezTo>
                <a:cubicBezTo>
                  <a:pt x="414" y="40"/>
                  <a:pt x="423" y="30"/>
                  <a:pt x="435" y="21"/>
                </a:cubicBezTo>
                <a:cubicBezTo>
                  <a:pt x="446" y="12"/>
                  <a:pt x="461" y="7"/>
                  <a:pt x="476" y="7"/>
                </a:cubicBezTo>
                <a:cubicBezTo>
                  <a:pt x="492" y="7"/>
                  <a:pt x="504" y="12"/>
                  <a:pt x="513" y="21"/>
                </a:cubicBezTo>
                <a:cubicBezTo>
                  <a:pt x="521" y="30"/>
                  <a:pt x="526" y="40"/>
                  <a:pt x="526" y="51"/>
                </a:cubicBezTo>
                <a:cubicBezTo>
                  <a:pt x="526" y="55"/>
                  <a:pt x="520" y="80"/>
                  <a:pt x="509" y="127"/>
                </a:cubicBezTo>
                <a:cubicBezTo>
                  <a:pt x="498" y="174"/>
                  <a:pt x="487" y="220"/>
                  <a:pt x="476" y="265"/>
                </a:cubicBezTo>
                <a:lnTo>
                  <a:pt x="459" y="331"/>
                </a:lnTo>
                <a:cubicBezTo>
                  <a:pt x="458" y="336"/>
                  <a:pt x="457" y="344"/>
                  <a:pt x="457" y="354"/>
                </a:cubicBezTo>
                <a:cubicBezTo>
                  <a:pt x="457" y="373"/>
                  <a:pt x="462" y="382"/>
                  <a:pt x="473" y="382"/>
                </a:cubicBezTo>
                <a:cubicBezTo>
                  <a:pt x="481" y="382"/>
                  <a:pt x="489" y="378"/>
                  <a:pt x="496" y="369"/>
                </a:cubicBezTo>
                <a:cubicBezTo>
                  <a:pt x="507" y="357"/>
                  <a:pt x="517" y="332"/>
                  <a:pt x="527" y="296"/>
                </a:cubicBezTo>
                <a:cubicBezTo>
                  <a:pt x="530" y="283"/>
                  <a:pt x="533" y="276"/>
                  <a:pt x="535" y="274"/>
                </a:cubicBezTo>
                <a:cubicBezTo>
                  <a:pt x="538" y="272"/>
                  <a:pt x="544" y="271"/>
                  <a:pt x="555" y="270"/>
                </a:cubicBezTo>
                <a:lnTo>
                  <a:pt x="559" y="270"/>
                </a:lnTo>
                <a:lnTo>
                  <a:pt x="569" y="270"/>
                </a:lnTo>
                <a:cubicBezTo>
                  <a:pt x="582" y="270"/>
                  <a:pt x="588" y="275"/>
                  <a:pt x="588" y="283"/>
                </a:cubicBezTo>
                <a:cubicBezTo>
                  <a:pt x="587" y="287"/>
                  <a:pt x="587" y="292"/>
                  <a:pt x="585" y="298"/>
                </a:cubicBezTo>
                <a:cubicBezTo>
                  <a:pt x="584" y="304"/>
                  <a:pt x="580" y="316"/>
                  <a:pt x="572" y="334"/>
                </a:cubicBezTo>
                <a:cubicBezTo>
                  <a:pt x="565" y="351"/>
                  <a:pt x="557" y="366"/>
                  <a:pt x="550" y="377"/>
                </a:cubicBezTo>
                <a:cubicBezTo>
                  <a:pt x="543" y="389"/>
                  <a:pt x="530" y="401"/>
                  <a:pt x="514" y="413"/>
                </a:cubicBezTo>
                <a:cubicBezTo>
                  <a:pt x="497" y="425"/>
                  <a:pt x="480" y="430"/>
                  <a:pt x="462" y="429"/>
                </a:cubicBezTo>
                <a:cubicBezTo>
                  <a:pt x="456" y="429"/>
                  <a:pt x="448" y="428"/>
                  <a:pt x="441" y="428"/>
                </a:cubicBezTo>
                <a:cubicBezTo>
                  <a:pt x="434" y="427"/>
                  <a:pt x="428" y="426"/>
                  <a:pt x="422" y="424"/>
                </a:cubicBezTo>
                <a:cubicBezTo>
                  <a:pt x="417" y="422"/>
                  <a:pt x="412" y="420"/>
                  <a:pt x="407" y="419"/>
                </a:cubicBezTo>
                <a:cubicBezTo>
                  <a:pt x="402" y="418"/>
                  <a:pt x="397" y="416"/>
                  <a:pt x="393" y="414"/>
                </a:cubicBezTo>
                <a:cubicBezTo>
                  <a:pt x="388" y="411"/>
                  <a:pt x="385" y="409"/>
                  <a:pt x="381" y="406"/>
                </a:cubicBezTo>
                <a:cubicBezTo>
                  <a:pt x="378" y="404"/>
                  <a:pt x="375" y="402"/>
                  <a:pt x="372" y="400"/>
                </a:cubicBezTo>
                <a:cubicBezTo>
                  <a:pt x="369" y="398"/>
                  <a:pt x="367" y="396"/>
                  <a:pt x="365" y="394"/>
                </a:cubicBezTo>
                <a:cubicBezTo>
                  <a:pt x="363" y="392"/>
                  <a:pt x="361" y="390"/>
                  <a:pt x="359" y="389"/>
                </a:cubicBezTo>
                <a:cubicBezTo>
                  <a:pt x="357" y="387"/>
                  <a:pt x="356" y="385"/>
                  <a:pt x="355" y="385"/>
                </a:cubicBezTo>
                <a:lnTo>
                  <a:pt x="354" y="383"/>
                </a:lnTo>
                <a:lnTo>
                  <a:pt x="347" y="389"/>
                </a:lnTo>
                <a:cubicBezTo>
                  <a:pt x="316" y="415"/>
                  <a:pt x="282" y="428"/>
                  <a:pt x="246" y="428"/>
                </a:cubicBezTo>
                <a:lnTo>
                  <a:pt x="239" y="428"/>
                </a:lnTo>
                <a:cubicBezTo>
                  <a:pt x="157" y="428"/>
                  <a:pt x="107" y="401"/>
                  <a:pt x="91" y="349"/>
                </a:cubicBezTo>
                <a:cubicBezTo>
                  <a:pt x="87" y="338"/>
                  <a:pt x="86" y="323"/>
                  <a:pt x="86" y="305"/>
                </a:cubicBezTo>
                <a:lnTo>
                  <a:pt x="86" y="295"/>
                </a:lnTo>
                <a:cubicBezTo>
                  <a:pt x="86" y="271"/>
                  <a:pt x="97" y="228"/>
                  <a:pt x="119" y="166"/>
                </a:cubicBezTo>
                <a:cubicBezTo>
                  <a:pt x="141" y="105"/>
                  <a:pt x="153" y="69"/>
                  <a:pt x="154" y="5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55" name="フリーフォーム: 図形 3454"/>
          <p:cNvSpPr/>
          <p:nvPr/>
        </p:nvSpPr>
        <p:spPr>
          <a:xfrm>
            <a:off x="2724120" y="5042880"/>
            <a:ext cx="44640" cy="105840"/>
          </a:xfrm>
          <a:custGeom>
            <a:avLst/>
            <a:gdLst/>
            <a:ahLst/>
            <a:cxnLst/>
            <a:rect l="0" t="0" r="r" b="b"/>
            <a:pathLst>
              <a:path w="124" h="294">
                <a:moveTo>
                  <a:pt x="0" y="80"/>
                </a:moveTo>
                <a:cubicBezTo>
                  <a:pt x="0" y="80"/>
                  <a:pt x="0" y="72"/>
                  <a:pt x="0" y="56"/>
                </a:cubicBezTo>
                <a:cubicBezTo>
                  <a:pt x="0" y="41"/>
                  <a:pt x="5" y="27"/>
                  <a:pt x="15" y="16"/>
                </a:cubicBezTo>
                <a:cubicBezTo>
                  <a:pt x="25" y="5"/>
                  <a:pt x="38" y="0"/>
                  <a:pt x="55" y="0"/>
                </a:cubicBezTo>
                <a:cubicBezTo>
                  <a:pt x="73" y="0"/>
                  <a:pt x="89" y="7"/>
                  <a:pt x="102" y="23"/>
                </a:cubicBezTo>
                <a:cubicBezTo>
                  <a:pt x="116" y="38"/>
                  <a:pt x="123" y="66"/>
                  <a:pt x="124" y="105"/>
                </a:cubicBezTo>
                <a:cubicBezTo>
                  <a:pt x="124" y="126"/>
                  <a:pt x="121" y="147"/>
                  <a:pt x="115" y="168"/>
                </a:cubicBezTo>
                <a:cubicBezTo>
                  <a:pt x="110" y="188"/>
                  <a:pt x="103" y="207"/>
                  <a:pt x="96" y="222"/>
                </a:cubicBezTo>
                <a:cubicBezTo>
                  <a:pt x="88" y="237"/>
                  <a:pt x="80" y="250"/>
                  <a:pt x="72" y="260"/>
                </a:cubicBezTo>
                <a:cubicBezTo>
                  <a:pt x="63" y="271"/>
                  <a:pt x="54" y="279"/>
                  <a:pt x="48" y="285"/>
                </a:cubicBezTo>
                <a:cubicBezTo>
                  <a:pt x="42" y="291"/>
                  <a:pt x="38" y="294"/>
                  <a:pt x="36" y="294"/>
                </a:cubicBezTo>
                <a:cubicBezTo>
                  <a:pt x="34" y="294"/>
                  <a:pt x="30" y="291"/>
                  <a:pt x="24" y="285"/>
                </a:cubicBezTo>
                <a:cubicBezTo>
                  <a:pt x="18" y="280"/>
                  <a:pt x="16" y="276"/>
                  <a:pt x="16" y="273"/>
                </a:cubicBezTo>
                <a:cubicBezTo>
                  <a:pt x="16" y="271"/>
                  <a:pt x="19" y="266"/>
                  <a:pt x="26" y="258"/>
                </a:cubicBezTo>
                <a:cubicBezTo>
                  <a:pt x="33" y="251"/>
                  <a:pt x="40" y="242"/>
                  <a:pt x="49" y="230"/>
                </a:cubicBezTo>
                <a:cubicBezTo>
                  <a:pt x="58" y="219"/>
                  <a:pt x="67" y="204"/>
                  <a:pt x="74" y="183"/>
                </a:cubicBezTo>
                <a:cubicBezTo>
                  <a:pt x="82" y="163"/>
                  <a:pt x="87" y="140"/>
                  <a:pt x="89" y="115"/>
                </a:cubicBezTo>
                <a:lnTo>
                  <a:pt x="89" y="104"/>
                </a:lnTo>
                <a:lnTo>
                  <a:pt x="88" y="105"/>
                </a:lnTo>
                <a:cubicBezTo>
                  <a:pt x="87" y="105"/>
                  <a:pt x="86" y="106"/>
                  <a:pt x="84" y="107"/>
                </a:cubicBezTo>
                <a:cubicBezTo>
                  <a:pt x="82" y="107"/>
                  <a:pt x="80" y="108"/>
                  <a:pt x="78" y="109"/>
                </a:cubicBezTo>
                <a:cubicBezTo>
                  <a:pt x="76" y="111"/>
                  <a:pt x="73" y="111"/>
                  <a:pt x="70" y="111"/>
                </a:cubicBezTo>
                <a:cubicBezTo>
                  <a:pt x="66" y="111"/>
                  <a:pt x="62" y="111"/>
                  <a:pt x="58" y="112"/>
                </a:cubicBezTo>
                <a:cubicBezTo>
                  <a:pt x="41" y="112"/>
                  <a:pt x="27" y="107"/>
                  <a:pt x="17" y="96"/>
                </a:cubicBezTo>
                <a:lnTo>
                  <a:pt x="0" y="8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56" name="フリーフォーム: 図形 3455"/>
          <p:cNvSpPr/>
          <p:nvPr/>
        </p:nvSpPr>
        <p:spPr>
          <a:xfrm>
            <a:off x="2861280" y="4932000"/>
            <a:ext cx="186480" cy="154440"/>
          </a:xfrm>
          <a:custGeom>
            <a:avLst/>
            <a:gdLst/>
            <a:ahLst/>
            <a:cxnLst/>
            <a:rect l="0" t="0" r="r" b="b"/>
            <a:pathLst>
              <a:path w="518" h="429">
                <a:moveTo>
                  <a:pt x="29" y="158"/>
                </a:moveTo>
                <a:lnTo>
                  <a:pt x="19" y="158"/>
                </a:lnTo>
                <a:cubicBezTo>
                  <a:pt x="6" y="158"/>
                  <a:pt x="0" y="153"/>
                  <a:pt x="0" y="145"/>
                </a:cubicBezTo>
                <a:cubicBezTo>
                  <a:pt x="0" y="143"/>
                  <a:pt x="1" y="140"/>
                  <a:pt x="2" y="134"/>
                </a:cubicBezTo>
                <a:cubicBezTo>
                  <a:pt x="3" y="129"/>
                  <a:pt x="7" y="121"/>
                  <a:pt x="12" y="111"/>
                </a:cubicBezTo>
                <a:cubicBezTo>
                  <a:pt x="18" y="101"/>
                  <a:pt x="24" y="91"/>
                  <a:pt x="31" y="80"/>
                </a:cubicBezTo>
                <a:cubicBezTo>
                  <a:pt x="38" y="70"/>
                  <a:pt x="48" y="59"/>
                  <a:pt x="62" y="47"/>
                </a:cubicBezTo>
                <a:cubicBezTo>
                  <a:pt x="78" y="35"/>
                  <a:pt x="93" y="25"/>
                  <a:pt x="109" y="17"/>
                </a:cubicBezTo>
                <a:cubicBezTo>
                  <a:pt x="134" y="6"/>
                  <a:pt x="157" y="0"/>
                  <a:pt x="178" y="0"/>
                </a:cubicBezTo>
                <a:lnTo>
                  <a:pt x="181" y="0"/>
                </a:lnTo>
                <a:cubicBezTo>
                  <a:pt x="204" y="0"/>
                  <a:pt x="218" y="1"/>
                  <a:pt x="223" y="1"/>
                </a:cubicBezTo>
                <a:cubicBezTo>
                  <a:pt x="271" y="9"/>
                  <a:pt x="302" y="25"/>
                  <a:pt x="316" y="48"/>
                </a:cubicBezTo>
                <a:lnTo>
                  <a:pt x="326" y="39"/>
                </a:lnTo>
                <a:cubicBezTo>
                  <a:pt x="352" y="13"/>
                  <a:pt x="380" y="0"/>
                  <a:pt x="410" y="0"/>
                </a:cubicBezTo>
                <a:cubicBezTo>
                  <a:pt x="445" y="0"/>
                  <a:pt x="471" y="9"/>
                  <a:pt x="490" y="28"/>
                </a:cubicBezTo>
                <a:cubicBezTo>
                  <a:pt x="508" y="48"/>
                  <a:pt x="518" y="71"/>
                  <a:pt x="518" y="98"/>
                </a:cubicBezTo>
                <a:cubicBezTo>
                  <a:pt x="518" y="125"/>
                  <a:pt x="510" y="145"/>
                  <a:pt x="494" y="160"/>
                </a:cubicBezTo>
                <a:cubicBezTo>
                  <a:pt x="478" y="174"/>
                  <a:pt x="461" y="181"/>
                  <a:pt x="442" y="182"/>
                </a:cubicBezTo>
                <a:cubicBezTo>
                  <a:pt x="428" y="182"/>
                  <a:pt x="416" y="178"/>
                  <a:pt x="406" y="169"/>
                </a:cubicBezTo>
                <a:cubicBezTo>
                  <a:pt x="396" y="160"/>
                  <a:pt x="391" y="148"/>
                  <a:pt x="391" y="134"/>
                </a:cubicBezTo>
                <a:cubicBezTo>
                  <a:pt x="391" y="112"/>
                  <a:pt x="399" y="94"/>
                  <a:pt x="415" y="79"/>
                </a:cubicBezTo>
                <a:cubicBezTo>
                  <a:pt x="423" y="72"/>
                  <a:pt x="433" y="67"/>
                  <a:pt x="445" y="62"/>
                </a:cubicBezTo>
                <a:cubicBezTo>
                  <a:pt x="445" y="61"/>
                  <a:pt x="444" y="60"/>
                  <a:pt x="441" y="58"/>
                </a:cubicBezTo>
                <a:cubicBezTo>
                  <a:pt x="439" y="56"/>
                  <a:pt x="434" y="54"/>
                  <a:pt x="428" y="52"/>
                </a:cubicBezTo>
                <a:cubicBezTo>
                  <a:pt x="422" y="49"/>
                  <a:pt x="415" y="48"/>
                  <a:pt x="408" y="48"/>
                </a:cubicBezTo>
                <a:cubicBezTo>
                  <a:pt x="400" y="48"/>
                  <a:pt x="395" y="49"/>
                  <a:pt x="391" y="50"/>
                </a:cubicBezTo>
                <a:cubicBezTo>
                  <a:pt x="370" y="59"/>
                  <a:pt x="356" y="77"/>
                  <a:pt x="347" y="103"/>
                </a:cubicBezTo>
                <a:cubicBezTo>
                  <a:pt x="309" y="243"/>
                  <a:pt x="290" y="324"/>
                  <a:pt x="290" y="347"/>
                </a:cubicBezTo>
                <a:cubicBezTo>
                  <a:pt x="290" y="369"/>
                  <a:pt x="306" y="380"/>
                  <a:pt x="338" y="380"/>
                </a:cubicBezTo>
                <a:cubicBezTo>
                  <a:pt x="365" y="380"/>
                  <a:pt x="390" y="371"/>
                  <a:pt x="412" y="352"/>
                </a:cubicBezTo>
                <a:cubicBezTo>
                  <a:pt x="435" y="334"/>
                  <a:pt x="450" y="313"/>
                  <a:pt x="459" y="289"/>
                </a:cubicBezTo>
                <a:cubicBezTo>
                  <a:pt x="461" y="280"/>
                  <a:pt x="463" y="275"/>
                  <a:pt x="465" y="273"/>
                </a:cubicBezTo>
                <a:cubicBezTo>
                  <a:pt x="467" y="271"/>
                  <a:pt x="473" y="270"/>
                  <a:pt x="484" y="270"/>
                </a:cubicBezTo>
                <a:lnTo>
                  <a:pt x="490" y="270"/>
                </a:lnTo>
                <a:lnTo>
                  <a:pt x="500" y="270"/>
                </a:lnTo>
                <a:cubicBezTo>
                  <a:pt x="512" y="270"/>
                  <a:pt x="518" y="275"/>
                  <a:pt x="518" y="283"/>
                </a:cubicBezTo>
                <a:cubicBezTo>
                  <a:pt x="518" y="291"/>
                  <a:pt x="514" y="303"/>
                  <a:pt x="506" y="318"/>
                </a:cubicBezTo>
                <a:cubicBezTo>
                  <a:pt x="498" y="333"/>
                  <a:pt x="487" y="349"/>
                  <a:pt x="473" y="365"/>
                </a:cubicBezTo>
                <a:cubicBezTo>
                  <a:pt x="459" y="382"/>
                  <a:pt x="438" y="397"/>
                  <a:pt x="412" y="410"/>
                </a:cubicBezTo>
                <a:cubicBezTo>
                  <a:pt x="386" y="423"/>
                  <a:pt x="359" y="429"/>
                  <a:pt x="330" y="429"/>
                </a:cubicBezTo>
                <a:cubicBezTo>
                  <a:pt x="278" y="429"/>
                  <a:pt x="238" y="415"/>
                  <a:pt x="209" y="389"/>
                </a:cubicBezTo>
                <a:lnTo>
                  <a:pt x="201" y="380"/>
                </a:lnTo>
                <a:cubicBezTo>
                  <a:pt x="174" y="412"/>
                  <a:pt x="144" y="428"/>
                  <a:pt x="111" y="428"/>
                </a:cubicBezTo>
                <a:lnTo>
                  <a:pt x="106" y="428"/>
                </a:lnTo>
                <a:cubicBezTo>
                  <a:pt x="71" y="428"/>
                  <a:pt x="43" y="418"/>
                  <a:pt x="26" y="398"/>
                </a:cubicBezTo>
                <a:cubicBezTo>
                  <a:pt x="9" y="378"/>
                  <a:pt x="0" y="356"/>
                  <a:pt x="0" y="333"/>
                </a:cubicBezTo>
                <a:cubicBezTo>
                  <a:pt x="0" y="303"/>
                  <a:pt x="8" y="281"/>
                  <a:pt x="25" y="268"/>
                </a:cubicBezTo>
                <a:cubicBezTo>
                  <a:pt x="42" y="254"/>
                  <a:pt x="59" y="247"/>
                  <a:pt x="77" y="246"/>
                </a:cubicBezTo>
                <a:cubicBezTo>
                  <a:pt x="92" y="246"/>
                  <a:pt x="104" y="251"/>
                  <a:pt x="114" y="259"/>
                </a:cubicBezTo>
                <a:cubicBezTo>
                  <a:pt x="124" y="268"/>
                  <a:pt x="129" y="280"/>
                  <a:pt x="129" y="295"/>
                </a:cubicBezTo>
                <a:cubicBezTo>
                  <a:pt x="129" y="316"/>
                  <a:pt x="120" y="335"/>
                  <a:pt x="104" y="349"/>
                </a:cubicBezTo>
                <a:cubicBezTo>
                  <a:pt x="96" y="356"/>
                  <a:pt x="86" y="361"/>
                  <a:pt x="75" y="366"/>
                </a:cubicBezTo>
                <a:cubicBezTo>
                  <a:pt x="76" y="369"/>
                  <a:pt x="80" y="372"/>
                  <a:pt x="88" y="376"/>
                </a:cubicBezTo>
                <a:cubicBezTo>
                  <a:pt x="95" y="379"/>
                  <a:pt x="103" y="380"/>
                  <a:pt x="111" y="381"/>
                </a:cubicBezTo>
                <a:cubicBezTo>
                  <a:pt x="125" y="381"/>
                  <a:pt x="137" y="376"/>
                  <a:pt x="147" y="364"/>
                </a:cubicBezTo>
                <a:cubicBezTo>
                  <a:pt x="158" y="353"/>
                  <a:pt x="166" y="340"/>
                  <a:pt x="171" y="325"/>
                </a:cubicBezTo>
                <a:cubicBezTo>
                  <a:pt x="209" y="185"/>
                  <a:pt x="228" y="104"/>
                  <a:pt x="228" y="81"/>
                </a:cubicBezTo>
                <a:cubicBezTo>
                  <a:pt x="228" y="59"/>
                  <a:pt x="212" y="48"/>
                  <a:pt x="181" y="48"/>
                </a:cubicBezTo>
                <a:cubicBezTo>
                  <a:pt x="158" y="48"/>
                  <a:pt x="136" y="55"/>
                  <a:pt x="114" y="69"/>
                </a:cubicBezTo>
                <a:cubicBezTo>
                  <a:pt x="91" y="84"/>
                  <a:pt x="74" y="107"/>
                  <a:pt x="60" y="139"/>
                </a:cubicBezTo>
                <a:cubicBezTo>
                  <a:pt x="57" y="148"/>
                  <a:pt x="55" y="153"/>
                  <a:pt x="53" y="155"/>
                </a:cubicBezTo>
                <a:cubicBezTo>
                  <a:pt x="51" y="157"/>
                  <a:pt x="45" y="158"/>
                  <a:pt x="34" y="158"/>
                </a:cubicBezTo>
                <a:lnTo>
                  <a:pt x="29" y="15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57" name="フリーフォーム: 図形 3456"/>
          <p:cNvSpPr/>
          <p:nvPr/>
        </p:nvSpPr>
        <p:spPr>
          <a:xfrm>
            <a:off x="3085920" y="4829040"/>
            <a:ext cx="55080" cy="122760"/>
          </a:xfrm>
          <a:custGeom>
            <a:avLst/>
            <a:gdLst/>
            <a:ahLst/>
            <a:cxnLst/>
            <a:rect l="0" t="0" r="r" b="b"/>
            <a:pathLst>
              <a:path w="153" h="341">
                <a:moveTo>
                  <a:pt x="33" y="341"/>
                </a:moveTo>
                <a:cubicBezTo>
                  <a:pt x="30" y="341"/>
                  <a:pt x="24" y="340"/>
                  <a:pt x="14" y="337"/>
                </a:cubicBezTo>
                <a:cubicBezTo>
                  <a:pt x="5" y="334"/>
                  <a:pt x="0" y="332"/>
                  <a:pt x="0" y="329"/>
                </a:cubicBezTo>
                <a:cubicBezTo>
                  <a:pt x="0" y="326"/>
                  <a:pt x="12" y="275"/>
                  <a:pt x="37" y="177"/>
                </a:cubicBezTo>
                <a:cubicBezTo>
                  <a:pt x="61" y="78"/>
                  <a:pt x="74" y="26"/>
                  <a:pt x="77" y="22"/>
                </a:cubicBezTo>
                <a:cubicBezTo>
                  <a:pt x="84" y="7"/>
                  <a:pt x="95" y="0"/>
                  <a:pt x="111" y="0"/>
                </a:cubicBezTo>
                <a:cubicBezTo>
                  <a:pt x="120" y="0"/>
                  <a:pt x="129" y="3"/>
                  <a:pt x="139" y="10"/>
                </a:cubicBezTo>
                <a:cubicBezTo>
                  <a:pt x="148" y="17"/>
                  <a:pt x="153" y="27"/>
                  <a:pt x="153" y="40"/>
                </a:cubicBezTo>
                <a:cubicBezTo>
                  <a:pt x="153" y="42"/>
                  <a:pt x="153" y="45"/>
                  <a:pt x="152" y="50"/>
                </a:cubicBezTo>
                <a:cubicBezTo>
                  <a:pt x="152" y="53"/>
                  <a:pt x="132" y="102"/>
                  <a:pt x="95" y="196"/>
                </a:cubicBezTo>
                <a:cubicBezTo>
                  <a:pt x="57" y="291"/>
                  <a:pt x="37" y="339"/>
                  <a:pt x="36" y="340"/>
                </a:cubicBezTo>
                <a:cubicBezTo>
                  <a:pt x="35" y="341"/>
                  <a:pt x="34" y="341"/>
                  <a:pt x="33" y="34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58" name="フリーフォーム: 図形 3457"/>
          <p:cNvSpPr/>
          <p:nvPr/>
        </p:nvSpPr>
        <p:spPr>
          <a:xfrm>
            <a:off x="3178800" y="4831920"/>
            <a:ext cx="80640" cy="335520"/>
          </a:xfrm>
          <a:custGeom>
            <a:avLst/>
            <a:gdLst/>
            <a:ahLst/>
            <a:cxnLst/>
            <a:rect l="0" t="0" r="r" b="b"/>
            <a:pathLst>
              <a:path w="224" h="932">
                <a:moveTo>
                  <a:pt x="5" y="1"/>
                </a:moveTo>
                <a:lnTo>
                  <a:pt x="9" y="0"/>
                </a:lnTo>
                <a:cubicBezTo>
                  <a:pt x="12" y="0"/>
                  <a:pt x="15" y="0"/>
                  <a:pt x="18" y="0"/>
                </a:cubicBezTo>
                <a:lnTo>
                  <a:pt x="29" y="0"/>
                </a:lnTo>
                <a:lnTo>
                  <a:pt x="55" y="23"/>
                </a:lnTo>
                <a:cubicBezTo>
                  <a:pt x="114" y="76"/>
                  <a:pt x="156" y="142"/>
                  <a:pt x="184" y="221"/>
                </a:cubicBezTo>
                <a:cubicBezTo>
                  <a:pt x="211" y="300"/>
                  <a:pt x="224" y="382"/>
                  <a:pt x="224" y="466"/>
                </a:cubicBezTo>
                <a:cubicBezTo>
                  <a:pt x="224" y="509"/>
                  <a:pt x="221" y="549"/>
                  <a:pt x="215" y="588"/>
                </a:cubicBezTo>
                <a:cubicBezTo>
                  <a:pt x="208" y="627"/>
                  <a:pt x="201" y="661"/>
                  <a:pt x="193" y="688"/>
                </a:cubicBezTo>
                <a:cubicBezTo>
                  <a:pt x="185" y="715"/>
                  <a:pt x="174" y="743"/>
                  <a:pt x="158" y="770"/>
                </a:cubicBezTo>
                <a:cubicBezTo>
                  <a:pt x="143" y="797"/>
                  <a:pt x="131" y="818"/>
                  <a:pt x="122" y="832"/>
                </a:cubicBezTo>
                <a:cubicBezTo>
                  <a:pt x="114" y="846"/>
                  <a:pt x="101" y="862"/>
                  <a:pt x="84" y="880"/>
                </a:cubicBezTo>
                <a:cubicBezTo>
                  <a:pt x="67" y="897"/>
                  <a:pt x="58" y="907"/>
                  <a:pt x="54" y="910"/>
                </a:cubicBezTo>
                <a:cubicBezTo>
                  <a:pt x="51" y="913"/>
                  <a:pt x="44" y="919"/>
                  <a:pt x="33" y="928"/>
                </a:cubicBezTo>
                <a:cubicBezTo>
                  <a:pt x="31" y="930"/>
                  <a:pt x="30" y="931"/>
                  <a:pt x="29" y="932"/>
                </a:cubicBezTo>
                <a:lnTo>
                  <a:pt x="18" y="932"/>
                </a:lnTo>
                <a:cubicBezTo>
                  <a:pt x="13" y="932"/>
                  <a:pt x="10" y="932"/>
                  <a:pt x="8" y="932"/>
                </a:cubicBezTo>
                <a:cubicBezTo>
                  <a:pt x="6" y="932"/>
                  <a:pt x="5" y="931"/>
                  <a:pt x="3" y="929"/>
                </a:cubicBezTo>
                <a:cubicBezTo>
                  <a:pt x="2" y="927"/>
                  <a:pt x="1" y="924"/>
                  <a:pt x="0" y="921"/>
                </a:cubicBezTo>
                <a:cubicBezTo>
                  <a:pt x="1" y="920"/>
                  <a:pt x="5" y="916"/>
                  <a:pt x="11" y="908"/>
                </a:cubicBezTo>
                <a:cubicBezTo>
                  <a:pt x="107" y="809"/>
                  <a:pt x="155" y="661"/>
                  <a:pt x="155" y="466"/>
                </a:cubicBezTo>
                <a:cubicBezTo>
                  <a:pt x="155" y="272"/>
                  <a:pt x="107" y="124"/>
                  <a:pt x="11" y="24"/>
                </a:cubicBezTo>
                <a:cubicBezTo>
                  <a:pt x="5" y="16"/>
                  <a:pt x="1" y="12"/>
                  <a:pt x="0" y="11"/>
                </a:cubicBezTo>
                <a:cubicBezTo>
                  <a:pt x="0" y="6"/>
                  <a:pt x="2" y="3"/>
                  <a:pt x="5" y="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59" name="テキスト ボックス 3458"/>
          <p:cNvSpPr txBox="1"/>
          <p:nvPr/>
        </p:nvSpPr>
        <p:spPr>
          <a:xfrm>
            <a:off x="2073240" y="4312440"/>
            <a:ext cx="6140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や はベクトルで表記しているけどその必要はない</a:t>
            </a:r>
            <a:endParaRPr lang="en-US" sz="2170" b="0" strike="noStrike" spc="-1">
              <a:solidFill>
                <a:srgbClr val="000000"/>
              </a:solidFill>
              <a:latin typeface="Times New Roman"/>
            </a:endParaRPr>
          </a:p>
        </p:txBody>
      </p:sp>
      <p:sp>
        <p:nvSpPr>
          <p:cNvPr id="3460" name="フリーフォーム: 図形 3459"/>
          <p:cNvSpPr/>
          <p:nvPr/>
        </p:nvSpPr>
        <p:spPr>
          <a:xfrm>
            <a:off x="2152440" y="535284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61" name="テキスト ボックス 3460"/>
          <p:cNvSpPr txBox="1"/>
          <p:nvPr/>
        </p:nvSpPr>
        <p:spPr>
          <a:xfrm>
            <a:off x="3286440" y="479808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さえ厳密に決まっていればよい</a:t>
            </a:r>
            <a:endParaRPr lang="en-US" sz="2170" b="0" strike="noStrike" spc="-1">
              <a:solidFill>
                <a:srgbClr val="000000"/>
              </a:solidFill>
              <a:latin typeface="Times New Roman"/>
            </a:endParaRPr>
          </a:p>
        </p:txBody>
      </p:sp>
      <p:sp>
        <p:nvSpPr>
          <p:cNvPr id="3462" name="フリーフォーム: 図形 3461"/>
          <p:cNvSpPr/>
          <p:nvPr/>
        </p:nvSpPr>
        <p:spPr>
          <a:xfrm>
            <a:off x="1599840" y="5838480"/>
            <a:ext cx="95760" cy="95760"/>
          </a:xfrm>
          <a:custGeom>
            <a:avLst/>
            <a:gdLst/>
            <a:ahLst/>
            <a:cxnLst/>
            <a:rect l="0" t="0" r="r" b="b"/>
            <a:pathLst>
              <a:path w="266" h="266">
                <a:moveTo>
                  <a:pt x="266" y="134"/>
                </a:moveTo>
                <a:cubicBezTo>
                  <a:pt x="266" y="151"/>
                  <a:pt x="263" y="168"/>
                  <a:pt x="256" y="184"/>
                </a:cubicBezTo>
                <a:cubicBezTo>
                  <a:pt x="249" y="201"/>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1"/>
                  <a:pt x="11" y="184"/>
                </a:cubicBezTo>
                <a:cubicBezTo>
                  <a:pt x="4" y="168"/>
                  <a:pt x="0" y="151"/>
                  <a:pt x="0" y="134"/>
                </a:cubicBezTo>
                <a:cubicBezTo>
                  <a:pt x="0" y="116"/>
                  <a:pt x="4" y="99"/>
                  <a:pt x="11" y="83"/>
                </a:cubicBezTo>
                <a:cubicBezTo>
                  <a:pt x="17" y="67"/>
                  <a:pt x="27" y="53"/>
                  <a:pt x="39" y="40"/>
                </a:cubicBezTo>
                <a:cubicBezTo>
                  <a:pt x="52" y="28"/>
                  <a:pt x="66" y="17"/>
                  <a:pt x="82" y="11"/>
                </a:cubicBezTo>
                <a:cubicBezTo>
                  <a:pt x="98" y="4"/>
                  <a:pt x="115" y="0"/>
                  <a:pt x="133" y="0"/>
                </a:cubicBezTo>
                <a:cubicBezTo>
                  <a:pt x="150" y="0"/>
                  <a:pt x="167" y="4"/>
                  <a:pt x="184" y="11"/>
                </a:cubicBezTo>
                <a:cubicBezTo>
                  <a:pt x="201" y="17"/>
                  <a:pt x="215" y="28"/>
                  <a:pt x="227" y="40"/>
                </a:cubicBezTo>
                <a:cubicBezTo>
                  <a:pt x="240" y="53"/>
                  <a:pt x="249" y="67"/>
                  <a:pt x="256" y="83"/>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463" name="テキスト ボックス 3462"/>
          <p:cNvSpPr txBox="1"/>
          <p:nvPr/>
        </p:nvSpPr>
        <p:spPr>
          <a:xfrm>
            <a:off x="2405160" y="520776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距離の定義が空間になくてもよい</a:t>
            </a:r>
            <a:endParaRPr lang="en-US" sz="2170" b="0" strike="noStrike" spc="-1">
              <a:solidFill>
                <a:srgbClr val="000000"/>
              </a:solidFill>
              <a:latin typeface="Times New Roman"/>
            </a:endParaRPr>
          </a:p>
        </p:txBody>
      </p:sp>
      <p:sp>
        <p:nvSpPr>
          <p:cNvPr id="3464" name="フリーフォーム: 図形 3463"/>
          <p:cNvSpPr/>
          <p:nvPr/>
        </p:nvSpPr>
        <p:spPr>
          <a:xfrm>
            <a:off x="3255840" y="5756040"/>
            <a:ext cx="240480" cy="236160"/>
          </a:xfrm>
          <a:custGeom>
            <a:avLst/>
            <a:gdLst/>
            <a:ahLst/>
            <a:cxnLst/>
            <a:rect l="0" t="0" r="r" b="b"/>
            <a:pathLst>
              <a:path w="668" h="656">
                <a:moveTo>
                  <a:pt x="0" y="32"/>
                </a:moveTo>
                <a:cubicBezTo>
                  <a:pt x="0" y="18"/>
                  <a:pt x="4" y="8"/>
                  <a:pt x="12" y="0"/>
                </a:cubicBezTo>
                <a:lnTo>
                  <a:pt x="22" y="0"/>
                </a:lnTo>
                <a:cubicBezTo>
                  <a:pt x="48" y="1"/>
                  <a:pt x="81" y="2"/>
                  <a:pt x="120" y="2"/>
                </a:cubicBezTo>
                <a:cubicBezTo>
                  <a:pt x="193" y="2"/>
                  <a:pt x="236" y="1"/>
                  <a:pt x="249" y="0"/>
                </a:cubicBezTo>
                <a:lnTo>
                  <a:pt x="259" y="0"/>
                </a:lnTo>
                <a:cubicBezTo>
                  <a:pt x="262" y="3"/>
                  <a:pt x="264" y="6"/>
                  <a:pt x="264" y="8"/>
                </a:cubicBezTo>
                <a:cubicBezTo>
                  <a:pt x="264" y="10"/>
                  <a:pt x="263" y="15"/>
                  <a:pt x="262" y="25"/>
                </a:cubicBezTo>
                <a:cubicBezTo>
                  <a:pt x="259" y="34"/>
                  <a:pt x="256" y="40"/>
                  <a:pt x="254" y="42"/>
                </a:cubicBezTo>
                <a:lnTo>
                  <a:pt x="234" y="42"/>
                </a:lnTo>
                <a:cubicBezTo>
                  <a:pt x="221" y="44"/>
                  <a:pt x="211" y="44"/>
                  <a:pt x="206" y="44"/>
                </a:cubicBezTo>
                <a:cubicBezTo>
                  <a:pt x="188" y="47"/>
                  <a:pt x="179" y="52"/>
                  <a:pt x="177" y="58"/>
                </a:cubicBezTo>
                <a:cubicBezTo>
                  <a:pt x="177" y="60"/>
                  <a:pt x="186" y="138"/>
                  <a:pt x="204" y="293"/>
                </a:cubicBezTo>
                <a:cubicBezTo>
                  <a:pt x="222" y="447"/>
                  <a:pt x="231" y="525"/>
                  <a:pt x="232" y="526"/>
                </a:cubicBezTo>
                <a:lnTo>
                  <a:pt x="299" y="417"/>
                </a:lnTo>
                <a:cubicBezTo>
                  <a:pt x="345" y="345"/>
                  <a:pt x="390" y="272"/>
                  <a:pt x="435" y="198"/>
                </a:cubicBezTo>
                <a:cubicBezTo>
                  <a:pt x="480" y="124"/>
                  <a:pt x="504" y="86"/>
                  <a:pt x="505" y="83"/>
                </a:cubicBezTo>
                <a:cubicBezTo>
                  <a:pt x="507" y="79"/>
                  <a:pt x="509" y="74"/>
                  <a:pt x="509" y="69"/>
                </a:cubicBezTo>
                <a:cubicBezTo>
                  <a:pt x="509" y="53"/>
                  <a:pt x="495" y="45"/>
                  <a:pt x="468" y="42"/>
                </a:cubicBezTo>
                <a:cubicBezTo>
                  <a:pt x="457" y="42"/>
                  <a:pt x="451" y="39"/>
                  <a:pt x="451" y="32"/>
                </a:cubicBezTo>
                <a:cubicBezTo>
                  <a:pt x="451" y="31"/>
                  <a:pt x="452" y="27"/>
                  <a:pt x="453" y="20"/>
                </a:cubicBezTo>
                <a:cubicBezTo>
                  <a:pt x="455" y="11"/>
                  <a:pt x="457" y="6"/>
                  <a:pt x="458" y="3"/>
                </a:cubicBezTo>
                <a:cubicBezTo>
                  <a:pt x="460" y="1"/>
                  <a:pt x="464" y="0"/>
                  <a:pt x="471" y="0"/>
                </a:cubicBezTo>
                <a:cubicBezTo>
                  <a:pt x="472" y="0"/>
                  <a:pt x="476" y="0"/>
                  <a:pt x="482" y="0"/>
                </a:cubicBezTo>
                <a:cubicBezTo>
                  <a:pt x="488" y="0"/>
                  <a:pt x="498" y="0"/>
                  <a:pt x="513" y="0"/>
                </a:cubicBezTo>
                <a:cubicBezTo>
                  <a:pt x="528" y="1"/>
                  <a:pt x="548" y="1"/>
                  <a:pt x="573" y="1"/>
                </a:cubicBezTo>
                <a:cubicBezTo>
                  <a:pt x="617" y="1"/>
                  <a:pt x="644" y="1"/>
                  <a:pt x="655" y="0"/>
                </a:cubicBezTo>
                <a:lnTo>
                  <a:pt x="661" y="0"/>
                </a:lnTo>
                <a:cubicBezTo>
                  <a:pt x="666" y="4"/>
                  <a:pt x="668" y="7"/>
                  <a:pt x="668" y="10"/>
                </a:cubicBezTo>
                <a:cubicBezTo>
                  <a:pt x="668" y="20"/>
                  <a:pt x="665" y="30"/>
                  <a:pt x="659" y="40"/>
                </a:cubicBezTo>
                <a:cubicBezTo>
                  <a:pt x="658" y="41"/>
                  <a:pt x="652" y="42"/>
                  <a:pt x="644" y="42"/>
                </a:cubicBezTo>
                <a:cubicBezTo>
                  <a:pt x="636" y="43"/>
                  <a:pt x="628" y="44"/>
                  <a:pt x="621" y="44"/>
                </a:cubicBezTo>
                <a:cubicBezTo>
                  <a:pt x="615" y="45"/>
                  <a:pt x="607" y="46"/>
                  <a:pt x="601" y="49"/>
                </a:cubicBezTo>
                <a:cubicBezTo>
                  <a:pt x="595" y="51"/>
                  <a:pt x="590" y="53"/>
                  <a:pt x="586" y="55"/>
                </a:cubicBezTo>
                <a:cubicBezTo>
                  <a:pt x="582" y="57"/>
                  <a:pt x="578" y="61"/>
                  <a:pt x="575" y="64"/>
                </a:cubicBezTo>
                <a:cubicBezTo>
                  <a:pt x="571" y="67"/>
                  <a:pt x="568" y="69"/>
                  <a:pt x="565" y="70"/>
                </a:cubicBezTo>
                <a:cubicBezTo>
                  <a:pt x="563" y="72"/>
                  <a:pt x="560" y="74"/>
                  <a:pt x="558" y="79"/>
                </a:cubicBezTo>
                <a:cubicBezTo>
                  <a:pt x="556" y="83"/>
                  <a:pt x="553" y="85"/>
                  <a:pt x="551" y="85"/>
                </a:cubicBezTo>
                <a:lnTo>
                  <a:pt x="372" y="374"/>
                </a:lnTo>
                <a:cubicBezTo>
                  <a:pt x="260" y="554"/>
                  <a:pt x="203" y="646"/>
                  <a:pt x="199" y="651"/>
                </a:cubicBezTo>
                <a:cubicBezTo>
                  <a:pt x="197" y="652"/>
                  <a:pt x="195" y="653"/>
                  <a:pt x="192" y="655"/>
                </a:cubicBezTo>
                <a:lnTo>
                  <a:pt x="176" y="656"/>
                </a:lnTo>
                <a:lnTo>
                  <a:pt x="169" y="656"/>
                </a:lnTo>
                <a:cubicBezTo>
                  <a:pt x="158" y="656"/>
                  <a:pt x="152" y="654"/>
                  <a:pt x="152" y="650"/>
                </a:cubicBezTo>
                <a:cubicBezTo>
                  <a:pt x="151" y="646"/>
                  <a:pt x="139" y="547"/>
                  <a:pt x="116" y="352"/>
                </a:cubicBezTo>
                <a:cubicBezTo>
                  <a:pt x="93" y="155"/>
                  <a:pt x="81" y="54"/>
                  <a:pt x="80" y="53"/>
                </a:cubicBezTo>
                <a:cubicBezTo>
                  <a:pt x="77" y="46"/>
                  <a:pt x="58" y="42"/>
                  <a:pt x="22" y="42"/>
                </a:cubicBezTo>
                <a:lnTo>
                  <a:pt x="6" y="42"/>
                </a:lnTo>
                <a:cubicBezTo>
                  <a:pt x="2" y="39"/>
                  <a:pt x="0" y="36"/>
                  <a:pt x="0" y="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65" name="フリーフォーム: 図形 3464"/>
          <p:cNvSpPr/>
          <p:nvPr/>
        </p:nvSpPr>
        <p:spPr>
          <a:xfrm>
            <a:off x="3542040" y="5752800"/>
            <a:ext cx="88200" cy="102240"/>
          </a:xfrm>
          <a:custGeom>
            <a:avLst/>
            <a:gdLst/>
            <a:ahLst/>
            <a:cxnLst/>
            <a:rect l="0" t="0" r="r" b="b"/>
            <a:pathLst>
              <a:path w="245" h="284">
                <a:moveTo>
                  <a:pt x="109" y="118"/>
                </a:moveTo>
                <a:cubicBezTo>
                  <a:pt x="104" y="59"/>
                  <a:pt x="101" y="26"/>
                  <a:pt x="101" y="19"/>
                </a:cubicBezTo>
                <a:cubicBezTo>
                  <a:pt x="101" y="12"/>
                  <a:pt x="106" y="5"/>
                  <a:pt x="117" y="1"/>
                </a:cubicBezTo>
                <a:cubicBezTo>
                  <a:pt x="117" y="1"/>
                  <a:pt x="118" y="1"/>
                  <a:pt x="120" y="1"/>
                </a:cubicBezTo>
                <a:cubicBezTo>
                  <a:pt x="122" y="1"/>
                  <a:pt x="123" y="1"/>
                  <a:pt x="124" y="0"/>
                </a:cubicBezTo>
                <a:cubicBezTo>
                  <a:pt x="129" y="1"/>
                  <a:pt x="134" y="3"/>
                  <a:pt x="138" y="6"/>
                </a:cubicBezTo>
                <a:cubicBezTo>
                  <a:pt x="143" y="10"/>
                  <a:pt x="145" y="14"/>
                  <a:pt x="145" y="19"/>
                </a:cubicBezTo>
                <a:cubicBezTo>
                  <a:pt x="145" y="27"/>
                  <a:pt x="143" y="44"/>
                  <a:pt x="141" y="72"/>
                </a:cubicBezTo>
                <a:cubicBezTo>
                  <a:pt x="138" y="100"/>
                  <a:pt x="137" y="115"/>
                  <a:pt x="136" y="118"/>
                </a:cubicBezTo>
                <a:lnTo>
                  <a:pt x="174" y="90"/>
                </a:lnTo>
                <a:cubicBezTo>
                  <a:pt x="199" y="72"/>
                  <a:pt x="212" y="63"/>
                  <a:pt x="215" y="62"/>
                </a:cubicBezTo>
                <a:cubicBezTo>
                  <a:pt x="217" y="60"/>
                  <a:pt x="219" y="60"/>
                  <a:pt x="221" y="60"/>
                </a:cubicBezTo>
                <a:cubicBezTo>
                  <a:pt x="227" y="60"/>
                  <a:pt x="232" y="62"/>
                  <a:pt x="237" y="66"/>
                </a:cubicBezTo>
                <a:cubicBezTo>
                  <a:pt x="242" y="71"/>
                  <a:pt x="244" y="76"/>
                  <a:pt x="245" y="84"/>
                </a:cubicBezTo>
                <a:cubicBezTo>
                  <a:pt x="245" y="90"/>
                  <a:pt x="243" y="95"/>
                  <a:pt x="238" y="99"/>
                </a:cubicBezTo>
                <a:cubicBezTo>
                  <a:pt x="236" y="100"/>
                  <a:pt x="221" y="108"/>
                  <a:pt x="193" y="121"/>
                </a:cubicBezTo>
                <a:cubicBezTo>
                  <a:pt x="166" y="134"/>
                  <a:pt x="151" y="141"/>
                  <a:pt x="149" y="142"/>
                </a:cubicBezTo>
                <a:lnTo>
                  <a:pt x="192" y="162"/>
                </a:lnTo>
                <a:lnTo>
                  <a:pt x="238" y="185"/>
                </a:lnTo>
                <a:cubicBezTo>
                  <a:pt x="242" y="189"/>
                  <a:pt x="244" y="194"/>
                  <a:pt x="244" y="200"/>
                </a:cubicBezTo>
                <a:cubicBezTo>
                  <a:pt x="244" y="207"/>
                  <a:pt x="242" y="212"/>
                  <a:pt x="238" y="217"/>
                </a:cubicBezTo>
                <a:cubicBezTo>
                  <a:pt x="234" y="221"/>
                  <a:pt x="229" y="224"/>
                  <a:pt x="222" y="224"/>
                </a:cubicBezTo>
                <a:cubicBezTo>
                  <a:pt x="219" y="224"/>
                  <a:pt x="215" y="223"/>
                  <a:pt x="211" y="220"/>
                </a:cubicBezTo>
                <a:cubicBezTo>
                  <a:pt x="206" y="217"/>
                  <a:pt x="194" y="209"/>
                  <a:pt x="174" y="194"/>
                </a:cubicBezTo>
                <a:lnTo>
                  <a:pt x="136" y="166"/>
                </a:lnTo>
                <a:cubicBezTo>
                  <a:pt x="142" y="225"/>
                  <a:pt x="145" y="259"/>
                  <a:pt x="145" y="266"/>
                </a:cubicBezTo>
                <a:cubicBezTo>
                  <a:pt x="145" y="270"/>
                  <a:pt x="143" y="274"/>
                  <a:pt x="140" y="278"/>
                </a:cubicBezTo>
                <a:cubicBezTo>
                  <a:pt x="137" y="282"/>
                  <a:pt x="131" y="284"/>
                  <a:pt x="123" y="284"/>
                </a:cubicBezTo>
                <a:cubicBezTo>
                  <a:pt x="115" y="284"/>
                  <a:pt x="109" y="282"/>
                  <a:pt x="106" y="278"/>
                </a:cubicBezTo>
                <a:cubicBezTo>
                  <a:pt x="103" y="274"/>
                  <a:pt x="101" y="270"/>
                  <a:pt x="101" y="266"/>
                </a:cubicBezTo>
                <a:cubicBezTo>
                  <a:pt x="101" y="258"/>
                  <a:pt x="102" y="241"/>
                  <a:pt x="105" y="212"/>
                </a:cubicBezTo>
                <a:cubicBezTo>
                  <a:pt x="107" y="185"/>
                  <a:pt x="109" y="169"/>
                  <a:pt x="109" y="166"/>
                </a:cubicBezTo>
                <a:lnTo>
                  <a:pt x="71" y="194"/>
                </a:lnTo>
                <a:cubicBezTo>
                  <a:pt x="47" y="212"/>
                  <a:pt x="33" y="221"/>
                  <a:pt x="31" y="223"/>
                </a:cubicBezTo>
                <a:cubicBezTo>
                  <a:pt x="29" y="224"/>
                  <a:pt x="27" y="225"/>
                  <a:pt x="24" y="225"/>
                </a:cubicBezTo>
                <a:cubicBezTo>
                  <a:pt x="19" y="225"/>
                  <a:pt x="13" y="222"/>
                  <a:pt x="9" y="218"/>
                </a:cubicBezTo>
                <a:cubicBezTo>
                  <a:pt x="4" y="214"/>
                  <a:pt x="0" y="208"/>
                  <a:pt x="0" y="200"/>
                </a:cubicBezTo>
                <a:cubicBezTo>
                  <a:pt x="0" y="198"/>
                  <a:pt x="0" y="196"/>
                  <a:pt x="0" y="195"/>
                </a:cubicBezTo>
                <a:cubicBezTo>
                  <a:pt x="0" y="194"/>
                  <a:pt x="0" y="192"/>
                  <a:pt x="2" y="191"/>
                </a:cubicBezTo>
                <a:cubicBezTo>
                  <a:pt x="4" y="190"/>
                  <a:pt x="5" y="188"/>
                  <a:pt x="6" y="187"/>
                </a:cubicBezTo>
                <a:cubicBezTo>
                  <a:pt x="7" y="186"/>
                  <a:pt x="9" y="184"/>
                  <a:pt x="12" y="183"/>
                </a:cubicBezTo>
                <a:cubicBezTo>
                  <a:pt x="15" y="181"/>
                  <a:pt x="18" y="179"/>
                  <a:pt x="21" y="178"/>
                </a:cubicBezTo>
                <a:cubicBezTo>
                  <a:pt x="23" y="177"/>
                  <a:pt x="27" y="175"/>
                  <a:pt x="33" y="172"/>
                </a:cubicBezTo>
                <a:cubicBezTo>
                  <a:pt x="39" y="169"/>
                  <a:pt x="44" y="167"/>
                  <a:pt x="49" y="165"/>
                </a:cubicBezTo>
                <a:cubicBezTo>
                  <a:pt x="55" y="163"/>
                  <a:pt x="62" y="159"/>
                  <a:pt x="70" y="155"/>
                </a:cubicBezTo>
                <a:cubicBezTo>
                  <a:pt x="79" y="151"/>
                  <a:pt x="88" y="146"/>
                  <a:pt x="97" y="142"/>
                </a:cubicBezTo>
                <a:lnTo>
                  <a:pt x="7" y="99"/>
                </a:lnTo>
                <a:cubicBezTo>
                  <a:pt x="2" y="95"/>
                  <a:pt x="0" y="90"/>
                  <a:pt x="0" y="84"/>
                </a:cubicBezTo>
                <a:cubicBezTo>
                  <a:pt x="0" y="77"/>
                  <a:pt x="2" y="72"/>
                  <a:pt x="7" y="67"/>
                </a:cubicBezTo>
                <a:cubicBezTo>
                  <a:pt x="11" y="63"/>
                  <a:pt x="17" y="61"/>
                  <a:pt x="23" y="60"/>
                </a:cubicBezTo>
                <a:cubicBezTo>
                  <a:pt x="27" y="60"/>
                  <a:pt x="31" y="62"/>
                  <a:pt x="35" y="64"/>
                </a:cubicBezTo>
                <a:cubicBezTo>
                  <a:pt x="39" y="67"/>
                  <a:pt x="51" y="76"/>
                  <a:pt x="71" y="90"/>
                </a:cubicBezTo>
                <a:lnTo>
                  <a:pt x="109" y="118"/>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466" name="テキスト ボックス 3465"/>
          <p:cNvSpPr txBox="1"/>
          <p:nvPr/>
        </p:nvSpPr>
        <p:spPr>
          <a:xfrm>
            <a:off x="1852560" y="569376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むしろ解の</a:t>
            </a:r>
            <a:endParaRPr lang="en-US" sz="2170" b="0" strike="noStrike" spc="-1">
              <a:solidFill>
                <a:srgbClr val="000000"/>
              </a:solidFill>
              <a:latin typeface="Times New Roman"/>
            </a:endParaRPr>
          </a:p>
        </p:txBody>
      </p:sp>
      <p:sp>
        <p:nvSpPr>
          <p:cNvPr id="3467" name="テキスト ボックス 3466"/>
          <p:cNvSpPr txBox="1"/>
          <p:nvPr/>
        </p:nvSpPr>
        <p:spPr>
          <a:xfrm>
            <a:off x="3657600" y="5693760"/>
            <a:ext cx="49658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が距離のようなものの定義になっている</a:t>
            </a:r>
            <a:endParaRPr lang="en-US" sz="2170" b="0" strike="noStrike" spc="-1">
              <a:solidFill>
                <a:srgbClr val="000000"/>
              </a:solidFill>
              <a:latin typeface="Times New Roman"/>
            </a:endParaRPr>
          </a:p>
        </p:txBody>
      </p:sp>
      <p:sp>
        <p:nvSpPr>
          <p:cNvPr id="3468" name="テキスト ボックス 3467"/>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3469" name="テキスト ボックス 3468"/>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3470" name="テキスト ボックス 3469"/>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3471" name="テキスト ボックス 3470"/>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3472" name="テキスト ボックス 3471"/>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3473" name="テキスト ボックス 3472"/>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3474" name="テキスト ボックス 3473"/>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3475" name="テキスト ボックス 3474"/>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3476" name="テキスト ボックス 3475"/>
          <p:cNvSpPr txBox="1"/>
          <p:nvPr/>
        </p:nvSpPr>
        <p:spPr>
          <a:xfrm>
            <a:off x="11644560" y="6327720"/>
            <a:ext cx="26136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42</a:t>
            </a:r>
            <a:endParaRPr lang="en-US" sz="1800" b="0" strike="noStrike" spc="-1">
              <a:solidFill>
                <a:srgbClr val="000000"/>
              </a:solid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フリーフォーム: 図形 11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19" name="フリーフォーム: 図形 11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20" name="フリーフォーム: 図形 11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pic>
        <p:nvPicPr>
          <p:cNvPr id="121" name="図 120"/>
          <p:cNvPicPr/>
          <p:nvPr/>
        </p:nvPicPr>
        <p:blipFill>
          <a:blip r:embed="rId2"/>
          <a:stretch/>
        </p:blipFill>
        <p:spPr>
          <a:xfrm>
            <a:off x="8629560" y="1114560"/>
            <a:ext cx="3476160" cy="4619160"/>
          </a:xfrm>
          <a:prstGeom prst="rect">
            <a:avLst/>
          </a:prstGeom>
          <a:ln w="0">
            <a:noFill/>
          </a:ln>
        </p:spPr>
      </p:pic>
      <p:sp>
        <p:nvSpPr>
          <p:cNvPr id="122" name="テキスト ボックス 121"/>
          <p:cNvSpPr txBox="1"/>
          <p:nvPr/>
        </p:nvSpPr>
        <p:spPr>
          <a:xfrm>
            <a:off x="747720" y="892440"/>
            <a:ext cx="683424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今日の話がうまくできるかどうか分からな</a:t>
            </a:r>
            <a:endParaRPr lang="en-US" sz="2830" b="0" strike="noStrike" spc="-1">
              <a:solidFill>
                <a:srgbClr val="000000"/>
              </a:solidFill>
              <a:latin typeface="Times New Roman"/>
            </a:endParaRPr>
          </a:p>
        </p:txBody>
      </p:sp>
      <p:sp>
        <p:nvSpPr>
          <p:cNvPr id="123" name="フリーフォーム: 図形 122"/>
          <p:cNvSpPr/>
          <p:nvPr/>
        </p:nvSpPr>
        <p:spPr>
          <a:xfrm>
            <a:off x="1047600" y="2228760"/>
            <a:ext cx="95400" cy="95400"/>
          </a:xfrm>
          <a:custGeom>
            <a:avLst/>
            <a:gdLst/>
            <a:ahLst/>
            <a:cxnLst/>
            <a:rect l="0" t="0" r="r" b="b"/>
            <a:pathLst>
              <a:path w="265" h="265">
                <a:moveTo>
                  <a:pt x="265" y="133"/>
                </a:moveTo>
                <a:cubicBezTo>
                  <a:pt x="265" y="151"/>
                  <a:pt x="262" y="167"/>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7"/>
                  <a:pt x="0" y="151"/>
                  <a:pt x="0" y="133"/>
                </a:cubicBezTo>
                <a:cubicBezTo>
                  <a:pt x="0" y="115"/>
                  <a:pt x="3" y="99"/>
                  <a:pt x="10" y="82"/>
                </a:cubicBezTo>
                <a:cubicBezTo>
                  <a:pt x="17" y="66"/>
                  <a:pt x="26" y="52"/>
                  <a:pt x="39" y="39"/>
                </a:cubicBezTo>
                <a:cubicBezTo>
                  <a:pt x="51" y="27"/>
                  <a:pt x="65" y="18"/>
                  <a:pt x="82" y="10"/>
                </a:cubicBezTo>
                <a:cubicBezTo>
                  <a:pt x="98" y="3"/>
                  <a:pt x="115" y="0"/>
                  <a:pt x="133" y="0"/>
                </a:cubicBezTo>
                <a:cubicBezTo>
                  <a:pt x="151" y="0"/>
                  <a:pt x="168" y="3"/>
                  <a:pt x="184" y="10"/>
                </a:cubicBezTo>
                <a:cubicBezTo>
                  <a:pt x="200" y="18"/>
                  <a:pt x="214" y="27"/>
                  <a:pt x="227" y="39"/>
                </a:cubicBezTo>
                <a:cubicBezTo>
                  <a:pt x="239" y="52"/>
                  <a:pt x="249" y="66"/>
                  <a:pt x="255" y="82"/>
                </a:cubicBezTo>
                <a:cubicBezTo>
                  <a:pt x="262" y="99"/>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24" name="テキスト ボックス 123"/>
          <p:cNvSpPr txBox="1"/>
          <p:nvPr/>
        </p:nvSpPr>
        <p:spPr>
          <a:xfrm>
            <a:off x="747720" y="1339920"/>
            <a:ext cx="107964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いので</a:t>
            </a:r>
            <a:endParaRPr lang="en-US" sz="2830" b="0" strike="noStrike" spc="-1">
              <a:solidFill>
                <a:srgbClr val="000000"/>
              </a:solidFill>
              <a:latin typeface="Times New Roman"/>
            </a:endParaRPr>
          </a:p>
        </p:txBody>
      </p:sp>
      <p:sp>
        <p:nvSpPr>
          <p:cNvPr id="125" name="テキスト ボックス 124"/>
          <p:cNvSpPr txBox="1"/>
          <p:nvPr/>
        </p:nvSpPr>
        <p:spPr>
          <a:xfrm>
            <a:off x="1300320" y="208368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考えはこの本の</a:t>
            </a:r>
            <a:endParaRPr lang="en-US" sz="2170" b="0" strike="noStrike" spc="-1">
              <a:solidFill>
                <a:srgbClr val="000000"/>
              </a:solidFill>
              <a:latin typeface="Times New Roman"/>
            </a:endParaRPr>
          </a:p>
        </p:txBody>
      </p:sp>
      <p:sp>
        <p:nvSpPr>
          <p:cNvPr id="126" name="テキスト ボックス 125"/>
          <p:cNvSpPr txBox="1"/>
          <p:nvPr/>
        </p:nvSpPr>
        <p:spPr>
          <a:xfrm>
            <a:off x="3233880" y="207648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9</a:t>
            </a:r>
            <a:endParaRPr lang="en-US" sz="2170" b="0" strike="noStrike" spc="-1">
              <a:solidFill>
                <a:srgbClr val="000000"/>
              </a:solidFill>
              <a:latin typeface="Times New Roman"/>
            </a:endParaRPr>
          </a:p>
        </p:txBody>
      </p:sp>
      <p:sp>
        <p:nvSpPr>
          <p:cNvPr id="127" name="フリーフォーム: 図形 126"/>
          <p:cNvSpPr/>
          <p:nvPr/>
        </p:nvSpPr>
        <p:spPr>
          <a:xfrm>
            <a:off x="1599840" y="2647800"/>
            <a:ext cx="95760" cy="95400"/>
          </a:xfrm>
          <a:custGeom>
            <a:avLst/>
            <a:gdLst/>
            <a:ahLst/>
            <a:cxnLst/>
            <a:rect l="0" t="0" r="r" b="b"/>
            <a:pathLst>
              <a:path w="266" h="265">
                <a:moveTo>
                  <a:pt x="266" y="132"/>
                </a:moveTo>
                <a:cubicBezTo>
                  <a:pt x="266" y="150"/>
                  <a:pt x="263" y="167"/>
                  <a:pt x="256" y="184"/>
                </a:cubicBezTo>
                <a:cubicBezTo>
                  <a:pt x="249" y="200"/>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200"/>
                  <a:pt x="11" y="184"/>
                </a:cubicBezTo>
                <a:cubicBezTo>
                  <a:pt x="4" y="167"/>
                  <a:pt x="0" y="150"/>
                  <a:pt x="0" y="132"/>
                </a:cubicBezTo>
                <a:cubicBezTo>
                  <a:pt x="0" y="115"/>
                  <a:pt x="4" y="98"/>
                  <a:pt x="11" y="82"/>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2"/>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28" name="テキスト ボックス 127"/>
          <p:cNvSpPr txBox="1"/>
          <p:nvPr/>
        </p:nvSpPr>
        <p:spPr>
          <a:xfrm>
            <a:off x="3391560" y="208368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章に書いてあります</a:t>
            </a:r>
            <a:endParaRPr lang="en-US" sz="2170" b="0" strike="noStrike" spc="-1">
              <a:solidFill>
                <a:srgbClr val="000000"/>
              </a:solidFill>
              <a:latin typeface="Times New Roman"/>
            </a:endParaRPr>
          </a:p>
        </p:txBody>
      </p:sp>
      <p:sp>
        <p:nvSpPr>
          <p:cNvPr id="129" name="テキスト ボックス 128"/>
          <p:cNvSpPr txBox="1"/>
          <p:nvPr/>
        </p:nvSpPr>
        <p:spPr>
          <a:xfrm>
            <a:off x="1852560" y="250272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誰も</a:t>
            </a:r>
            <a:endParaRPr lang="en-US" sz="2170" b="0" strike="noStrike" spc="-1">
              <a:solidFill>
                <a:srgbClr val="000000"/>
              </a:solidFill>
              <a:latin typeface="Times New Roman"/>
            </a:endParaRPr>
          </a:p>
        </p:txBody>
      </p:sp>
      <p:sp>
        <p:nvSpPr>
          <p:cNvPr id="130" name="テキスト ボックス 129"/>
          <p:cNvSpPr txBox="1"/>
          <p:nvPr/>
        </p:nvSpPr>
        <p:spPr>
          <a:xfrm>
            <a:off x="2405160" y="24955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9</a:t>
            </a:r>
            <a:endParaRPr lang="en-US" sz="2170" b="0" strike="noStrike" spc="-1">
              <a:solidFill>
                <a:srgbClr val="000000"/>
              </a:solidFill>
              <a:latin typeface="Times New Roman"/>
            </a:endParaRPr>
          </a:p>
        </p:txBody>
      </p:sp>
      <p:sp>
        <p:nvSpPr>
          <p:cNvPr id="131" name="フリーフォーム: 図形 130"/>
          <p:cNvSpPr/>
          <p:nvPr/>
        </p:nvSpPr>
        <p:spPr>
          <a:xfrm>
            <a:off x="2152440" y="3057480"/>
            <a:ext cx="95760" cy="95400"/>
          </a:xfrm>
          <a:custGeom>
            <a:avLst/>
            <a:gdLst/>
            <a:ahLst/>
            <a:cxnLst/>
            <a:rect l="0" t="0" r="r" b="b"/>
            <a:pathLst>
              <a:path w="266" h="265">
                <a:moveTo>
                  <a:pt x="0" y="0"/>
                </a:moveTo>
                <a:lnTo>
                  <a:pt x="266" y="0"/>
                </a:lnTo>
                <a:lnTo>
                  <a:pt x="266" y="265"/>
                </a:lnTo>
                <a:lnTo>
                  <a:pt x="0" y="265"/>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32" name="テキスト ボックス 131"/>
          <p:cNvSpPr txBox="1"/>
          <p:nvPr/>
        </p:nvSpPr>
        <p:spPr>
          <a:xfrm>
            <a:off x="2563200" y="2502720"/>
            <a:ext cx="46900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章まで辿り着いてないのではないか？</a:t>
            </a:r>
            <a:endParaRPr lang="en-US" sz="2170" b="0" strike="noStrike" spc="-1">
              <a:solidFill>
                <a:srgbClr val="000000"/>
              </a:solidFill>
              <a:latin typeface="Times New Roman"/>
            </a:endParaRPr>
          </a:p>
        </p:txBody>
      </p:sp>
      <p:sp>
        <p:nvSpPr>
          <p:cNvPr id="133" name="フリーフォーム: 図形 132"/>
          <p:cNvSpPr/>
          <p:nvPr/>
        </p:nvSpPr>
        <p:spPr>
          <a:xfrm>
            <a:off x="1599840" y="3543120"/>
            <a:ext cx="95760" cy="95760"/>
          </a:xfrm>
          <a:custGeom>
            <a:avLst/>
            <a:gdLst/>
            <a:ahLst/>
            <a:cxnLst/>
            <a:rect l="0" t="0" r="r" b="b"/>
            <a:pathLst>
              <a:path w="266" h="266">
                <a:moveTo>
                  <a:pt x="266" y="133"/>
                </a:moveTo>
                <a:cubicBezTo>
                  <a:pt x="266" y="151"/>
                  <a:pt x="263" y="168"/>
                  <a:pt x="256" y="184"/>
                </a:cubicBezTo>
                <a:cubicBezTo>
                  <a:pt x="249" y="200"/>
                  <a:pt x="240" y="214"/>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4"/>
                  <a:pt x="17" y="200"/>
                  <a:pt x="11" y="184"/>
                </a:cubicBezTo>
                <a:cubicBezTo>
                  <a:pt x="4" y="168"/>
                  <a:pt x="0" y="151"/>
                  <a:pt x="0" y="133"/>
                </a:cubicBezTo>
                <a:cubicBezTo>
                  <a:pt x="0" y="116"/>
                  <a:pt x="4" y="99"/>
                  <a:pt x="11" y="83"/>
                </a:cubicBezTo>
                <a:cubicBezTo>
                  <a:pt x="17" y="66"/>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6"/>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34" name="テキスト ボックス 133"/>
          <p:cNvSpPr txBox="1"/>
          <p:nvPr/>
        </p:nvSpPr>
        <p:spPr>
          <a:xfrm>
            <a:off x="2405160" y="291240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青色の本でもオレンジ色の本でも同じ現象</a:t>
            </a:r>
            <a:endParaRPr lang="en-US" sz="2170" b="0" strike="noStrike" spc="-1">
              <a:solidFill>
                <a:srgbClr val="000000"/>
              </a:solidFill>
              <a:latin typeface="Times New Roman"/>
            </a:endParaRPr>
          </a:p>
        </p:txBody>
      </p:sp>
      <p:pic>
        <p:nvPicPr>
          <p:cNvPr id="135" name="図 134"/>
          <p:cNvPicPr/>
          <p:nvPr/>
        </p:nvPicPr>
        <p:blipFill>
          <a:blip r:embed="rId3"/>
          <a:stretch/>
        </p:blipFill>
        <p:spPr>
          <a:xfrm>
            <a:off x="752400" y="3943440"/>
            <a:ext cx="5714640" cy="1914120"/>
          </a:xfrm>
          <a:prstGeom prst="rect">
            <a:avLst/>
          </a:prstGeom>
          <a:ln w="0">
            <a:noFill/>
          </a:ln>
        </p:spPr>
      </p:pic>
      <p:sp>
        <p:nvSpPr>
          <p:cNvPr id="136" name="テキスト ボックス 135"/>
          <p:cNvSpPr txBox="1"/>
          <p:nvPr/>
        </p:nvSpPr>
        <p:spPr>
          <a:xfrm>
            <a:off x="1852560" y="339804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お食事中の方すみません</a:t>
            </a:r>
            <a:endParaRPr lang="en-US" sz="2170" b="0" strike="noStrike" spc="-1">
              <a:solidFill>
                <a:srgbClr val="000000"/>
              </a:solidFill>
              <a:latin typeface="Times New Roman"/>
            </a:endParaRPr>
          </a:p>
        </p:txBody>
      </p:sp>
      <p:sp>
        <p:nvSpPr>
          <p:cNvPr id="137" name="テキスト ボックス 136"/>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138" name="テキスト ボックス 137"/>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139" name="テキスト ボックス 138"/>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140" name="テキスト ボックス 139"/>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141" name="テキスト ボックス 140"/>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142" name="テキスト ボックス 141"/>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143" name="テキスト ボックス 142"/>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144" name="テキスト ボックス 143"/>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145" name="テキスト ボックス 144"/>
          <p:cNvSpPr txBox="1"/>
          <p:nvPr/>
        </p:nvSpPr>
        <p:spPr>
          <a:xfrm>
            <a:off x="11775600" y="6327720"/>
            <a:ext cx="22824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5</a:t>
            </a:r>
            <a:endParaRPr lang="en-US" sz="1800" b="0" strike="noStrike" spc="-1">
              <a:solidFill>
                <a:srgbClr val="000000"/>
              </a:solidFill>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フリーフォーム: 図形 145"/>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7" name="フリーフォーム: 図形 14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8" name="フリーフォーム: 図形 14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49" name="テキスト ボックス 148"/>
          <p:cNvSpPr txBox="1"/>
          <p:nvPr/>
        </p:nvSpPr>
        <p:spPr>
          <a:xfrm>
            <a:off x="747720" y="3140280"/>
            <a:ext cx="3237840" cy="471240"/>
          </a:xfrm>
          <a:prstGeom prst="rect">
            <a:avLst/>
          </a:prstGeom>
          <a:noFill/>
          <a:ln w="0">
            <a:noFill/>
          </a:ln>
        </p:spPr>
        <p:txBody>
          <a:bodyPr wrap="none" lIns="0" tIns="0" rIns="0" bIns="0" anchor="t">
            <a:noAutofit/>
          </a:bodyPr>
          <a:lstStyle/>
          <a:p>
            <a:r>
              <a:rPr lang="zh-CN" sz="2830" b="0" strike="noStrike" spc="-1">
                <a:solidFill>
                  <a:srgbClr val="1F2328"/>
                </a:solidFill>
                <a:latin typeface="DroidSansFallback"/>
                <a:ea typeface="DroidSansFallback"/>
              </a:rPr>
              <a:t>探索から制御問題へ</a:t>
            </a:r>
            <a:endParaRPr lang="en-US" sz="2830" b="0" strike="noStrike" spc="-1">
              <a:solidFill>
                <a:srgbClr val="000000"/>
              </a:solidFill>
              <a:latin typeface="Times New Roman"/>
            </a:endParaRPr>
          </a:p>
        </p:txBody>
      </p:sp>
      <p:sp>
        <p:nvSpPr>
          <p:cNvPr id="150" name="テキスト ボックス 149"/>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151" name="テキスト ボックス 150"/>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152" name="テキスト ボックス 151"/>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153" name="テキスト ボックス 152"/>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154" name="テキスト ボックス 153"/>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155" name="テキスト ボックス 154"/>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156" name="テキスト ボックス 155"/>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157" name="テキスト ボックス 156"/>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158" name="テキスト ボックス 157"/>
          <p:cNvSpPr txBox="1"/>
          <p:nvPr/>
        </p:nvSpPr>
        <p:spPr>
          <a:xfrm>
            <a:off x="11775600" y="6327720"/>
            <a:ext cx="22824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6</a:t>
            </a:r>
            <a:endParaRPr lang="en-US" sz="1800" b="0" strike="noStrike" spc="-1">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フリーフォーム: 図形 15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0" name="フリーフォーム: 図形 15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1" name="フリーフォーム: 図形 16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62" name="テキスト ボックス 161"/>
          <p:cNvSpPr txBox="1"/>
          <p:nvPr/>
        </p:nvSpPr>
        <p:spPr>
          <a:xfrm>
            <a:off x="747720" y="740520"/>
            <a:ext cx="15170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話の出発点</a:t>
            </a:r>
            <a:endParaRPr lang="en-US" sz="2390" b="0" strike="noStrike" spc="-1">
              <a:solidFill>
                <a:srgbClr val="000000"/>
              </a:solidFill>
              <a:latin typeface="Times New Roman"/>
            </a:endParaRPr>
          </a:p>
        </p:txBody>
      </p:sp>
      <p:sp>
        <p:nvSpPr>
          <p:cNvPr id="163" name="テキスト ボックス 162"/>
          <p:cNvSpPr txBox="1"/>
          <p:nvPr/>
        </p:nvSpPr>
        <p:spPr>
          <a:xfrm>
            <a:off x="2266560" y="73260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164" name="フリーフォーム: 図形 163"/>
          <p:cNvSpPr/>
          <p:nvPr/>
        </p:nvSpPr>
        <p:spPr>
          <a:xfrm>
            <a:off x="1047600" y="144756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6"/>
                  <a:pt x="3" y="99"/>
                  <a:pt x="10" y="83"/>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65" name="テキスト ボックス 164"/>
          <p:cNvSpPr txBox="1"/>
          <p:nvPr/>
        </p:nvSpPr>
        <p:spPr>
          <a:xfrm>
            <a:off x="2430360" y="740520"/>
            <a:ext cx="45500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ロボットの大域経路計画（探索）</a:t>
            </a:r>
            <a:endParaRPr lang="en-US" sz="2390" b="0" strike="noStrike" spc="-1">
              <a:solidFill>
                <a:srgbClr val="000000"/>
              </a:solidFill>
              <a:latin typeface="Times New Roman"/>
            </a:endParaRPr>
          </a:p>
        </p:txBody>
      </p:sp>
      <p:sp>
        <p:nvSpPr>
          <p:cNvPr id="166" name="フリーフォーム: 図形 165"/>
          <p:cNvSpPr/>
          <p:nvPr/>
        </p:nvSpPr>
        <p:spPr>
          <a:xfrm>
            <a:off x="1599840" y="1866600"/>
            <a:ext cx="95760" cy="95760"/>
          </a:xfrm>
          <a:custGeom>
            <a:avLst/>
            <a:gdLst/>
            <a:ahLst/>
            <a:cxnLst/>
            <a:rect l="0" t="0" r="r" b="b"/>
            <a:pathLst>
              <a:path w="266" h="266">
                <a:moveTo>
                  <a:pt x="266" y="133"/>
                </a:moveTo>
                <a:cubicBezTo>
                  <a:pt x="266" y="150"/>
                  <a:pt x="263" y="167"/>
                  <a:pt x="256" y="183"/>
                </a:cubicBezTo>
                <a:cubicBezTo>
                  <a:pt x="249" y="199"/>
                  <a:pt x="240" y="214"/>
                  <a:pt x="227" y="226"/>
                </a:cubicBezTo>
                <a:cubicBezTo>
                  <a:pt x="215" y="240"/>
                  <a:pt x="201" y="249"/>
                  <a:pt x="184" y="256"/>
                </a:cubicBezTo>
                <a:cubicBezTo>
                  <a:pt x="167" y="263"/>
                  <a:pt x="150" y="266"/>
                  <a:pt x="133" y="266"/>
                </a:cubicBezTo>
                <a:cubicBezTo>
                  <a:pt x="115" y="266"/>
                  <a:pt x="98" y="263"/>
                  <a:pt x="82" y="256"/>
                </a:cubicBezTo>
                <a:cubicBezTo>
                  <a:pt x="66" y="249"/>
                  <a:pt x="52" y="240"/>
                  <a:pt x="39" y="226"/>
                </a:cubicBezTo>
                <a:cubicBezTo>
                  <a:pt x="27" y="214"/>
                  <a:pt x="17" y="199"/>
                  <a:pt x="11" y="183"/>
                </a:cubicBezTo>
                <a:cubicBezTo>
                  <a:pt x="4" y="167"/>
                  <a:pt x="0" y="150"/>
                  <a:pt x="0" y="133"/>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67" name="テキスト ボックス 166"/>
          <p:cNvSpPr txBox="1"/>
          <p:nvPr/>
        </p:nvSpPr>
        <p:spPr>
          <a:xfrm>
            <a:off x="1300320" y="1302480"/>
            <a:ext cx="6621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実空間中にロボットの現在地から目的地まで線を引く</a:t>
            </a:r>
            <a:endParaRPr lang="en-US" sz="2170" b="0" strike="noStrike" spc="-1">
              <a:solidFill>
                <a:srgbClr val="000000"/>
              </a:solidFill>
              <a:latin typeface="Times New Roman"/>
            </a:endParaRPr>
          </a:p>
        </p:txBody>
      </p:sp>
      <p:sp>
        <p:nvSpPr>
          <p:cNvPr id="168" name="テキスト ボックス 167"/>
          <p:cNvSpPr txBox="1"/>
          <p:nvPr/>
        </p:nvSpPr>
        <p:spPr>
          <a:xfrm>
            <a:off x="1852560" y="1721520"/>
            <a:ext cx="19317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ダイクストラ、</a:t>
            </a:r>
            <a:endParaRPr lang="en-US" sz="2170" b="0" strike="noStrike" spc="-1">
              <a:solidFill>
                <a:srgbClr val="000000"/>
              </a:solidFill>
              <a:latin typeface="Times New Roman"/>
            </a:endParaRPr>
          </a:p>
        </p:txBody>
      </p:sp>
      <p:sp>
        <p:nvSpPr>
          <p:cNvPr id="169" name="テキスト ボックス 168"/>
          <p:cNvSpPr txBox="1"/>
          <p:nvPr/>
        </p:nvSpPr>
        <p:spPr>
          <a:xfrm>
            <a:off x="3786120" y="1714320"/>
            <a:ext cx="32832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a:t>
            </a:r>
            <a:endParaRPr lang="en-US" sz="2170" b="0" strike="noStrike" spc="-1">
              <a:solidFill>
                <a:srgbClr val="000000"/>
              </a:solidFill>
              <a:latin typeface="Times New Roman"/>
            </a:endParaRPr>
          </a:p>
        </p:txBody>
      </p:sp>
      <p:sp>
        <p:nvSpPr>
          <p:cNvPr id="170" name="テキスト ボックス 169"/>
          <p:cNvSpPr txBox="1"/>
          <p:nvPr/>
        </p:nvSpPr>
        <p:spPr>
          <a:xfrm>
            <a:off x="4114800" y="17215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a:t>
            </a:r>
            <a:endParaRPr lang="en-US" sz="2170" b="0" strike="noStrike" spc="-1">
              <a:solidFill>
                <a:srgbClr val="000000"/>
              </a:solidFill>
              <a:latin typeface="Times New Roman"/>
            </a:endParaRPr>
          </a:p>
        </p:txBody>
      </p:sp>
      <p:sp>
        <p:nvSpPr>
          <p:cNvPr id="171" name="テキスト ボックス 170"/>
          <p:cNvSpPr txBox="1"/>
          <p:nvPr/>
        </p:nvSpPr>
        <p:spPr>
          <a:xfrm>
            <a:off x="4391280" y="1714320"/>
            <a:ext cx="49608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RRT</a:t>
            </a:r>
            <a:endParaRPr lang="en-US" sz="2170" b="0" strike="noStrike" spc="-1">
              <a:solidFill>
                <a:srgbClr val="000000"/>
              </a:solidFill>
              <a:latin typeface="Times New Roman"/>
            </a:endParaRPr>
          </a:p>
        </p:txBody>
      </p:sp>
      <p:sp>
        <p:nvSpPr>
          <p:cNvPr id="172" name="テキスト ボックス 171"/>
          <p:cNvSpPr txBox="1"/>
          <p:nvPr/>
        </p:nvSpPr>
        <p:spPr>
          <a:xfrm>
            <a:off x="4888440" y="172152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a:t>
            </a:r>
            <a:endParaRPr lang="en-US" sz="2170" b="0" strike="noStrike" spc="-1">
              <a:solidFill>
                <a:srgbClr val="000000"/>
              </a:solidFill>
              <a:latin typeface="Times New Roman"/>
            </a:endParaRPr>
          </a:p>
        </p:txBody>
      </p:sp>
      <p:sp>
        <p:nvSpPr>
          <p:cNvPr id="173" name="フリーフォーム: 図形 172"/>
          <p:cNvSpPr/>
          <p:nvPr/>
        </p:nvSpPr>
        <p:spPr>
          <a:xfrm>
            <a:off x="2152440" y="2276280"/>
            <a:ext cx="95760" cy="95760"/>
          </a:xfrm>
          <a:custGeom>
            <a:avLst/>
            <a:gdLst/>
            <a:ahLst/>
            <a:cxnLst/>
            <a:rect l="0" t="0" r="r" b="b"/>
            <a:pathLst>
              <a:path w="266" h="266">
                <a:moveTo>
                  <a:pt x="0" y="0"/>
                </a:moveTo>
                <a:lnTo>
                  <a:pt x="266" y="0"/>
                </a:lnTo>
                <a:lnTo>
                  <a:pt x="266" y="266"/>
                </a:lnTo>
                <a:lnTo>
                  <a:pt x="0" y="266"/>
                </a:lnTo>
                <a:lnTo>
                  <a:pt x="0" y="0"/>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4" name="テキスト ボックス 173"/>
          <p:cNvSpPr txBox="1"/>
          <p:nvPr/>
        </p:nvSpPr>
        <p:spPr>
          <a:xfrm>
            <a:off x="5164560" y="1714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t>
            </a:r>
            <a:endParaRPr lang="en-US" sz="2170" b="0" strike="noStrike" spc="-1">
              <a:solidFill>
                <a:srgbClr val="000000"/>
              </a:solidFill>
              <a:latin typeface="Times New Roman"/>
            </a:endParaRPr>
          </a:p>
        </p:txBody>
      </p:sp>
      <p:sp>
        <p:nvSpPr>
          <p:cNvPr id="175" name="フリーフォーム: 図形 174"/>
          <p:cNvSpPr/>
          <p:nvPr/>
        </p:nvSpPr>
        <p:spPr>
          <a:xfrm>
            <a:off x="1047600" y="2761920"/>
            <a:ext cx="95400" cy="95760"/>
          </a:xfrm>
          <a:custGeom>
            <a:avLst/>
            <a:gdLst/>
            <a:ahLst/>
            <a:cxnLst/>
            <a:rect l="0" t="0" r="r" b="b"/>
            <a:pathLst>
              <a:path w="265" h="266">
                <a:moveTo>
                  <a:pt x="265" y="134"/>
                </a:moveTo>
                <a:cubicBezTo>
                  <a:pt x="265" y="151"/>
                  <a:pt x="262" y="168"/>
                  <a:pt x="255" y="184"/>
                </a:cubicBezTo>
                <a:cubicBezTo>
                  <a:pt x="249" y="201"/>
                  <a:pt x="239" y="215"/>
                  <a:pt x="227" y="227"/>
                </a:cubicBezTo>
                <a:cubicBezTo>
                  <a:pt x="214" y="240"/>
                  <a:pt x="200" y="249"/>
                  <a:pt x="184" y="256"/>
                </a:cubicBezTo>
                <a:cubicBezTo>
                  <a:pt x="168" y="263"/>
                  <a:pt x="151" y="266"/>
                  <a:pt x="133" y="266"/>
                </a:cubicBezTo>
                <a:cubicBezTo>
                  <a:pt x="115" y="266"/>
                  <a:pt x="98" y="263"/>
                  <a:pt x="82" y="256"/>
                </a:cubicBezTo>
                <a:cubicBezTo>
                  <a:pt x="65" y="249"/>
                  <a:pt x="51" y="240"/>
                  <a:pt x="39" y="227"/>
                </a:cubicBezTo>
                <a:cubicBezTo>
                  <a:pt x="26" y="215"/>
                  <a:pt x="17" y="201"/>
                  <a:pt x="10" y="184"/>
                </a:cubicBezTo>
                <a:cubicBezTo>
                  <a:pt x="3" y="168"/>
                  <a:pt x="0" y="151"/>
                  <a:pt x="0" y="134"/>
                </a:cubicBezTo>
                <a:cubicBezTo>
                  <a:pt x="0" y="115"/>
                  <a:pt x="3" y="98"/>
                  <a:pt x="10" y="82"/>
                </a:cubicBezTo>
                <a:cubicBezTo>
                  <a:pt x="17" y="66"/>
                  <a:pt x="26" y="52"/>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2"/>
                  <a:pt x="249" y="66"/>
                  <a:pt x="255" y="82"/>
                </a:cubicBezTo>
                <a:cubicBezTo>
                  <a:pt x="262" y="98"/>
                  <a:pt x="265" y="115"/>
                  <a:pt x="265" y="134"/>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176" name="テキスト ボックス 175"/>
          <p:cNvSpPr txBox="1"/>
          <p:nvPr/>
        </p:nvSpPr>
        <p:spPr>
          <a:xfrm>
            <a:off x="2405160" y="213120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いまだ現役</a:t>
            </a:r>
            <a:endParaRPr lang="en-US" sz="2170" b="0" strike="noStrike" spc="-1">
              <a:solidFill>
                <a:srgbClr val="000000"/>
              </a:solidFill>
              <a:latin typeface="Times New Roman"/>
            </a:endParaRPr>
          </a:p>
        </p:txBody>
      </p:sp>
      <p:sp>
        <p:nvSpPr>
          <p:cNvPr id="177" name="フリーフォーム: 図形 176"/>
          <p:cNvSpPr/>
          <p:nvPr/>
        </p:nvSpPr>
        <p:spPr>
          <a:xfrm>
            <a:off x="1599840" y="3181320"/>
            <a:ext cx="95760" cy="95400"/>
          </a:xfrm>
          <a:custGeom>
            <a:avLst/>
            <a:gdLst/>
            <a:ahLst/>
            <a:cxnLst/>
            <a:rect l="0" t="0" r="r" b="b"/>
            <a:pathLst>
              <a:path w="266" h="265">
                <a:moveTo>
                  <a:pt x="266" y="133"/>
                </a:moveTo>
                <a:cubicBezTo>
                  <a:pt x="266" y="150"/>
                  <a:pt x="263" y="167"/>
                  <a:pt x="256" y="183"/>
                </a:cubicBezTo>
                <a:cubicBezTo>
                  <a:pt x="249" y="200"/>
                  <a:pt x="240" y="214"/>
                  <a:pt x="227" y="226"/>
                </a:cubicBezTo>
                <a:cubicBezTo>
                  <a:pt x="215" y="239"/>
                  <a:pt x="201" y="248"/>
                  <a:pt x="184" y="255"/>
                </a:cubicBezTo>
                <a:cubicBezTo>
                  <a:pt x="167" y="262"/>
                  <a:pt x="150" y="265"/>
                  <a:pt x="133" y="265"/>
                </a:cubicBezTo>
                <a:cubicBezTo>
                  <a:pt x="115" y="265"/>
                  <a:pt x="98" y="262"/>
                  <a:pt x="82" y="255"/>
                </a:cubicBezTo>
                <a:cubicBezTo>
                  <a:pt x="66" y="248"/>
                  <a:pt x="52" y="239"/>
                  <a:pt x="39" y="226"/>
                </a:cubicBezTo>
                <a:cubicBezTo>
                  <a:pt x="27" y="214"/>
                  <a:pt x="17" y="200"/>
                  <a:pt x="11" y="183"/>
                </a:cubicBezTo>
                <a:cubicBezTo>
                  <a:pt x="4" y="167"/>
                  <a:pt x="0" y="150"/>
                  <a:pt x="0" y="133"/>
                </a:cubicBezTo>
                <a:cubicBezTo>
                  <a:pt x="0" y="115"/>
                  <a:pt x="4" y="98"/>
                  <a:pt x="11" y="82"/>
                </a:cubicBezTo>
                <a:cubicBezTo>
                  <a:pt x="17" y="66"/>
                  <a:pt x="27" y="52"/>
                  <a:pt x="39" y="39"/>
                </a:cubicBezTo>
                <a:cubicBezTo>
                  <a:pt x="52" y="27"/>
                  <a:pt x="66" y="17"/>
                  <a:pt x="82" y="11"/>
                </a:cubicBezTo>
                <a:cubicBezTo>
                  <a:pt x="98" y="3"/>
                  <a:pt x="115" y="0"/>
                  <a:pt x="133" y="0"/>
                </a:cubicBezTo>
                <a:cubicBezTo>
                  <a:pt x="150" y="0"/>
                  <a:pt x="167" y="3"/>
                  <a:pt x="184" y="11"/>
                </a:cubicBezTo>
                <a:cubicBezTo>
                  <a:pt x="201" y="17"/>
                  <a:pt x="215" y="27"/>
                  <a:pt x="227" y="39"/>
                </a:cubicBezTo>
                <a:cubicBezTo>
                  <a:pt x="240" y="52"/>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178" name="テキスト ボックス 177"/>
          <p:cNvSpPr txBox="1"/>
          <p:nvPr/>
        </p:nvSpPr>
        <p:spPr>
          <a:xfrm>
            <a:off x="1300320" y="2617200"/>
            <a:ext cx="74484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一方、移動ロボットや自動車を自律移動させることは難しい</a:t>
            </a:r>
            <a:endParaRPr lang="en-US" sz="2170" b="0" strike="noStrike" spc="-1">
              <a:solidFill>
                <a:srgbClr val="000000"/>
              </a:solidFill>
              <a:latin typeface="Times New Roman"/>
            </a:endParaRPr>
          </a:p>
        </p:txBody>
      </p:sp>
      <p:sp>
        <p:nvSpPr>
          <p:cNvPr id="179" name="テキスト ボックス 178"/>
          <p:cNvSpPr txBox="1"/>
          <p:nvPr/>
        </p:nvSpPr>
        <p:spPr>
          <a:xfrm>
            <a:off x="1852560" y="303624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自己位置推定がずれる（今回は直接扱わず）、</a:t>
            </a:r>
            <a:endParaRPr lang="en-US" sz="2170" b="0" strike="noStrike" spc="-1">
              <a:solidFill>
                <a:srgbClr val="000000"/>
              </a:solidFill>
              <a:latin typeface="Times New Roman"/>
            </a:endParaRPr>
          </a:p>
        </p:txBody>
      </p:sp>
      <p:sp>
        <p:nvSpPr>
          <p:cNvPr id="180" name="テキスト ボックス 179"/>
          <p:cNvSpPr txBox="1"/>
          <p:nvPr/>
        </p:nvSpPr>
        <p:spPr>
          <a:xfrm>
            <a:off x="7653240" y="302904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181" name="テキスト ボックス 180"/>
          <p:cNvSpPr txBox="1"/>
          <p:nvPr/>
        </p:nvSpPr>
        <p:spPr>
          <a:xfrm>
            <a:off x="7725240" y="303624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障害物をうまく避けれな</a:t>
            </a:r>
            <a:endParaRPr lang="en-US" sz="2170" b="0" strike="noStrike" spc="-1">
              <a:solidFill>
                <a:srgbClr val="000000"/>
              </a:solidFill>
              <a:latin typeface="Times New Roman"/>
            </a:endParaRPr>
          </a:p>
        </p:txBody>
      </p:sp>
      <p:pic>
        <p:nvPicPr>
          <p:cNvPr id="182" name="図 181"/>
          <p:cNvPicPr/>
          <p:nvPr/>
        </p:nvPicPr>
        <p:blipFill>
          <a:blip r:embed="rId2"/>
          <a:stretch/>
        </p:blipFill>
        <p:spPr>
          <a:xfrm>
            <a:off x="2085840" y="3990960"/>
            <a:ext cx="2856960" cy="2142720"/>
          </a:xfrm>
          <a:prstGeom prst="rect">
            <a:avLst/>
          </a:prstGeom>
          <a:ln w="0">
            <a:noFill/>
          </a:ln>
        </p:spPr>
      </p:pic>
      <p:pic>
        <p:nvPicPr>
          <p:cNvPr id="183" name="図 182"/>
          <p:cNvPicPr/>
          <p:nvPr/>
        </p:nvPicPr>
        <p:blipFill>
          <a:blip r:embed="rId3"/>
          <a:stretch/>
        </p:blipFill>
        <p:spPr>
          <a:xfrm>
            <a:off x="4943520" y="3990960"/>
            <a:ext cx="2856960" cy="2142720"/>
          </a:xfrm>
          <a:prstGeom prst="rect">
            <a:avLst/>
          </a:prstGeom>
          <a:ln w="0">
            <a:noFill/>
          </a:ln>
        </p:spPr>
      </p:pic>
      <p:sp>
        <p:nvSpPr>
          <p:cNvPr id="184" name="テキスト ボックス 183"/>
          <p:cNvSpPr txBox="1"/>
          <p:nvPr/>
        </p:nvSpPr>
        <p:spPr>
          <a:xfrm>
            <a:off x="1852560" y="344556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い、・・・</a:t>
            </a:r>
            <a:endParaRPr lang="en-US" sz="2170" b="0" strike="noStrike" spc="-1">
              <a:solidFill>
                <a:srgbClr val="000000"/>
              </a:solidFill>
              <a:latin typeface="Times New Roman"/>
            </a:endParaRPr>
          </a:p>
        </p:txBody>
      </p:sp>
      <p:sp>
        <p:nvSpPr>
          <p:cNvPr id="185" name="テキスト ボックス 184"/>
          <p:cNvSpPr txBox="1"/>
          <p:nvPr/>
        </p:nvSpPr>
        <p:spPr>
          <a:xfrm>
            <a:off x="7802640" y="5848200"/>
            <a:ext cx="276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図</a:t>
            </a:r>
            <a:endParaRPr lang="en-US" sz="2170" b="0" strike="noStrike" spc="-1">
              <a:solidFill>
                <a:srgbClr val="000000"/>
              </a:solidFill>
              <a:latin typeface="Times New Roman"/>
            </a:endParaRPr>
          </a:p>
        </p:txBody>
      </p:sp>
      <p:sp>
        <p:nvSpPr>
          <p:cNvPr id="186" name="テキスト ボックス 185"/>
          <p:cNvSpPr txBox="1"/>
          <p:nvPr/>
        </p:nvSpPr>
        <p:spPr>
          <a:xfrm>
            <a:off x="8078760" y="584136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t>
            </a:r>
            <a:endParaRPr lang="en-US" sz="2170" b="0" strike="noStrike" spc="-1">
              <a:solidFill>
                <a:srgbClr val="000000"/>
              </a:solidFill>
              <a:latin typeface="Times New Roman"/>
            </a:endParaRPr>
          </a:p>
        </p:txBody>
      </p:sp>
      <p:sp>
        <p:nvSpPr>
          <p:cNvPr id="187" name="テキスト ボックス 186"/>
          <p:cNvSpPr txBox="1"/>
          <p:nvPr/>
        </p:nvSpPr>
        <p:spPr>
          <a:xfrm>
            <a:off x="747720" y="6248520"/>
            <a:ext cx="3758760" cy="375120"/>
          </a:xfrm>
          <a:prstGeom prst="rect">
            <a:avLst/>
          </a:prstGeom>
          <a:noFill/>
          <a:ln w="0">
            <a:noFill/>
          </a:ln>
        </p:spPr>
        <p:txBody>
          <a:bodyPr wrap="none" lIns="0" tIns="0" rIns="0" bIns="0" anchor="t">
            <a:noAutofit/>
          </a:bodyPr>
          <a:lstStyle/>
          <a:p>
            <a:r>
              <a:rPr lang="en-US" sz="2170" b="0" strike="noStrike" spc="-1">
                <a:solidFill>
                  <a:srgbClr val="0969DA"/>
                </a:solidFill>
                <a:latin typeface="NotoSans"/>
                <a:ea typeface="NotoSans"/>
              </a:rPr>
              <a:t>AtsushiSakai/PythonRobotics</a:t>
            </a:r>
            <a:endParaRPr lang="en-US" sz="2170" b="0" strike="noStrike" spc="-1">
              <a:solidFill>
                <a:srgbClr val="000000"/>
              </a:solidFill>
              <a:latin typeface="Times New Roman"/>
            </a:endParaRPr>
          </a:p>
        </p:txBody>
      </p:sp>
      <p:sp>
        <p:nvSpPr>
          <p:cNvPr id="188" name="テキスト ボックス 187"/>
          <p:cNvSpPr txBox="1"/>
          <p:nvPr/>
        </p:nvSpPr>
        <p:spPr>
          <a:xfrm>
            <a:off x="4512600" y="6255720"/>
            <a:ext cx="8283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で作成</a:t>
            </a:r>
            <a:endParaRPr lang="en-US" sz="2170" b="0" strike="noStrike" spc="-1">
              <a:solidFill>
                <a:srgbClr val="000000"/>
              </a:solidFill>
              <a:latin typeface="Times New Roman"/>
            </a:endParaRPr>
          </a:p>
        </p:txBody>
      </p:sp>
      <p:sp>
        <p:nvSpPr>
          <p:cNvPr id="189" name="テキスト ボックス 188"/>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190" name="テキスト ボックス 189"/>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191" name="テキスト ボックス 190"/>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192" name="テキスト ボックス 191"/>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193" name="テキスト ボックス 192"/>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194" name="テキスト ボックス 193"/>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195" name="テキスト ボックス 194"/>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196" name="テキスト ボックス 195"/>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197" name="テキスト ボックス 196"/>
          <p:cNvSpPr txBox="1"/>
          <p:nvPr/>
        </p:nvSpPr>
        <p:spPr>
          <a:xfrm>
            <a:off x="11775600" y="6327720"/>
            <a:ext cx="22824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7</a:t>
            </a:r>
            <a:endParaRPr lang="en-US" sz="1800" b="0" strike="noStrike" spc="-1">
              <a:solidFill>
                <a:srgbClr val="000000"/>
              </a:solid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フリーフォーム: 図形 19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199" name="フリーフォーム: 図形 19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0" name="フリーフォーム: 図形 19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1" name="直線コネクタ 200"/>
          <p:cNvSpPr/>
          <p:nvPr/>
        </p:nvSpPr>
        <p:spPr>
          <a:xfrm>
            <a:off x="10121040" y="3201120"/>
            <a:ext cx="464400" cy="18000"/>
          </a:xfrm>
          <a:prstGeom prst="line">
            <a:avLst/>
          </a:prstGeom>
          <a:ln w="24120">
            <a:solidFill>
              <a:srgbClr val="231815"/>
            </a:solidFill>
            <a:miter/>
          </a:ln>
        </p:spPr>
        <p:style>
          <a:lnRef idx="0">
            <a:scrgbClr r="0" g="0" b="0"/>
          </a:lnRef>
          <a:fillRef idx="0">
            <a:scrgbClr r="0" g="0" b="0"/>
          </a:fillRef>
          <a:effectRef idx="0">
            <a:scrgbClr r="0" g="0" b="0"/>
          </a:effectRef>
          <a:fontRef idx="minor"/>
        </p:style>
        <p:txBody>
          <a:bodyPr lIns="11880" tIns="6120" rIns="11880" bIns="6120" anchor="t">
            <a:noAutofit/>
          </a:bodyPr>
          <a:lstStyle/>
          <a:p>
            <a:endParaRPr lang="en-US" sz="2400" b="0" strike="noStrike" spc="-1">
              <a:solidFill>
                <a:srgbClr val="000000"/>
              </a:solidFill>
              <a:latin typeface="Times New Roman"/>
            </a:endParaRPr>
          </a:p>
        </p:txBody>
      </p:sp>
      <p:sp>
        <p:nvSpPr>
          <p:cNvPr id="202" name="フリーフォーム: 図形 201"/>
          <p:cNvSpPr/>
          <p:nvPr/>
        </p:nvSpPr>
        <p:spPr>
          <a:xfrm>
            <a:off x="10485360" y="3116880"/>
            <a:ext cx="126720" cy="198000"/>
          </a:xfrm>
          <a:custGeom>
            <a:avLst/>
            <a:gdLst/>
            <a:ahLst/>
            <a:cxnLst/>
            <a:rect l="0" t="0" r="r" b="b"/>
            <a:pathLst>
              <a:path w="352" h="550">
                <a:moveTo>
                  <a:pt x="44" y="550"/>
                </a:moveTo>
                <a:lnTo>
                  <a:pt x="0" y="499"/>
                </a:lnTo>
                <a:lnTo>
                  <a:pt x="253" y="282"/>
                </a:lnTo>
                <a:lnTo>
                  <a:pt x="17" y="48"/>
                </a:lnTo>
                <a:lnTo>
                  <a:pt x="65" y="0"/>
                </a:lnTo>
                <a:lnTo>
                  <a:pt x="352" y="286"/>
                </a:lnTo>
                <a:lnTo>
                  <a:pt x="44" y="550"/>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pic>
        <p:nvPicPr>
          <p:cNvPr id="203" name="図 202"/>
          <p:cNvPicPr/>
          <p:nvPr/>
        </p:nvPicPr>
        <p:blipFill>
          <a:blip r:embed="rId2"/>
          <a:stretch/>
        </p:blipFill>
        <p:spPr>
          <a:xfrm>
            <a:off x="10107720" y="2419200"/>
            <a:ext cx="619200" cy="975960"/>
          </a:xfrm>
          <a:prstGeom prst="rect">
            <a:avLst/>
          </a:prstGeom>
          <a:ln w="0">
            <a:noFill/>
          </a:ln>
        </p:spPr>
      </p:pic>
      <p:sp>
        <p:nvSpPr>
          <p:cNvPr id="204" name="フリーフォーム: 図形 203"/>
          <p:cNvSpPr/>
          <p:nvPr/>
        </p:nvSpPr>
        <p:spPr>
          <a:xfrm>
            <a:off x="11595960" y="3501000"/>
            <a:ext cx="380160" cy="189720"/>
          </a:xfrm>
          <a:custGeom>
            <a:avLst/>
            <a:gdLst/>
            <a:ahLst/>
            <a:cxnLst/>
            <a:rect l="0" t="0" r="r" b="b"/>
            <a:pathLst>
              <a:path w="1056" h="527">
                <a:moveTo>
                  <a:pt x="1056" y="264"/>
                </a:moveTo>
                <a:cubicBezTo>
                  <a:pt x="1056" y="281"/>
                  <a:pt x="1053" y="298"/>
                  <a:pt x="1046" y="315"/>
                </a:cubicBezTo>
                <a:cubicBezTo>
                  <a:pt x="1040" y="332"/>
                  <a:pt x="1030" y="349"/>
                  <a:pt x="1015" y="365"/>
                </a:cubicBezTo>
                <a:cubicBezTo>
                  <a:pt x="1002" y="381"/>
                  <a:pt x="986" y="396"/>
                  <a:pt x="967" y="410"/>
                </a:cubicBezTo>
                <a:cubicBezTo>
                  <a:pt x="947" y="425"/>
                  <a:pt x="925" y="438"/>
                  <a:pt x="901" y="450"/>
                </a:cubicBezTo>
                <a:cubicBezTo>
                  <a:pt x="876" y="462"/>
                  <a:pt x="850" y="473"/>
                  <a:pt x="821" y="483"/>
                </a:cubicBezTo>
                <a:cubicBezTo>
                  <a:pt x="792" y="492"/>
                  <a:pt x="762" y="501"/>
                  <a:pt x="730" y="507"/>
                </a:cubicBezTo>
                <a:cubicBezTo>
                  <a:pt x="698" y="514"/>
                  <a:pt x="665" y="519"/>
                  <a:pt x="631" y="522"/>
                </a:cubicBezTo>
                <a:cubicBezTo>
                  <a:pt x="597" y="525"/>
                  <a:pt x="562" y="527"/>
                  <a:pt x="528" y="527"/>
                </a:cubicBezTo>
                <a:cubicBezTo>
                  <a:pt x="493" y="527"/>
                  <a:pt x="459" y="525"/>
                  <a:pt x="425" y="522"/>
                </a:cubicBezTo>
                <a:cubicBezTo>
                  <a:pt x="391" y="519"/>
                  <a:pt x="358" y="514"/>
                  <a:pt x="326" y="507"/>
                </a:cubicBezTo>
                <a:cubicBezTo>
                  <a:pt x="294" y="501"/>
                  <a:pt x="263" y="492"/>
                  <a:pt x="235" y="483"/>
                </a:cubicBezTo>
                <a:cubicBezTo>
                  <a:pt x="206" y="473"/>
                  <a:pt x="179" y="462"/>
                  <a:pt x="155" y="450"/>
                </a:cubicBezTo>
                <a:cubicBezTo>
                  <a:pt x="130" y="438"/>
                  <a:pt x="108" y="425"/>
                  <a:pt x="89" y="410"/>
                </a:cubicBezTo>
                <a:cubicBezTo>
                  <a:pt x="70" y="396"/>
                  <a:pt x="54" y="381"/>
                  <a:pt x="40" y="365"/>
                </a:cubicBezTo>
                <a:cubicBezTo>
                  <a:pt x="27" y="349"/>
                  <a:pt x="17" y="332"/>
                  <a:pt x="10" y="315"/>
                </a:cubicBezTo>
                <a:cubicBezTo>
                  <a:pt x="3" y="298"/>
                  <a:pt x="0" y="281"/>
                  <a:pt x="0" y="264"/>
                </a:cubicBezTo>
                <a:cubicBezTo>
                  <a:pt x="0" y="247"/>
                  <a:pt x="3" y="230"/>
                  <a:pt x="10" y="213"/>
                </a:cubicBezTo>
                <a:cubicBezTo>
                  <a:pt x="17" y="196"/>
                  <a:pt x="27" y="179"/>
                  <a:pt x="40" y="163"/>
                </a:cubicBezTo>
                <a:cubicBezTo>
                  <a:pt x="54" y="147"/>
                  <a:pt x="70" y="132"/>
                  <a:pt x="89" y="118"/>
                </a:cubicBezTo>
                <a:cubicBezTo>
                  <a:pt x="108" y="104"/>
                  <a:pt x="130" y="90"/>
                  <a:pt x="155" y="78"/>
                </a:cubicBezTo>
                <a:cubicBezTo>
                  <a:pt x="179" y="66"/>
                  <a:pt x="206" y="55"/>
                  <a:pt x="235" y="45"/>
                </a:cubicBezTo>
                <a:cubicBezTo>
                  <a:pt x="263" y="36"/>
                  <a:pt x="294" y="28"/>
                  <a:pt x="326" y="21"/>
                </a:cubicBezTo>
                <a:cubicBezTo>
                  <a:pt x="358" y="14"/>
                  <a:pt x="391" y="9"/>
                  <a:pt x="425" y="5"/>
                </a:cubicBezTo>
                <a:cubicBezTo>
                  <a:pt x="459" y="2"/>
                  <a:pt x="493" y="0"/>
                  <a:pt x="528" y="0"/>
                </a:cubicBezTo>
                <a:cubicBezTo>
                  <a:pt x="562" y="0"/>
                  <a:pt x="597" y="2"/>
                  <a:pt x="631" y="5"/>
                </a:cubicBezTo>
                <a:cubicBezTo>
                  <a:pt x="665" y="9"/>
                  <a:pt x="698" y="14"/>
                  <a:pt x="730" y="21"/>
                </a:cubicBezTo>
                <a:cubicBezTo>
                  <a:pt x="762" y="28"/>
                  <a:pt x="792" y="36"/>
                  <a:pt x="821" y="45"/>
                </a:cubicBezTo>
                <a:cubicBezTo>
                  <a:pt x="850" y="55"/>
                  <a:pt x="876" y="66"/>
                  <a:pt x="901" y="78"/>
                </a:cubicBezTo>
                <a:cubicBezTo>
                  <a:pt x="925" y="90"/>
                  <a:pt x="947" y="104"/>
                  <a:pt x="967" y="118"/>
                </a:cubicBezTo>
                <a:cubicBezTo>
                  <a:pt x="986" y="132"/>
                  <a:pt x="1002" y="147"/>
                  <a:pt x="1015" y="163"/>
                </a:cubicBezTo>
                <a:cubicBezTo>
                  <a:pt x="1030" y="179"/>
                  <a:pt x="1040" y="196"/>
                  <a:pt x="1046" y="213"/>
                </a:cubicBezTo>
                <a:cubicBezTo>
                  <a:pt x="1053" y="230"/>
                  <a:pt x="1056" y="247"/>
                  <a:pt x="1056" y="264"/>
                </a:cubicBez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05" name="フリーフォーム: 図形 204"/>
          <p:cNvSpPr/>
          <p:nvPr/>
        </p:nvSpPr>
        <p:spPr>
          <a:xfrm>
            <a:off x="11595960" y="3501000"/>
            <a:ext cx="380160" cy="189720"/>
          </a:xfrm>
          <a:custGeom>
            <a:avLst/>
            <a:gdLst/>
            <a:ahLst/>
            <a:cxnLst/>
            <a:rect l="0" t="0" r="r" b="b"/>
            <a:pathLst>
              <a:path w="1056" h="527">
                <a:moveTo>
                  <a:pt x="1056" y="264"/>
                </a:moveTo>
                <a:cubicBezTo>
                  <a:pt x="1056" y="281"/>
                  <a:pt x="1053" y="298"/>
                  <a:pt x="1046" y="315"/>
                </a:cubicBezTo>
                <a:cubicBezTo>
                  <a:pt x="1040" y="332"/>
                  <a:pt x="1030" y="349"/>
                  <a:pt x="1015" y="365"/>
                </a:cubicBezTo>
                <a:cubicBezTo>
                  <a:pt x="1002" y="381"/>
                  <a:pt x="986" y="396"/>
                  <a:pt x="967" y="410"/>
                </a:cubicBezTo>
                <a:cubicBezTo>
                  <a:pt x="947" y="425"/>
                  <a:pt x="925" y="438"/>
                  <a:pt x="901" y="450"/>
                </a:cubicBezTo>
                <a:cubicBezTo>
                  <a:pt x="876" y="462"/>
                  <a:pt x="850" y="473"/>
                  <a:pt x="821" y="483"/>
                </a:cubicBezTo>
                <a:cubicBezTo>
                  <a:pt x="792" y="492"/>
                  <a:pt x="762" y="501"/>
                  <a:pt x="730" y="507"/>
                </a:cubicBezTo>
                <a:cubicBezTo>
                  <a:pt x="698" y="514"/>
                  <a:pt x="665" y="519"/>
                  <a:pt x="631" y="522"/>
                </a:cubicBezTo>
                <a:cubicBezTo>
                  <a:pt x="597" y="525"/>
                  <a:pt x="562" y="527"/>
                  <a:pt x="528" y="527"/>
                </a:cubicBezTo>
                <a:cubicBezTo>
                  <a:pt x="493" y="527"/>
                  <a:pt x="459" y="525"/>
                  <a:pt x="425" y="522"/>
                </a:cubicBezTo>
                <a:cubicBezTo>
                  <a:pt x="391" y="519"/>
                  <a:pt x="358" y="514"/>
                  <a:pt x="326" y="507"/>
                </a:cubicBezTo>
                <a:cubicBezTo>
                  <a:pt x="294" y="501"/>
                  <a:pt x="263" y="492"/>
                  <a:pt x="235" y="483"/>
                </a:cubicBezTo>
                <a:cubicBezTo>
                  <a:pt x="206" y="473"/>
                  <a:pt x="179" y="462"/>
                  <a:pt x="155" y="450"/>
                </a:cubicBezTo>
                <a:cubicBezTo>
                  <a:pt x="130" y="438"/>
                  <a:pt x="108" y="425"/>
                  <a:pt x="89" y="410"/>
                </a:cubicBezTo>
                <a:cubicBezTo>
                  <a:pt x="70" y="396"/>
                  <a:pt x="54" y="381"/>
                  <a:pt x="40" y="365"/>
                </a:cubicBezTo>
                <a:cubicBezTo>
                  <a:pt x="27" y="349"/>
                  <a:pt x="17" y="332"/>
                  <a:pt x="10" y="315"/>
                </a:cubicBezTo>
                <a:cubicBezTo>
                  <a:pt x="3" y="298"/>
                  <a:pt x="0" y="281"/>
                  <a:pt x="0" y="264"/>
                </a:cubicBezTo>
                <a:cubicBezTo>
                  <a:pt x="0" y="247"/>
                  <a:pt x="3" y="230"/>
                  <a:pt x="10" y="213"/>
                </a:cubicBezTo>
                <a:cubicBezTo>
                  <a:pt x="17" y="196"/>
                  <a:pt x="27" y="179"/>
                  <a:pt x="40" y="163"/>
                </a:cubicBezTo>
                <a:cubicBezTo>
                  <a:pt x="54" y="147"/>
                  <a:pt x="70" y="132"/>
                  <a:pt x="89" y="118"/>
                </a:cubicBezTo>
                <a:cubicBezTo>
                  <a:pt x="108" y="104"/>
                  <a:pt x="130" y="90"/>
                  <a:pt x="155" y="78"/>
                </a:cubicBezTo>
                <a:cubicBezTo>
                  <a:pt x="179" y="66"/>
                  <a:pt x="206" y="55"/>
                  <a:pt x="235" y="45"/>
                </a:cubicBezTo>
                <a:cubicBezTo>
                  <a:pt x="263" y="36"/>
                  <a:pt x="294" y="28"/>
                  <a:pt x="326" y="21"/>
                </a:cubicBezTo>
                <a:cubicBezTo>
                  <a:pt x="358" y="14"/>
                  <a:pt x="391" y="9"/>
                  <a:pt x="425" y="5"/>
                </a:cubicBezTo>
                <a:cubicBezTo>
                  <a:pt x="459" y="2"/>
                  <a:pt x="493" y="0"/>
                  <a:pt x="528" y="0"/>
                </a:cubicBezTo>
                <a:cubicBezTo>
                  <a:pt x="562" y="0"/>
                  <a:pt x="597" y="2"/>
                  <a:pt x="631" y="5"/>
                </a:cubicBezTo>
                <a:cubicBezTo>
                  <a:pt x="665" y="9"/>
                  <a:pt x="698" y="14"/>
                  <a:pt x="730" y="21"/>
                </a:cubicBezTo>
                <a:cubicBezTo>
                  <a:pt x="762" y="28"/>
                  <a:pt x="792" y="36"/>
                  <a:pt x="821" y="45"/>
                </a:cubicBezTo>
                <a:cubicBezTo>
                  <a:pt x="850" y="55"/>
                  <a:pt x="876" y="66"/>
                  <a:pt x="901" y="78"/>
                </a:cubicBezTo>
                <a:cubicBezTo>
                  <a:pt x="925" y="90"/>
                  <a:pt x="947" y="104"/>
                  <a:pt x="967" y="118"/>
                </a:cubicBezTo>
                <a:cubicBezTo>
                  <a:pt x="986" y="132"/>
                  <a:pt x="1002" y="147"/>
                  <a:pt x="1015" y="163"/>
                </a:cubicBezTo>
                <a:cubicBezTo>
                  <a:pt x="1030" y="179"/>
                  <a:pt x="1040" y="196"/>
                  <a:pt x="1046" y="213"/>
                </a:cubicBezTo>
                <a:cubicBezTo>
                  <a:pt x="1053" y="230"/>
                  <a:pt x="1056" y="247"/>
                  <a:pt x="1056" y="264"/>
                </a:cubicBezTo>
                <a:close/>
              </a:path>
            </a:pathLst>
          </a:custGeom>
          <a:noFill/>
          <a:ln w="32040">
            <a:solidFill>
              <a:srgbClr val="231815"/>
            </a:solidFill>
            <a:miter/>
          </a:ln>
        </p:spPr>
        <p:txBody>
          <a:bodyPr lIns="15840" tIns="15840" rIns="15840" bIns="15840" anchor="t">
            <a:noAutofit/>
          </a:bodyPr>
          <a:lstStyle/>
          <a:p>
            <a:endParaRPr lang="en-US" sz="2400" b="0" strike="noStrike" spc="-1">
              <a:solidFill>
                <a:srgbClr val="000000"/>
              </a:solidFill>
              <a:latin typeface="Times New Roman"/>
            </a:endParaRPr>
          </a:p>
        </p:txBody>
      </p:sp>
      <p:sp>
        <p:nvSpPr>
          <p:cNvPr id="206" name="直線コネクタ 205"/>
          <p:cNvSpPr/>
          <p:nvPr/>
        </p:nvSpPr>
        <p:spPr>
          <a:xfrm flipV="1">
            <a:off x="11786040" y="3023640"/>
            <a:ext cx="0" cy="546120"/>
          </a:xfrm>
          <a:prstGeom prst="line">
            <a:avLst/>
          </a:prstGeom>
          <a:ln w="32040">
            <a:solidFill>
              <a:srgbClr val="231815"/>
            </a:solidFill>
            <a:miter/>
          </a:ln>
        </p:spPr>
        <p:style>
          <a:lnRef idx="0">
            <a:scrgbClr r="0" g="0" b="0"/>
          </a:lnRef>
          <a:fillRef idx="0">
            <a:scrgbClr r="0" g="0" b="0"/>
          </a:fillRef>
          <a:effectRef idx="0">
            <a:scrgbClr r="0" g="0" b="0"/>
          </a:effectRef>
          <a:fontRef idx="minor"/>
        </p:style>
        <p:txBody>
          <a:bodyPr lIns="15840" tIns="15840" rIns="15840" bIns="15840" anchor="t">
            <a:noAutofit/>
          </a:bodyPr>
          <a:lstStyle/>
          <a:p>
            <a:endParaRPr lang="en-US" sz="2400" b="0" strike="noStrike" spc="-1">
              <a:solidFill>
                <a:srgbClr val="000000"/>
              </a:solidFill>
              <a:latin typeface="Times New Roman"/>
            </a:endParaRPr>
          </a:p>
        </p:txBody>
      </p:sp>
      <p:sp>
        <p:nvSpPr>
          <p:cNvPr id="207" name="フリーフォーム: 図形 206"/>
          <p:cNvSpPr/>
          <p:nvPr/>
        </p:nvSpPr>
        <p:spPr>
          <a:xfrm>
            <a:off x="11786040" y="2947680"/>
            <a:ext cx="268920" cy="312120"/>
          </a:xfrm>
          <a:custGeom>
            <a:avLst/>
            <a:gdLst/>
            <a:ahLst/>
            <a:cxnLst/>
            <a:rect l="0" t="0" r="r" b="b"/>
            <a:pathLst>
              <a:path w="747" h="867">
                <a:moveTo>
                  <a:pt x="747" y="434"/>
                </a:moveTo>
                <a:lnTo>
                  <a:pt x="0" y="867"/>
                </a:lnTo>
                <a:lnTo>
                  <a:pt x="0" y="0"/>
                </a:lnTo>
                <a:lnTo>
                  <a:pt x="747" y="434"/>
                </a:lnTo>
                <a:close/>
              </a:path>
            </a:pathLst>
          </a:custGeom>
          <a:solidFill>
            <a:srgbClr val="E60012"/>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08" name="フリーフォーム: 図形 207"/>
          <p:cNvSpPr/>
          <p:nvPr/>
        </p:nvSpPr>
        <p:spPr>
          <a:xfrm>
            <a:off x="11786040" y="2947680"/>
            <a:ext cx="268920" cy="312120"/>
          </a:xfrm>
          <a:custGeom>
            <a:avLst/>
            <a:gdLst/>
            <a:ahLst/>
            <a:cxnLst/>
            <a:rect l="0" t="0" r="r" b="b"/>
            <a:pathLst>
              <a:path w="747" h="867">
                <a:moveTo>
                  <a:pt x="747" y="434"/>
                </a:moveTo>
                <a:lnTo>
                  <a:pt x="0" y="867"/>
                </a:lnTo>
                <a:lnTo>
                  <a:pt x="0" y="0"/>
                </a:lnTo>
                <a:lnTo>
                  <a:pt x="747" y="434"/>
                </a:lnTo>
                <a:close/>
              </a:path>
            </a:pathLst>
          </a:custGeom>
          <a:noFill/>
          <a:ln w="32040">
            <a:solidFill>
              <a:srgbClr val="231815"/>
            </a:solidFill>
            <a:miter/>
          </a:ln>
        </p:spPr>
        <p:txBody>
          <a:bodyPr lIns="15840" tIns="15840" rIns="15840" bIns="15840" anchor="t">
            <a:noAutofit/>
          </a:bodyPr>
          <a:lstStyle/>
          <a:p>
            <a:endParaRPr lang="en-US" sz="2400" b="0" strike="noStrike" spc="-1">
              <a:solidFill>
                <a:srgbClr val="000000"/>
              </a:solidFill>
              <a:latin typeface="Times New Roman"/>
            </a:endParaRPr>
          </a:p>
        </p:txBody>
      </p:sp>
      <p:sp>
        <p:nvSpPr>
          <p:cNvPr id="209" name="直線コネクタ 208"/>
          <p:cNvSpPr/>
          <p:nvPr/>
        </p:nvSpPr>
        <p:spPr>
          <a:xfrm flipV="1">
            <a:off x="8094600" y="3216600"/>
            <a:ext cx="432720" cy="169560"/>
          </a:xfrm>
          <a:prstGeom prst="line">
            <a:avLst/>
          </a:prstGeom>
          <a:ln w="24120">
            <a:solidFill>
              <a:srgbClr val="231815"/>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10" name="フリーフォーム: 図形 209"/>
          <p:cNvSpPr/>
          <p:nvPr/>
        </p:nvSpPr>
        <p:spPr>
          <a:xfrm>
            <a:off x="8407080" y="3153600"/>
            <a:ext cx="144360" cy="184320"/>
          </a:xfrm>
          <a:custGeom>
            <a:avLst/>
            <a:gdLst/>
            <a:ahLst/>
            <a:cxnLst/>
            <a:rect l="0" t="0" r="r" b="b"/>
            <a:pathLst>
              <a:path w="401" h="512">
                <a:moveTo>
                  <a:pt x="227" y="512"/>
                </a:moveTo>
                <a:lnTo>
                  <a:pt x="166" y="484"/>
                </a:lnTo>
                <a:lnTo>
                  <a:pt x="310" y="185"/>
                </a:lnTo>
                <a:lnTo>
                  <a:pt x="0" y="63"/>
                </a:lnTo>
                <a:lnTo>
                  <a:pt x="24" y="0"/>
                </a:lnTo>
                <a:lnTo>
                  <a:pt x="401" y="148"/>
                </a:lnTo>
                <a:lnTo>
                  <a:pt x="227" y="512"/>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1" name="直線コネクタ 210"/>
          <p:cNvSpPr/>
          <p:nvPr/>
        </p:nvSpPr>
        <p:spPr>
          <a:xfrm>
            <a:off x="8575200" y="3205440"/>
            <a:ext cx="490680" cy="73440"/>
          </a:xfrm>
          <a:prstGeom prst="line">
            <a:avLst/>
          </a:prstGeom>
          <a:ln w="24120">
            <a:solidFill>
              <a:srgbClr val="231815"/>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12" name="フリーフォーム: 図形 211"/>
          <p:cNvSpPr/>
          <p:nvPr/>
        </p:nvSpPr>
        <p:spPr>
          <a:xfrm>
            <a:off x="8957880" y="3168720"/>
            <a:ext cx="133920" cy="196200"/>
          </a:xfrm>
          <a:custGeom>
            <a:avLst/>
            <a:gdLst/>
            <a:ahLst/>
            <a:cxnLst/>
            <a:rect l="0" t="0" r="r" b="b"/>
            <a:pathLst>
              <a:path w="372" h="545">
                <a:moveTo>
                  <a:pt x="38" y="545"/>
                </a:moveTo>
                <a:lnTo>
                  <a:pt x="0" y="489"/>
                </a:lnTo>
                <a:lnTo>
                  <a:pt x="275" y="302"/>
                </a:lnTo>
                <a:lnTo>
                  <a:pt x="66" y="42"/>
                </a:lnTo>
                <a:lnTo>
                  <a:pt x="118" y="0"/>
                </a:lnTo>
                <a:lnTo>
                  <a:pt x="372" y="316"/>
                </a:lnTo>
                <a:lnTo>
                  <a:pt x="38" y="545"/>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3" name="直線コネクタ 212"/>
          <p:cNvSpPr/>
          <p:nvPr/>
        </p:nvSpPr>
        <p:spPr>
          <a:xfrm flipV="1">
            <a:off x="9101880" y="3126240"/>
            <a:ext cx="432360" cy="169920"/>
          </a:xfrm>
          <a:prstGeom prst="line">
            <a:avLst/>
          </a:prstGeom>
          <a:ln w="24120">
            <a:solidFill>
              <a:srgbClr val="231815"/>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14" name="フリーフォーム: 図形 213"/>
          <p:cNvSpPr/>
          <p:nvPr/>
        </p:nvSpPr>
        <p:spPr>
          <a:xfrm>
            <a:off x="9414000" y="3063600"/>
            <a:ext cx="144720" cy="184320"/>
          </a:xfrm>
          <a:custGeom>
            <a:avLst/>
            <a:gdLst/>
            <a:ahLst/>
            <a:cxnLst/>
            <a:rect l="0" t="0" r="r" b="b"/>
            <a:pathLst>
              <a:path w="402" h="512">
                <a:moveTo>
                  <a:pt x="227" y="512"/>
                </a:moveTo>
                <a:lnTo>
                  <a:pt x="167" y="483"/>
                </a:lnTo>
                <a:lnTo>
                  <a:pt x="310" y="183"/>
                </a:lnTo>
                <a:lnTo>
                  <a:pt x="0" y="62"/>
                </a:lnTo>
                <a:lnTo>
                  <a:pt x="25" y="0"/>
                </a:lnTo>
                <a:lnTo>
                  <a:pt x="402" y="147"/>
                </a:lnTo>
                <a:lnTo>
                  <a:pt x="227" y="512"/>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5" name="直線コネクタ 214"/>
          <p:cNvSpPr/>
          <p:nvPr/>
        </p:nvSpPr>
        <p:spPr>
          <a:xfrm>
            <a:off x="9582480" y="3115440"/>
            <a:ext cx="490680" cy="73080"/>
          </a:xfrm>
          <a:prstGeom prst="line">
            <a:avLst/>
          </a:prstGeom>
          <a:ln w="24120">
            <a:solidFill>
              <a:srgbClr val="231815"/>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16" name="フリーフォーム: 図形 215"/>
          <p:cNvSpPr/>
          <p:nvPr/>
        </p:nvSpPr>
        <p:spPr>
          <a:xfrm>
            <a:off x="9964800" y="3078720"/>
            <a:ext cx="134280" cy="195840"/>
          </a:xfrm>
          <a:custGeom>
            <a:avLst/>
            <a:gdLst/>
            <a:ahLst/>
            <a:cxnLst/>
            <a:rect l="0" t="0" r="r" b="b"/>
            <a:pathLst>
              <a:path w="373" h="544">
                <a:moveTo>
                  <a:pt x="39" y="544"/>
                </a:moveTo>
                <a:lnTo>
                  <a:pt x="0" y="488"/>
                </a:lnTo>
                <a:lnTo>
                  <a:pt x="274" y="300"/>
                </a:lnTo>
                <a:lnTo>
                  <a:pt x="67" y="42"/>
                </a:lnTo>
                <a:lnTo>
                  <a:pt x="120" y="0"/>
                </a:lnTo>
                <a:lnTo>
                  <a:pt x="373" y="315"/>
                </a:lnTo>
                <a:lnTo>
                  <a:pt x="39" y="544"/>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7" name="直線コネクタ 216"/>
          <p:cNvSpPr/>
          <p:nvPr/>
        </p:nvSpPr>
        <p:spPr>
          <a:xfrm>
            <a:off x="10634040" y="3228120"/>
            <a:ext cx="419760" cy="263160"/>
          </a:xfrm>
          <a:prstGeom prst="line">
            <a:avLst/>
          </a:prstGeom>
          <a:ln w="24120">
            <a:solidFill>
              <a:srgbClr val="231815"/>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18" name="フリーフォーム: 図形 217"/>
          <p:cNvSpPr/>
          <p:nvPr/>
        </p:nvSpPr>
        <p:spPr>
          <a:xfrm>
            <a:off x="10928520" y="3364560"/>
            <a:ext cx="147600" cy="168120"/>
          </a:xfrm>
          <a:custGeom>
            <a:avLst/>
            <a:gdLst/>
            <a:ahLst/>
            <a:cxnLst/>
            <a:rect l="0" t="0" r="r" b="b"/>
            <a:pathLst>
              <a:path w="410" h="467">
                <a:moveTo>
                  <a:pt x="13" y="467"/>
                </a:moveTo>
                <a:lnTo>
                  <a:pt x="0" y="401"/>
                </a:lnTo>
                <a:lnTo>
                  <a:pt x="327" y="339"/>
                </a:lnTo>
                <a:lnTo>
                  <a:pt x="241" y="18"/>
                </a:lnTo>
                <a:lnTo>
                  <a:pt x="306" y="0"/>
                </a:lnTo>
                <a:lnTo>
                  <a:pt x="410" y="392"/>
                </a:lnTo>
                <a:lnTo>
                  <a:pt x="13" y="467"/>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19" name="直線コネクタ 218"/>
          <p:cNvSpPr/>
          <p:nvPr/>
        </p:nvSpPr>
        <p:spPr>
          <a:xfrm>
            <a:off x="11098800" y="3504960"/>
            <a:ext cx="490320" cy="72720"/>
          </a:xfrm>
          <a:prstGeom prst="line">
            <a:avLst/>
          </a:prstGeom>
          <a:ln w="24120">
            <a:solidFill>
              <a:srgbClr val="231815"/>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20" name="フリーフォーム: 図形 219"/>
          <p:cNvSpPr/>
          <p:nvPr/>
        </p:nvSpPr>
        <p:spPr>
          <a:xfrm>
            <a:off x="11481480" y="3468240"/>
            <a:ext cx="133920" cy="195480"/>
          </a:xfrm>
          <a:custGeom>
            <a:avLst/>
            <a:gdLst/>
            <a:ahLst/>
            <a:cxnLst/>
            <a:rect l="0" t="0" r="r" b="b"/>
            <a:pathLst>
              <a:path w="372" h="543">
                <a:moveTo>
                  <a:pt x="37" y="543"/>
                </a:moveTo>
                <a:lnTo>
                  <a:pt x="0" y="487"/>
                </a:lnTo>
                <a:lnTo>
                  <a:pt x="274" y="299"/>
                </a:lnTo>
                <a:lnTo>
                  <a:pt x="66" y="41"/>
                </a:lnTo>
                <a:lnTo>
                  <a:pt x="118" y="0"/>
                </a:lnTo>
                <a:lnTo>
                  <a:pt x="372" y="314"/>
                </a:lnTo>
                <a:lnTo>
                  <a:pt x="37" y="543"/>
                </a:lnTo>
                <a:close/>
              </a:path>
            </a:pathLst>
          </a:custGeom>
          <a:solidFill>
            <a:srgbClr val="231815"/>
          </a:solidFill>
          <a:ln w="0">
            <a:noFill/>
          </a:ln>
        </p:spPr>
        <p:txBody>
          <a:bodyPr lIns="0" tIns="0" rIns="0" bIns="0" anchor="t">
            <a:noAutofit/>
          </a:bodyPr>
          <a:lstStyle/>
          <a:p>
            <a:endParaRPr lang="en-US" sz="2400" b="0" strike="noStrike" spc="-1">
              <a:solidFill>
                <a:srgbClr val="FFFFFF"/>
              </a:solidFill>
              <a:latin typeface="Times New Roman"/>
            </a:endParaRPr>
          </a:p>
        </p:txBody>
      </p:sp>
      <p:pic>
        <p:nvPicPr>
          <p:cNvPr id="221" name="図 220"/>
          <p:cNvPicPr/>
          <p:nvPr/>
        </p:nvPicPr>
        <p:blipFill>
          <a:blip r:embed="rId3"/>
          <a:stretch/>
        </p:blipFill>
        <p:spPr>
          <a:xfrm>
            <a:off x="9753120" y="2544120"/>
            <a:ext cx="626760" cy="975960"/>
          </a:xfrm>
          <a:prstGeom prst="rect">
            <a:avLst/>
          </a:prstGeom>
          <a:ln w="0">
            <a:noFill/>
          </a:ln>
        </p:spPr>
      </p:pic>
      <p:pic>
        <p:nvPicPr>
          <p:cNvPr id="222" name="図 221"/>
          <p:cNvPicPr/>
          <p:nvPr/>
        </p:nvPicPr>
        <p:blipFill>
          <a:blip r:embed="rId4"/>
          <a:stretch/>
        </p:blipFill>
        <p:spPr>
          <a:xfrm>
            <a:off x="10405080" y="2661120"/>
            <a:ext cx="612360" cy="975960"/>
          </a:xfrm>
          <a:prstGeom prst="rect">
            <a:avLst/>
          </a:prstGeom>
          <a:ln w="0">
            <a:noFill/>
          </a:ln>
        </p:spPr>
      </p:pic>
      <p:sp>
        <p:nvSpPr>
          <p:cNvPr id="223" name="直線コネクタ 222"/>
          <p:cNvSpPr/>
          <p:nvPr/>
        </p:nvSpPr>
        <p:spPr>
          <a:xfrm>
            <a:off x="9263880" y="3324960"/>
            <a:ext cx="348840" cy="205200"/>
          </a:xfrm>
          <a:prstGeom prst="line">
            <a:avLst/>
          </a:prstGeom>
          <a:ln w="24120">
            <a:solidFill>
              <a:srgbClr val="00A0E9"/>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24" name="フリーフォーム: 図形 223"/>
          <p:cNvSpPr/>
          <p:nvPr/>
        </p:nvSpPr>
        <p:spPr>
          <a:xfrm>
            <a:off x="9487800" y="3404160"/>
            <a:ext cx="147600" cy="170640"/>
          </a:xfrm>
          <a:custGeom>
            <a:avLst/>
            <a:gdLst/>
            <a:ahLst/>
            <a:cxnLst/>
            <a:rect l="0" t="0" r="r" b="b"/>
            <a:pathLst>
              <a:path w="410" h="474">
                <a:moveTo>
                  <a:pt x="14" y="474"/>
                </a:moveTo>
                <a:lnTo>
                  <a:pt x="0" y="408"/>
                </a:lnTo>
                <a:lnTo>
                  <a:pt x="325" y="337"/>
                </a:lnTo>
                <a:lnTo>
                  <a:pt x="230" y="18"/>
                </a:lnTo>
                <a:lnTo>
                  <a:pt x="295" y="0"/>
                </a:lnTo>
                <a:lnTo>
                  <a:pt x="410" y="387"/>
                </a:lnTo>
                <a:lnTo>
                  <a:pt x="14" y="474"/>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5" name="直線コネクタ 224"/>
          <p:cNvSpPr/>
          <p:nvPr/>
        </p:nvSpPr>
        <p:spPr>
          <a:xfrm>
            <a:off x="9684720" y="3572280"/>
            <a:ext cx="300240" cy="241920"/>
          </a:xfrm>
          <a:prstGeom prst="line">
            <a:avLst/>
          </a:prstGeom>
          <a:ln w="24120">
            <a:solidFill>
              <a:srgbClr val="00A0E9"/>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26" name="フリーフォーム: 図形 225"/>
          <p:cNvSpPr/>
          <p:nvPr/>
        </p:nvSpPr>
        <p:spPr>
          <a:xfrm>
            <a:off x="9858240" y="3686400"/>
            <a:ext cx="146880" cy="154080"/>
          </a:xfrm>
          <a:custGeom>
            <a:avLst/>
            <a:gdLst/>
            <a:ahLst/>
            <a:cxnLst/>
            <a:rect l="0" t="0" r="r" b="b"/>
            <a:pathLst>
              <a:path w="408" h="428">
                <a:moveTo>
                  <a:pt x="4" y="428"/>
                </a:moveTo>
                <a:lnTo>
                  <a:pt x="0" y="361"/>
                </a:lnTo>
                <a:lnTo>
                  <a:pt x="332" y="339"/>
                </a:lnTo>
                <a:lnTo>
                  <a:pt x="285" y="10"/>
                </a:lnTo>
                <a:lnTo>
                  <a:pt x="351" y="0"/>
                </a:lnTo>
                <a:lnTo>
                  <a:pt x="408" y="401"/>
                </a:lnTo>
                <a:lnTo>
                  <a:pt x="4" y="428"/>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7" name="直線コネクタ 226"/>
          <p:cNvSpPr/>
          <p:nvPr/>
        </p:nvSpPr>
        <p:spPr>
          <a:xfrm>
            <a:off x="10043640" y="3830400"/>
            <a:ext cx="339480" cy="0"/>
          </a:xfrm>
          <a:prstGeom prst="line">
            <a:avLst/>
          </a:prstGeom>
          <a:ln w="24120">
            <a:solidFill>
              <a:srgbClr val="00A0E9"/>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28" name="フリーフォーム: 図形 227"/>
          <p:cNvSpPr/>
          <p:nvPr/>
        </p:nvSpPr>
        <p:spPr>
          <a:xfrm>
            <a:off x="10286280" y="3731760"/>
            <a:ext cx="123480" cy="197640"/>
          </a:xfrm>
          <a:custGeom>
            <a:avLst/>
            <a:gdLst/>
            <a:ahLst/>
            <a:cxnLst/>
            <a:rect l="0" t="0" r="r" b="b"/>
            <a:pathLst>
              <a:path w="343" h="549">
                <a:moveTo>
                  <a:pt x="46" y="549"/>
                </a:moveTo>
                <a:lnTo>
                  <a:pt x="0" y="500"/>
                </a:lnTo>
                <a:lnTo>
                  <a:pt x="244" y="274"/>
                </a:lnTo>
                <a:lnTo>
                  <a:pt x="0" y="48"/>
                </a:lnTo>
                <a:lnTo>
                  <a:pt x="46" y="0"/>
                </a:lnTo>
                <a:lnTo>
                  <a:pt x="343" y="274"/>
                </a:lnTo>
                <a:lnTo>
                  <a:pt x="46" y="549"/>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29" name="直線コネクタ 228"/>
          <p:cNvSpPr/>
          <p:nvPr/>
        </p:nvSpPr>
        <p:spPr>
          <a:xfrm flipV="1">
            <a:off x="10433160" y="3746160"/>
            <a:ext cx="331560" cy="84600"/>
          </a:xfrm>
          <a:prstGeom prst="line">
            <a:avLst/>
          </a:prstGeom>
          <a:ln w="24120">
            <a:solidFill>
              <a:srgbClr val="00A0E9"/>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30" name="フリーフォーム: 図形 229"/>
          <p:cNvSpPr/>
          <p:nvPr/>
        </p:nvSpPr>
        <p:spPr>
          <a:xfrm>
            <a:off x="10650240" y="3670560"/>
            <a:ext cx="139680" cy="191520"/>
          </a:xfrm>
          <a:custGeom>
            <a:avLst/>
            <a:gdLst/>
            <a:ahLst/>
            <a:cxnLst/>
            <a:rect l="0" t="0" r="r" b="b"/>
            <a:pathLst>
              <a:path w="388" h="532">
                <a:moveTo>
                  <a:pt x="168" y="532"/>
                </a:moveTo>
                <a:lnTo>
                  <a:pt x="112" y="496"/>
                </a:lnTo>
                <a:lnTo>
                  <a:pt x="292" y="218"/>
                </a:lnTo>
                <a:lnTo>
                  <a:pt x="0" y="58"/>
                </a:lnTo>
                <a:lnTo>
                  <a:pt x="33" y="0"/>
                </a:lnTo>
                <a:lnTo>
                  <a:pt x="388" y="194"/>
                </a:lnTo>
                <a:lnTo>
                  <a:pt x="168" y="532"/>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1" name="直線コネクタ 230"/>
          <p:cNvSpPr/>
          <p:nvPr/>
        </p:nvSpPr>
        <p:spPr>
          <a:xfrm flipV="1">
            <a:off x="10854720" y="3604680"/>
            <a:ext cx="332280" cy="120600"/>
          </a:xfrm>
          <a:prstGeom prst="line">
            <a:avLst/>
          </a:prstGeom>
          <a:ln w="24120">
            <a:solidFill>
              <a:srgbClr val="00A0E9"/>
            </a:solidFill>
            <a:miter/>
          </a:ln>
        </p:spPr>
        <p:style>
          <a:lnRef idx="0">
            <a:scrgbClr r="0" g="0" b="0"/>
          </a:lnRef>
          <a:fillRef idx="0">
            <a:scrgbClr r="0" g="0" b="0"/>
          </a:fillRef>
          <a:effectRef idx="0">
            <a:scrgbClr r="0" g="0" b="0"/>
          </a:effectRef>
          <a:fontRef idx="minor"/>
        </p:style>
        <p:txBody>
          <a:bodyPr lIns="11880" tIns="11880" rIns="11880" bIns="11880" anchor="t">
            <a:noAutofit/>
          </a:bodyPr>
          <a:lstStyle/>
          <a:p>
            <a:endParaRPr lang="en-US" sz="2400" b="0" strike="noStrike" spc="-1">
              <a:solidFill>
                <a:srgbClr val="000000"/>
              </a:solidFill>
              <a:latin typeface="Times New Roman"/>
            </a:endParaRPr>
          </a:p>
        </p:txBody>
      </p:sp>
      <p:sp>
        <p:nvSpPr>
          <p:cNvPr id="232" name="フリーフォーム: 図形 231"/>
          <p:cNvSpPr/>
          <p:nvPr/>
        </p:nvSpPr>
        <p:spPr>
          <a:xfrm>
            <a:off x="11068200" y="3539160"/>
            <a:ext cx="143640" cy="186120"/>
          </a:xfrm>
          <a:custGeom>
            <a:avLst/>
            <a:gdLst/>
            <a:ahLst/>
            <a:cxnLst/>
            <a:rect l="0" t="0" r="r" b="b"/>
            <a:pathLst>
              <a:path w="399" h="517">
                <a:moveTo>
                  <a:pt x="214" y="517"/>
                </a:moveTo>
                <a:lnTo>
                  <a:pt x="155" y="486"/>
                </a:lnTo>
                <a:lnTo>
                  <a:pt x="306" y="191"/>
                </a:lnTo>
                <a:lnTo>
                  <a:pt x="0" y="62"/>
                </a:lnTo>
                <a:lnTo>
                  <a:pt x="26" y="0"/>
                </a:lnTo>
                <a:lnTo>
                  <a:pt x="399" y="157"/>
                </a:lnTo>
                <a:lnTo>
                  <a:pt x="214" y="517"/>
                </a:lnTo>
                <a:close/>
              </a:path>
            </a:pathLst>
          </a:custGeom>
          <a:solidFill>
            <a:srgbClr val="00A0E9"/>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3" name="テキスト ボックス 232"/>
          <p:cNvSpPr txBox="1"/>
          <p:nvPr/>
        </p:nvSpPr>
        <p:spPr>
          <a:xfrm>
            <a:off x="8029800" y="2546280"/>
            <a:ext cx="1549080" cy="506520"/>
          </a:xfrm>
          <a:prstGeom prst="rect">
            <a:avLst/>
          </a:prstGeom>
          <a:noFill/>
          <a:ln w="0">
            <a:noFill/>
          </a:ln>
        </p:spPr>
        <p:txBody>
          <a:bodyPr wrap="none" lIns="0" tIns="0" rIns="0" bIns="0" anchor="t">
            <a:noAutofit/>
          </a:bodyPr>
          <a:lstStyle/>
          <a:p>
            <a:r>
              <a:rPr lang="zh-CN" sz="3040" b="0" strike="noStrike" spc="-1">
                <a:solidFill>
                  <a:srgbClr val="231815"/>
                </a:solidFill>
                <a:latin typeface="DroidSansFallback"/>
                <a:ea typeface="DroidSansFallback"/>
              </a:rPr>
              <a:t>大域計画</a:t>
            </a:r>
            <a:endParaRPr lang="en-US" sz="3040" b="0" strike="noStrike" spc="-1">
              <a:solidFill>
                <a:srgbClr val="000000"/>
              </a:solidFill>
              <a:latin typeface="Times New Roman"/>
            </a:endParaRPr>
          </a:p>
        </p:txBody>
      </p:sp>
      <p:sp>
        <p:nvSpPr>
          <p:cNvPr id="234" name="テキスト ボックス 233"/>
          <p:cNvSpPr txBox="1"/>
          <p:nvPr/>
        </p:nvSpPr>
        <p:spPr>
          <a:xfrm>
            <a:off x="9845280" y="3904200"/>
            <a:ext cx="775080" cy="506520"/>
          </a:xfrm>
          <a:prstGeom prst="rect">
            <a:avLst/>
          </a:prstGeom>
          <a:noFill/>
          <a:ln w="0">
            <a:noFill/>
          </a:ln>
        </p:spPr>
        <p:txBody>
          <a:bodyPr wrap="none" lIns="0" tIns="0" rIns="0" bIns="0" anchor="t">
            <a:noAutofit/>
          </a:bodyPr>
          <a:lstStyle/>
          <a:p>
            <a:r>
              <a:rPr lang="zh-CN" sz="3040" b="0" strike="noStrike" spc="-1">
                <a:solidFill>
                  <a:srgbClr val="231815"/>
                </a:solidFill>
                <a:latin typeface="DroidSansFallback"/>
                <a:ea typeface="DroidSansFallback"/>
              </a:rPr>
              <a:t>回避</a:t>
            </a:r>
            <a:endParaRPr lang="en-US" sz="3040" b="0" strike="noStrike" spc="-1">
              <a:solidFill>
                <a:srgbClr val="000000"/>
              </a:solidFill>
              <a:latin typeface="Times New Roman"/>
            </a:endParaRPr>
          </a:p>
        </p:txBody>
      </p:sp>
      <p:sp>
        <p:nvSpPr>
          <p:cNvPr id="235" name="テキスト ボックス 234"/>
          <p:cNvSpPr txBox="1"/>
          <p:nvPr/>
        </p:nvSpPr>
        <p:spPr>
          <a:xfrm>
            <a:off x="747720" y="1311840"/>
            <a:ext cx="27302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一般的なアプローチ</a:t>
            </a:r>
            <a:endParaRPr lang="en-US" sz="2390" b="0" strike="noStrike" spc="-1">
              <a:solidFill>
                <a:srgbClr val="000000"/>
              </a:solidFill>
              <a:latin typeface="Times New Roman"/>
            </a:endParaRPr>
          </a:p>
        </p:txBody>
      </p:sp>
      <p:sp>
        <p:nvSpPr>
          <p:cNvPr id="236" name="テキスト ボックス 235"/>
          <p:cNvSpPr txBox="1"/>
          <p:nvPr/>
        </p:nvSpPr>
        <p:spPr>
          <a:xfrm>
            <a:off x="3481560" y="130392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a:t>
            </a:r>
            <a:endParaRPr lang="en-US" sz="2390" b="0" strike="noStrike" spc="-1">
              <a:solidFill>
                <a:srgbClr val="000000"/>
              </a:solidFill>
              <a:latin typeface="Times New Roman"/>
            </a:endParaRPr>
          </a:p>
        </p:txBody>
      </p:sp>
      <p:sp>
        <p:nvSpPr>
          <p:cNvPr id="237" name="フリーフォーム: 図形 236"/>
          <p:cNvSpPr/>
          <p:nvPr/>
        </p:nvSpPr>
        <p:spPr>
          <a:xfrm>
            <a:off x="1047600" y="2028600"/>
            <a:ext cx="95400" cy="95760"/>
          </a:xfrm>
          <a:custGeom>
            <a:avLst/>
            <a:gdLst/>
            <a:ahLst/>
            <a:cxnLst/>
            <a:rect l="0" t="0" r="r" b="b"/>
            <a:pathLst>
              <a:path w="265" h="266">
                <a:moveTo>
                  <a:pt x="265" y="133"/>
                </a:moveTo>
                <a:cubicBezTo>
                  <a:pt x="265" y="151"/>
                  <a:pt x="262" y="168"/>
                  <a:pt x="255" y="184"/>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4"/>
                </a:cubicBezTo>
                <a:cubicBezTo>
                  <a:pt x="3" y="168"/>
                  <a:pt x="0" y="151"/>
                  <a:pt x="0" y="133"/>
                </a:cubicBezTo>
                <a:cubicBezTo>
                  <a:pt x="0" y="116"/>
                  <a:pt x="3" y="99"/>
                  <a:pt x="10" y="83"/>
                </a:cubicBezTo>
                <a:cubicBezTo>
                  <a:pt x="17" y="67"/>
                  <a:pt x="26" y="52"/>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2"/>
                  <a:pt x="249" y="67"/>
                  <a:pt x="255" y="83"/>
                </a:cubicBezTo>
                <a:cubicBezTo>
                  <a:pt x="262" y="99"/>
                  <a:pt x="265" y="116"/>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38" name="テキスト ボックス 237"/>
          <p:cNvSpPr txBox="1"/>
          <p:nvPr/>
        </p:nvSpPr>
        <p:spPr>
          <a:xfrm>
            <a:off x="3645360" y="1311840"/>
            <a:ext cx="151704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問題の分割</a:t>
            </a:r>
            <a:endParaRPr lang="en-US" sz="2390" b="0" strike="noStrike" spc="-1">
              <a:solidFill>
                <a:srgbClr val="000000"/>
              </a:solidFill>
              <a:latin typeface="Times New Roman"/>
            </a:endParaRPr>
          </a:p>
        </p:txBody>
      </p:sp>
      <p:sp>
        <p:nvSpPr>
          <p:cNvPr id="239" name="テキスト ボックス 238"/>
          <p:cNvSpPr txBox="1"/>
          <p:nvPr/>
        </p:nvSpPr>
        <p:spPr>
          <a:xfrm>
            <a:off x="1300320" y="188352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大域計画</a:t>
            </a:r>
            <a:endParaRPr lang="en-US" sz="2170" b="0" strike="noStrike" spc="-1">
              <a:solidFill>
                <a:srgbClr val="000000"/>
              </a:solidFill>
              <a:latin typeface="Times New Roman"/>
            </a:endParaRPr>
          </a:p>
        </p:txBody>
      </p:sp>
      <p:sp>
        <p:nvSpPr>
          <p:cNvPr id="240" name="テキスト ボックス 239"/>
          <p:cNvSpPr txBox="1"/>
          <p:nvPr/>
        </p:nvSpPr>
        <p:spPr>
          <a:xfrm>
            <a:off x="2405160" y="187632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t>
            </a:r>
            <a:endParaRPr lang="en-US" sz="2170" b="0" strike="noStrike" spc="-1">
              <a:solidFill>
                <a:srgbClr val="000000"/>
              </a:solidFill>
              <a:latin typeface="Times New Roman"/>
            </a:endParaRPr>
          </a:p>
        </p:txBody>
      </p:sp>
      <p:sp>
        <p:nvSpPr>
          <p:cNvPr id="241" name="フリーフォーム: 図形 240"/>
          <p:cNvSpPr/>
          <p:nvPr/>
        </p:nvSpPr>
        <p:spPr>
          <a:xfrm>
            <a:off x="1599840" y="2447640"/>
            <a:ext cx="95760" cy="95760"/>
          </a:xfrm>
          <a:custGeom>
            <a:avLst/>
            <a:gdLst/>
            <a:ahLst/>
            <a:cxnLst/>
            <a:rect l="0" t="0" r="r" b="b"/>
            <a:pathLst>
              <a:path w="266" h="266">
                <a:moveTo>
                  <a:pt x="266" y="133"/>
                </a:moveTo>
                <a:cubicBezTo>
                  <a:pt x="266" y="150"/>
                  <a:pt x="263" y="167"/>
                  <a:pt x="256" y="183"/>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3"/>
                </a:cubicBezTo>
                <a:cubicBezTo>
                  <a:pt x="4" y="167"/>
                  <a:pt x="0" y="150"/>
                  <a:pt x="0" y="133"/>
                </a:cubicBezTo>
                <a:cubicBezTo>
                  <a:pt x="0" y="115"/>
                  <a:pt x="4" y="98"/>
                  <a:pt x="11" y="82"/>
                </a:cubicBezTo>
                <a:cubicBezTo>
                  <a:pt x="17" y="66"/>
                  <a:pt x="27" y="51"/>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1"/>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42" name="テキスト ボックス 241"/>
          <p:cNvSpPr txBox="1"/>
          <p:nvPr/>
        </p:nvSpPr>
        <p:spPr>
          <a:xfrm>
            <a:off x="2563200" y="1883520"/>
            <a:ext cx="16556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諸問題の解決</a:t>
            </a:r>
            <a:endParaRPr lang="en-US" sz="2170" b="0" strike="noStrike" spc="-1">
              <a:solidFill>
                <a:srgbClr val="000000"/>
              </a:solidFill>
              <a:latin typeface="Times New Roman"/>
            </a:endParaRPr>
          </a:p>
        </p:txBody>
      </p:sp>
      <p:sp>
        <p:nvSpPr>
          <p:cNvPr id="243" name="テキスト ボックス 242"/>
          <p:cNvSpPr txBox="1"/>
          <p:nvPr/>
        </p:nvSpPr>
        <p:spPr>
          <a:xfrm>
            <a:off x="1852560" y="2302560"/>
            <a:ext cx="11041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大域計画</a:t>
            </a:r>
            <a:endParaRPr lang="en-US" sz="2170" b="0" strike="noStrike" spc="-1">
              <a:solidFill>
                <a:srgbClr val="000000"/>
              </a:solidFill>
              <a:latin typeface="Times New Roman"/>
            </a:endParaRPr>
          </a:p>
        </p:txBody>
      </p:sp>
      <p:sp>
        <p:nvSpPr>
          <p:cNvPr id="244" name="テキスト ボックス 243"/>
          <p:cNvSpPr txBox="1"/>
          <p:nvPr/>
        </p:nvSpPr>
        <p:spPr>
          <a:xfrm>
            <a:off x="2957400" y="229536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a:t>
            </a:r>
            <a:endParaRPr lang="en-US" sz="2170" b="0" strike="noStrike" spc="-1">
              <a:solidFill>
                <a:srgbClr val="000000"/>
              </a:solidFill>
              <a:latin typeface="Times New Roman"/>
            </a:endParaRPr>
          </a:p>
        </p:txBody>
      </p:sp>
      <p:sp>
        <p:nvSpPr>
          <p:cNvPr id="245" name="フリーフォーム: 図形 244"/>
          <p:cNvSpPr/>
          <p:nvPr/>
        </p:nvSpPr>
        <p:spPr>
          <a:xfrm>
            <a:off x="1047600" y="2923920"/>
            <a:ext cx="95400" cy="95760"/>
          </a:xfrm>
          <a:custGeom>
            <a:avLst/>
            <a:gdLst/>
            <a:ahLst/>
            <a:cxnLst/>
            <a:rect l="0" t="0" r="r" b="b"/>
            <a:pathLst>
              <a:path w="265" h="266">
                <a:moveTo>
                  <a:pt x="265" y="132"/>
                </a:moveTo>
                <a:cubicBezTo>
                  <a:pt x="265" y="150"/>
                  <a:pt x="262" y="167"/>
                  <a:pt x="255" y="183"/>
                </a:cubicBezTo>
                <a:cubicBezTo>
                  <a:pt x="249" y="200"/>
                  <a:pt x="239" y="215"/>
                  <a:pt x="227" y="227"/>
                </a:cubicBezTo>
                <a:cubicBezTo>
                  <a:pt x="214" y="239"/>
                  <a:pt x="200" y="249"/>
                  <a:pt x="184" y="256"/>
                </a:cubicBezTo>
                <a:cubicBezTo>
                  <a:pt x="168" y="262"/>
                  <a:pt x="151" y="266"/>
                  <a:pt x="133" y="266"/>
                </a:cubicBezTo>
                <a:cubicBezTo>
                  <a:pt x="115" y="266"/>
                  <a:pt x="98" y="262"/>
                  <a:pt x="82" y="256"/>
                </a:cubicBezTo>
                <a:cubicBezTo>
                  <a:pt x="65" y="249"/>
                  <a:pt x="51" y="239"/>
                  <a:pt x="39" y="227"/>
                </a:cubicBezTo>
                <a:cubicBezTo>
                  <a:pt x="26" y="215"/>
                  <a:pt x="17" y="200"/>
                  <a:pt x="10" y="183"/>
                </a:cubicBezTo>
                <a:cubicBezTo>
                  <a:pt x="3" y="167"/>
                  <a:pt x="0" y="150"/>
                  <a:pt x="0" y="132"/>
                </a:cubicBezTo>
                <a:cubicBezTo>
                  <a:pt x="0" y="115"/>
                  <a:pt x="3" y="98"/>
                  <a:pt x="10" y="82"/>
                </a:cubicBezTo>
                <a:cubicBezTo>
                  <a:pt x="17" y="66"/>
                  <a:pt x="26" y="51"/>
                  <a:pt x="39" y="39"/>
                </a:cubicBezTo>
                <a:cubicBezTo>
                  <a:pt x="51" y="27"/>
                  <a:pt x="65" y="17"/>
                  <a:pt x="82" y="10"/>
                </a:cubicBezTo>
                <a:cubicBezTo>
                  <a:pt x="98" y="4"/>
                  <a:pt x="115" y="0"/>
                  <a:pt x="133" y="0"/>
                </a:cubicBezTo>
                <a:cubicBezTo>
                  <a:pt x="151" y="0"/>
                  <a:pt x="168" y="4"/>
                  <a:pt x="184" y="10"/>
                </a:cubicBezTo>
                <a:cubicBezTo>
                  <a:pt x="200" y="17"/>
                  <a:pt x="214" y="27"/>
                  <a:pt x="227" y="39"/>
                </a:cubicBezTo>
                <a:cubicBezTo>
                  <a:pt x="239" y="51"/>
                  <a:pt x="249" y="66"/>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46" name="テキスト ボックス 245"/>
          <p:cNvSpPr txBox="1"/>
          <p:nvPr/>
        </p:nvSpPr>
        <p:spPr>
          <a:xfrm>
            <a:off x="3115440" y="2302560"/>
            <a:ext cx="13798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障害物回避</a:t>
            </a:r>
            <a:endParaRPr lang="en-US" sz="2170" b="0" strike="noStrike" spc="-1">
              <a:solidFill>
                <a:srgbClr val="000000"/>
              </a:solidFill>
              <a:latin typeface="Times New Roman"/>
            </a:endParaRPr>
          </a:p>
        </p:txBody>
      </p:sp>
      <p:sp>
        <p:nvSpPr>
          <p:cNvPr id="247" name="フリーフォーム: 図形 246"/>
          <p:cNvSpPr/>
          <p:nvPr/>
        </p:nvSpPr>
        <p:spPr>
          <a:xfrm>
            <a:off x="1599840" y="3342960"/>
            <a:ext cx="95760" cy="95760"/>
          </a:xfrm>
          <a:custGeom>
            <a:avLst/>
            <a:gdLst/>
            <a:ahLst/>
            <a:cxnLst/>
            <a:rect l="0" t="0" r="r" b="b"/>
            <a:pathLst>
              <a:path w="266" h="266">
                <a:moveTo>
                  <a:pt x="266" y="134"/>
                </a:moveTo>
                <a:cubicBezTo>
                  <a:pt x="266" y="151"/>
                  <a:pt x="263" y="168"/>
                  <a:pt x="256" y="184"/>
                </a:cubicBezTo>
                <a:cubicBezTo>
                  <a:pt x="249" y="200"/>
                  <a:pt x="240" y="215"/>
                  <a:pt x="227" y="227"/>
                </a:cubicBezTo>
                <a:cubicBezTo>
                  <a:pt x="215" y="240"/>
                  <a:pt x="201" y="249"/>
                  <a:pt x="184" y="256"/>
                </a:cubicBezTo>
                <a:cubicBezTo>
                  <a:pt x="167" y="263"/>
                  <a:pt x="150" y="266"/>
                  <a:pt x="133" y="266"/>
                </a:cubicBezTo>
                <a:cubicBezTo>
                  <a:pt x="115" y="266"/>
                  <a:pt x="98" y="263"/>
                  <a:pt x="82" y="256"/>
                </a:cubicBezTo>
                <a:cubicBezTo>
                  <a:pt x="66" y="249"/>
                  <a:pt x="52" y="240"/>
                  <a:pt x="39" y="227"/>
                </a:cubicBezTo>
                <a:cubicBezTo>
                  <a:pt x="27" y="215"/>
                  <a:pt x="17" y="200"/>
                  <a:pt x="11" y="184"/>
                </a:cubicBezTo>
                <a:cubicBezTo>
                  <a:pt x="4" y="168"/>
                  <a:pt x="0" y="151"/>
                  <a:pt x="0" y="134"/>
                </a:cubicBezTo>
                <a:cubicBezTo>
                  <a:pt x="0" y="116"/>
                  <a:pt x="4" y="99"/>
                  <a:pt x="11" y="82"/>
                </a:cubicBezTo>
                <a:cubicBezTo>
                  <a:pt x="17" y="66"/>
                  <a:pt x="27" y="52"/>
                  <a:pt x="39" y="39"/>
                </a:cubicBezTo>
                <a:cubicBezTo>
                  <a:pt x="52" y="27"/>
                  <a:pt x="66" y="17"/>
                  <a:pt x="82" y="10"/>
                </a:cubicBezTo>
                <a:cubicBezTo>
                  <a:pt x="98" y="4"/>
                  <a:pt x="115" y="0"/>
                  <a:pt x="133" y="0"/>
                </a:cubicBezTo>
                <a:cubicBezTo>
                  <a:pt x="150" y="0"/>
                  <a:pt x="167" y="4"/>
                  <a:pt x="184" y="10"/>
                </a:cubicBezTo>
                <a:cubicBezTo>
                  <a:pt x="201" y="17"/>
                  <a:pt x="215" y="27"/>
                  <a:pt x="227" y="39"/>
                </a:cubicBezTo>
                <a:cubicBezTo>
                  <a:pt x="240" y="52"/>
                  <a:pt x="249" y="66"/>
                  <a:pt x="256" y="82"/>
                </a:cubicBezTo>
                <a:cubicBezTo>
                  <a:pt x="263" y="99"/>
                  <a:pt x="266" y="116"/>
                  <a:pt x="266" y="134"/>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48" name="テキスト ボックス 247"/>
          <p:cNvSpPr txBox="1"/>
          <p:nvPr/>
        </p:nvSpPr>
        <p:spPr>
          <a:xfrm>
            <a:off x="1300320" y="2778840"/>
            <a:ext cx="41385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だいたいの場合、これで問題ない</a:t>
            </a:r>
            <a:endParaRPr lang="en-US" sz="2170" b="0" strike="noStrike" spc="-1">
              <a:solidFill>
                <a:srgbClr val="000000"/>
              </a:solidFill>
              <a:latin typeface="Times New Roman"/>
            </a:endParaRPr>
          </a:p>
        </p:txBody>
      </p:sp>
      <p:sp>
        <p:nvSpPr>
          <p:cNvPr id="249" name="フリーフォーム: 図形 248"/>
          <p:cNvSpPr/>
          <p:nvPr/>
        </p:nvSpPr>
        <p:spPr>
          <a:xfrm>
            <a:off x="1047600" y="3828960"/>
            <a:ext cx="95400" cy="95400"/>
          </a:xfrm>
          <a:custGeom>
            <a:avLst/>
            <a:gdLst/>
            <a:ahLst/>
            <a:cxnLst/>
            <a:rect l="0" t="0" r="r" b="b"/>
            <a:pathLst>
              <a:path w="265" h="265">
                <a:moveTo>
                  <a:pt x="265" y="133"/>
                </a:moveTo>
                <a:cubicBezTo>
                  <a:pt x="265" y="151"/>
                  <a:pt x="262" y="167"/>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7"/>
                  <a:pt x="0" y="151"/>
                  <a:pt x="0" y="133"/>
                </a:cubicBezTo>
                <a:cubicBezTo>
                  <a:pt x="0" y="115"/>
                  <a:pt x="3" y="99"/>
                  <a:pt x="10" y="82"/>
                </a:cubicBezTo>
                <a:cubicBezTo>
                  <a:pt x="17" y="66"/>
                  <a:pt x="26" y="51"/>
                  <a:pt x="39" y="38"/>
                </a:cubicBezTo>
                <a:cubicBezTo>
                  <a:pt x="51" y="26"/>
                  <a:pt x="65" y="17"/>
                  <a:pt x="82" y="10"/>
                </a:cubicBezTo>
                <a:cubicBezTo>
                  <a:pt x="98" y="3"/>
                  <a:pt x="115" y="0"/>
                  <a:pt x="133" y="0"/>
                </a:cubicBezTo>
                <a:cubicBezTo>
                  <a:pt x="151" y="0"/>
                  <a:pt x="168" y="3"/>
                  <a:pt x="184" y="10"/>
                </a:cubicBezTo>
                <a:cubicBezTo>
                  <a:pt x="200" y="17"/>
                  <a:pt x="214" y="26"/>
                  <a:pt x="227" y="38"/>
                </a:cubicBezTo>
                <a:cubicBezTo>
                  <a:pt x="239" y="51"/>
                  <a:pt x="249" y="66"/>
                  <a:pt x="255" y="82"/>
                </a:cubicBezTo>
                <a:cubicBezTo>
                  <a:pt x="262" y="99"/>
                  <a:pt x="265" y="115"/>
                  <a:pt x="265" y="133"/>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0" name="テキスト ボックス 249"/>
          <p:cNvSpPr txBox="1"/>
          <p:nvPr/>
        </p:nvSpPr>
        <p:spPr>
          <a:xfrm>
            <a:off x="1852560" y="3197880"/>
            <a:ext cx="52416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現場であれば問題が出たらまた潰せば良い</a:t>
            </a:r>
            <a:endParaRPr lang="en-US" sz="2170" b="0" strike="noStrike" spc="-1">
              <a:solidFill>
                <a:srgbClr val="000000"/>
              </a:solidFill>
              <a:latin typeface="Times New Roman"/>
            </a:endParaRPr>
          </a:p>
        </p:txBody>
      </p:sp>
      <p:sp>
        <p:nvSpPr>
          <p:cNvPr id="251" name="フリーフォーム: 図形 250"/>
          <p:cNvSpPr/>
          <p:nvPr/>
        </p:nvSpPr>
        <p:spPr>
          <a:xfrm>
            <a:off x="1599840" y="4238280"/>
            <a:ext cx="95760" cy="95760"/>
          </a:xfrm>
          <a:custGeom>
            <a:avLst/>
            <a:gdLst/>
            <a:ahLst/>
            <a:cxnLst/>
            <a:rect l="0" t="0" r="r" b="b"/>
            <a:pathLst>
              <a:path w="266" h="266">
                <a:moveTo>
                  <a:pt x="266" y="133"/>
                </a:moveTo>
                <a:cubicBezTo>
                  <a:pt x="266" y="150"/>
                  <a:pt x="263" y="167"/>
                  <a:pt x="256" y="183"/>
                </a:cubicBezTo>
                <a:cubicBezTo>
                  <a:pt x="249" y="200"/>
                  <a:pt x="240" y="214"/>
                  <a:pt x="227" y="226"/>
                </a:cubicBezTo>
                <a:cubicBezTo>
                  <a:pt x="215" y="240"/>
                  <a:pt x="201" y="249"/>
                  <a:pt x="184" y="256"/>
                </a:cubicBezTo>
                <a:cubicBezTo>
                  <a:pt x="167" y="263"/>
                  <a:pt x="150" y="266"/>
                  <a:pt x="133" y="266"/>
                </a:cubicBezTo>
                <a:cubicBezTo>
                  <a:pt x="115" y="266"/>
                  <a:pt x="98" y="263"/>
                  <a:pt x="82" y="256"/>
                </a:cubicBezTo>
                <a:cubicBezTo>
                  <a:pt x="66" y="249"/>
                  <a:pt x="52" y="240"/>
                  <a:pt x="39" y="226"/>
                </a:cubicBezTo>
                <a:cubicBezTo>
                  <a:pt x="27" y="214"/>
                  <a:pt x="17" y="200"/>
                  <a:pt x="11" y="183"/>
                </a:cubicBezTo>
                <a:cubicBezTo>
                  <a:pt x="4" y="167"/>
                  <a:pt x="0" y="150"/>
                  <a:pt x="0" y="133"/>
                </a:cubicBezTo>
                <a:cubicBezTo>
                  <a:pt x="0" y="115"/>
                  <a:pt x="4" y="98"/>
                  <a:pt x="11" y="82"/>
                </a:cubicBezTo>
                <a:cubicBezTo>
                  <a:pt x="17" y="66"/>
                  <a:pt x="27" y="52"/>
                  <a:pt x="39" y="39"/>
                </a:cubicBezTo>
                <a:cubicBezTo>
                  <a:pt x="52" y="27"/>
                  <a:pt x="66" y="17"/>
                  <a:pt x="82" y="11"/>
                </a:cubicBezTo>
                <a:cubicBezTo>
                  <a:pt x="98" y="4"/>
                  <a:pt x="115" y="0"/>
                  <a:pt x="133" y="0"/>
                </a:cubicBezTo>
                <a:cubicBezTo>
                  <a:pt x="150" y="0"/>
                  <a:pt x="167" y="4"/>
                  <a:pt x="184" y="11"/>
                </a:cubicBezTo>
                <a:cubicBezTo>
                  <a:pt x="201" y="17"/>
                  <a:pt x="215" y="27"/>
                  <a:pt x="227" y="39"/>
                </a:cubicBezTo>
                <a:cubicBezTo>
                  <a:pt x="240" y="52"/>
                  <a:pt x="249" y="66"/>
                  <a:pt x="256" y="82"/>
                </a:cubicBezTo>
                <a:cubicBezTo>
                  <a:pt x="263" y="98"/>
                  <a:pt x="266" y="115"/>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52" name="テキスト ボックス 251"/>
          <p:cNvSpPr txBox="1"/>
          <p:nvPr/>
        </p:nvSpPr>
        <p:spPr>
          <a:xfrm>
            <a:off x="1300320" y="3683880"/>
            <a:ext cx="3035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本当にこれで問題ない？</a:t>
            </a:r>
            <a:endParaRPr lang="en-US" sz="2170" b="0" strike="noStrike" spc="-1">
              <a:solidFill>
                <a:srgbClr val="000000"/>
              </a:solidFill>
              <a:latin typeface="Times New Roman"/>
            </a:endParaRPr>
          </a:p>
        </p:txBody>
      </p:sp>
      <p:sp>
        <p:nvSpPr>
          <p:cNvPr id="253" name="フリーフォーム: 図形 252"/>
          <p:cNvSpPr/>
          <p:nvPr/>
        </p:nvSpPr>
        <p:spPr>
          <a:xfrm>
            <a:off x="1599840" y="4724280"/>
            <a:ext cx="95760" cy="95400"/>
          </a:xfrm>
          <a:custGeom>
            <a:avLst/>
            <a:gdLst/>
            <a:ahLst/>
            <a:cxnLst/>
            <a:rect l="0" t="0" r="r" b="b"/>
            <a:pathLst>
              <a:path w="266" h="265">
                <a:moveTo>
                  <a:pt x="266" y="132"/>
                </a:moveTo>
                <a:cubicBezTo>
                  <a:pt x="266" y="150"/>
                  <a:pt x="263" y="167"/>
                  <a:pt x="256" y="183"/>
                </a:cubicBezTo>
                <a:cubicBezTo>
                  <a:pt x="249" y="199"/>
                  <a:pt x="240" y="214"/>
                  <a:pt x="227" y="227"/>
                </a:cubicBezTo>
                <a:cubicBezTo>
                  <a:pt x="215" y="239"/>
                  <a:pt x="201" y="249"/>
                  <a:pt x="184" y="255"/>
                </a:cubicBezTo>
                <a:cubicBezTo>
                  <a:pt x="167" y="262"/>
                  <a:pt x="150" y="265"/>
                  <a:pt x="133" y="265"/>
                </a:cubicBezTo>
                <a:cubicBezTo>
                  <a:pt x="115" y="265"/>
                  <a:pt x="98" y="262"/>
                  <a:pt x="82" y="255"/>
                </a:cubicBezTo>
                <a:cubicBezTo>
                  <a:pt x="66" y="249"/>
                  <a:pt x="52" y="239"/>
                  <a:pt x="39" y="227"/>
                </a:cubicBezTo>
                <a:cubicBezTo>
                  <a:pt x="27" y="214"/>
                  <a:pt x="17" y="199"/>
                  <a:pt x="11" y="183"/>
                </a:cubicBezTo>
                <a:cubicBezTo>
                  <a:pt x="4" y="167"/>
                  <a:pt x="0" y="150"/>
                  <a:pt x="0" y="132"/>
                </a:cubicBezTo>
                <a:cubicBezTo>
                  <a:pt x="0" y="115"/>
                  <a:pt x="4" y="98"/>
                  <a:pt x="11" y="81"/>
                </a:cubicBezTo>
                <a:cubicBezTo>
                  <a:pt x="17" y="65"/>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5"/>
                  <a:pt x="256" y="81"/>
                </a:cubicBezTo>
                <a:cubicBezTo>
                  <a:pt x="263" y="98"/>
                  <a:pt x="266" y="115"/>
                  <a:pt x="266" y="132"/>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254" name="テキスト ボックス 253"/>
          <p:cNvSpPr txBox="1"/>
          <p:nvPr/>
        </p:nvSpPr>
        <p:spPr>
          <a:xfrm>
            <a:off x="1852560" y="409356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理論上解決できないのか？</a:t>
            </a:r>
            <a:endParaRPr lang="en-US" sz="2170" b="0" strike="noStrike" spc="-1">
              <a:solidFill>
                <a:srgbClr val="000000"/>
              </a:solidFill>
              <a:latin typeface="Times New Roman"/>
            </a:endParaRPr>
          </a:p>
        </p:txBody>
      </p:sp>
      <p:sp>
        <p:nvSpPr>
          <p:cNvPr id="255" name="フリーフォーム: 図形 254"/>
          <p:cNvSpPr/>
          <p:nvPr/>
        </p:nvSpPr>
        <p:spPr>
          <a:xfrm>
            <a:off x="771120" y="5257440"/>
            <a:ext cx="511200" cy="184320"/>
          </a:xfrm>
          <a:custGeom>
            <a:avLst/>
            <a:gdLst/>
            <a:ahLst/>
            <a:cxnLst/>
            <a:rect l="0" t="0" r="r" b="b"/>
            <a:pathLst>
              <a:path w="1420" h="512">
                <a:moveTo>
                  <a:pt x="1081" y="11"/>
                </a:moveTo>
                <a:cubicBezTo>
                  <a:pt x="1081" y="4"/>
                  <a:pt x="1086" y="0"/>
                  <a:pt x="1096" y="0"/>
                </a:cubicBezTo>
                <a:cubicBezTo>
                  <a:pt x="1099" y="0"/>
                  <a:pt x="1101" y="0"/>
                  <a:pt x="1103" y="0"/>
                </a:cubicBezTo>
                <a:cubicBezTo>
                  <a:pt x="1105" y="0"/>
                  <a:pt x="1106" y="0"/>
                  <a:pt x="1108" y="0"/>
                </a:cubicBezTo>
                <a:cubicBezTo>
                  <a:pt x="1109" y="0"/>
                  <a:pt x="1110" y="1"/>
                  <a:pt x="1111" y="1"/>
                </a:cubicBezTo>
                <a:cubicBezTo>
                  <a:pt x="1113" y="2"/>
                  <a:pt x="1113" y="2"/>
                  <a:pt x="1113" y="2"/>
                </a:cubicBezTo>
                <a:cubicBezTo>
                  <a:pt x="1113" y="2"/>
                  <a:pt x="1114" y="3"/>
                  <a:pt x="1115" y="5"/>
                </a:cubicBezTo>
                <a:cubicBezTo>
                  <a:pt x="1116" y="7"/>
                  <a:pt x="1117" y="8"/>
                  <a:pt x="1117" y="8"/>
                </a:cubicBezTo>
                <a:cubicBezTo>
                  <a:pt x="1117" y="8"/>
                  <a:pt x="1118" y="9"/>
                  <a:pt x="1120" y="13"/>
                </a:cubicBezTo>
                <a:cubicBezTo>
                  <a:pt x="1143" y="58"/>
                  <a:pt x="1173" y="99"/>
                  <a:pt x="1211" y="134"/>
                </a:cubicBezTo>
                <a:cubicBezTo>
                  <a:pt x="1249" y="170"/>
                  <a:pt x="1283" y="195"/>
                  <a:pt x="1314" y="210"/>
                </a:cubicBezTo>
                <a:cubicBezTo>
                  <a:pt x="1345" y="225"/>
                  <a:pt x="1375" y="236"/>
                  <a:pt x="1403" y="244"/>
                </a:cubicBezTo>
                <a:cubicBezTo>
                  <a:pt x="1415" y="247"/>
                  <a:pt x="1420" y="251"/>
                  <a:pt x="1420" y="256"/>
                </a:cubicBezTo>
                <a:cubicBezTo>
                  <a:pt x="1420" y="261"/>
                  <a:pt x="1417" y="265"/>
                  <a:pt x="1412" y="266"/>
                </a:cubicBezTo>
                <a:cubicBezTo>
                  <a:pt x="1405" y="268"/>
                  <a:pt x="1394" y="272"/>
                  <a:pt x="1376" y="277"/>
                </a:cubicBezTo>
                <a:cubicBezTo>
                  <a:pt x="1359" y="282"/>
                  <a:pt x="1341" y="289"/>
                  <a:pt x="1322" y="299"/>
                </a:cubicBezTo>
                <a:cubicBezTo>
                  <a:pt x="1233" y="342"/>
                  <a:pt x="1166" y="409"/>
                  <a:pt x="1120" y="501"/>
                </a:cubicBezTo>
                <a:cubicBezTo>
                  <a:pt x="1117" y="506"/>
                  <a:pt x="1115" y="510"/>
                  <a:pt x="1113" y="510"/>
                </a:cubicBezTo>
                <a:cubicBezTo>
                  <a:pt x="1111" y="511"/>
                  <a:pt x="1107" y="511"/>
                  <a:pt x="1099" y="512"/>
                </a:cubicBezTo>
                <a:cubicBezTo>
                  <a:pt x="1087" y="512"/>
                  <a:pt x="1081" y="510"/>
                  <a:pt x="1081" y="506"/>
                </a:cubicBezTo>
                <a:cubicBezTo>
                  <a:pt x="1081" y="503"/>
                  <a:pt x="1082" y="498"/>
                  <a:pt x="1085" y="490"/>
                </a:cubicBezTo>
                <a:cubicBezTo>
                  <a:pt x="1107" y="447"/>
                  <a:pt x="1134" y="408"/>
                  <a:pt x="1165" y="374"/>
                </a:cubicBezTo>
                <a:lnTo>
                  <a:pt x="1175" y="365"/>
                </a:lnTo>
                <a:lnTo>
                  <a:pt x="13" y="365"/>
                </a:lnTo>
                <a:cubicBezTo>
                  <a:pt x="4" y="361"/>
                  <a:pt x="0" y="355"/>
                  <a:pt x="0" y="346"/>
                </a:cubicBezTo>
                <a:cubicBezTo>
                  <a:pt x="0" y="337"/>
                  <a:pt x="5" y="331"/>
                  <a:pt x="15" y="328"/>
                </a:cubicBezTo>
                <a:lnTo>
                  <a:pt x="1216" y="328"/>
                </a:lnTo>
                <a:lnTo>
                  <a:pt x="1225" y="320"/>
                </a:lnTo>
                <a:cubicBezTo>
                  <a:pt x="1249" y="302"/>
                  <a:pt x="1285" y="280"/>
                  <a:pt x="1334" y="256"/>
                </a:cubicBezTo>
                <a:cubicBezTo>
                  <a:pt x="1333" y="256"/>
                  <a:pt x="1327" y="253"/>
                  <a:pt x="1317" y="248"/>
                </a:cubicBezTo>
                <a:cubicBezTo>
                  <a:pt x="1306" y="243"/>
                  <a:pt x="1292" y="235"/>
                  <a:pt x="1275" y="226"/>
                </a:cubicBezTo>
                <a:cubicBezTo>
                  <a:pt x="1258" y="216"/>
                  <a:pt x="1241" y="204"/>
                  <a:pt x="1225" y="192"/>
                </a:cubicBezTo>
                <a:lnTo>
                  <a:pt x="1216" y="185"/>
                </a:lnTo>
                <a:lnTo>
                  <a:pt x="608" y="185"/>
                </a:lnTo>
                <a:lnTo>
                  <a:pt x="605" y="184"/>
                </a:lnTo>
                <a:lnTo>
                  <a:pt x="311" y="185"/>
                </a:lnTo>
                <a:lnTo>
                  <a:pt x="15" y="185"/>
                </a:lnTo>
                <a:cubicBezTo>
                  <a:pt x="5" y="182"/>
                  <a:pt x="0" y="175"/>
                  <a:pt x="0" y="166"/>
                </a:cubicBezTo>
                <a:cubicBezTo>
                  <a:pt x="0" y="158"/>
                  <a:pt x="4" y="152"/>
                  <a:pt x="13" y="147"/>
                </a:cubicBezTo>
                <a:lnTo>
                  <a:pt x="1175" y="147"/>
                </a:lnTo>
                <a:lnTo>
                  <a:pt x="1165" y="138"/>
                </a:lnTo>
                <a:cubicBezTo>
                  <a:pt x="1145" y="116"/>
                  <a:pt x="1126" y="91"/>
                  <a:pt x="1108" y="63"/>
                </a:cubicBezTo>
                <a:cubicBezTo>
                  <a:pt x="1090" y="34"/>
                  <a:pt x="1081" y="17"/>
                  <a:pt x="1081" y="11"/>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256" name="テキスト ボックス 255"/>
          <p:cNvSpPr txBox="1"/>
          <p:nvPr/>
        </p:nvSpPr>
        <p:spPr>
          <a:xfrm>
            <a:off x="1852560" y="4579200"/>
            <a:ext cx="44143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根本から解決する方法はないのか？</a:t>
            </a:r>
            <a:endParaRPr lang="en-US" sz="2170" b="0" strike="noStrike" spc="-1">
              <a:solidFill>
                <a:srgbClr val="000000"/>
              </a:solidFill>
              <a:latin typeface="Times New Roman"/>
            </a:endParaRPr>
          </a:p>
        </p:txBody>
      </p:sp>
      <p:sp>
        <p:nvSpPr>
          <p:cNvPr id="257" name="テキスト ボックス 256"/>
          <p:cNvSpPr txBox="1"/>
          <p:nvPr/>
        </p:nvSpPr>
        <p:spPr>
          <a:xfrm>
            <a:off x="1296360" y="514116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問題を整理しましょう</a:t>
            </a:r>
            <a:endParaRPr lang="en-US" sz="2170" b="0" strike="noStrike" spc="-1">
              <a:solidFill>
                <a:srgbClr val="000000"/>
              </a:solidFill>
              <a:latin typeface="Times New Roman"/>
            </a:endParaRPr>
          </a:p>
        </p:txBody>
      </p:sp>
      <p:sp>
        <p:nvSpPr>
          <p:cNvPr id="258" name="テキスト ボックス 257"/>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259" name="テキスト ボックス 258"/>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260" name="テキスト ボックス 259"/>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261" name="テキスト ボックス 260"/>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262" name="テキスト ボックス 261"/>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263" name="テキスト ボックス 262"/>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264" name="テキスト ボックス 263"/>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265" name="テキスト ボックス 264"/>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266" name="テキスト ボックス 265"/>
          <p:cNvSpPr txBox="1"/>
          <p:nvPr/>
        </p:nvSpPr>
        <p:spPr>
          <a:xfrm>
            <a:off x="11775600" y="6327720"/>
            <a:ext cx="22824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8</a:t>
            </a:r>
            <a:endParaRPr lang="en-US" sz="1800" b="0" strike="noStrike" spc="-1">
              <a:solidFill>
                <a:srgbClr val="000000"/>
              </a:solidFill>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フリーフォーム: 図形 26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8" name="フリーフォーム: 図形 26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69" name="フリーフォーム: 図形 26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0" name="フリーフォーム: 図形 269"/>
          <p:cNvSpPr/>
          <p:nvPr/>
        </p:nvSpPr>
        <p:spPr>
          <a:xfrm>
            <a:off x="752400" y="2800080"/>
            <a:ext cx="6058080" cy="533880"/>
          </a:xfrm>
          <a:custGeom>
            <a:avLst/>
            <a:gdLst/>
            <a:ahLst/>
            <a:cxnLst/>
            <a:rect l="0" t="0" r="r" b="b"/>
            <a:pathLst>
              <a:path w="16828" h="1483">
                <a:moveTo>
                  <a:pt x="0" y="0"/>
                </a:moveTo>
                <a:lnTo>
                  <a:pt x="16828" y="0"/>
                </a:lnTo>
                <a:lnTo>
                  <a:pt x="16828" y="1483"/>
                </a:lnTo>
                <a:lnTo>
                  <a:pt x="0" y="1483"/>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1" name="フリーフォーム: 図形 270"/>
          <p:cNvSpPr/>
          <p:nvPr/>
        </p:nvSpPr>
        <p:spPr>
          <a:xfrm>
            <a:off x="6810120" y="2800080"/>
            <a:ext cx="3848400" cy="533880"/>
          </a:xfrm>
          <a:custGeom>
            <a:avLst/>
            <a:gdLst/>
            <a:ahLst/>
            <a:cxnLst/>
            <a:rect l="0" t="0" r="r" b="b"/>
            <a:pathLst>
              <a:path w="10690" h="1483">
                <a:moveTo>
                  <a:pt x="0" y="0"/>
                </a:moveTo>
                <a:lnTo>
                  <a:pt x="10690" y="0"/>
                </a:lnTo>
                <a:lnTo>
                  <a:pt x="10690" y="1483"/>
                </a:lnTo>
                <a:lnTo>
                  <a:pt x="0" y="1483"/>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2" name="フリーフォーム: 図形 271"/>
          <p:cNvSpPr/>
          <p:nvPr/>
        </p:nvSpPr>
        <p:spPr>
          <a:xfrm>
            <a:off x="752400" y="3333600"/>
            <a:ext cx="6058080" cy="543240"/>
          </a:xfrm>
          <a:custGeom>
            <a:avLst/>
            <a:gdLst/>
            <a:ahLst/>
            <a:cxnLst/>
            <a:rect l="0" t="0" r="r" b="b"/>
            <a:pathLst>
              <a:path w="16828" h="1509">
                <a:moveTo>
                  <a:pt x="0" y="0"/>
                </a:moveTo>
                <a:lnTo>
                  <a:pt x="16828" y="0"/>
                </a:lnTo>
                <a:lnTo>
                  <a:pt x="16828" y="1509"/>
                </a:lnTo>
                <a:lnTo>
                  <a:pt x="0" y="1509"/>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3" name="フリーフォーム: 図形 272"/>
          <p:cNvSpPr/>
          <p:nvPr/>
        </p:nvSpPr>
        <p:spPr>
          <a:xfrm>
            <a:off x="6810120" y="3333600"/>
            <a:ext cx="3848400" cy="543240"/>
          </a:xfrm>
          <a:custGeom>
            <a:avLst/>
            <a:gdLst/>
            <a:ahLst/>
            <a:cxnLst/>
            <a:rect l="0" t="0" r="r" b="b"/>
            <a:pathLst>
              <a:path w="10690" h="1509">
                <a:moveTo>
                  <a:pt x="0" y="0"/>
                </a:moveTo>
                <a:lnTo>
                  <a:pt x="10690" y="0"/>
                </a:lnTo>
                <a:lnTo>
                  <a:pt x="10690" y="1509"/>
                </a:lnTo>
                <a:lnTo>
                  <a:pt x="0" y="1509"/>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4" name="フリーフォーム: 図形 273"/>
          <p:cNvSpPr/>
          <p:nvPr/>
        </p:nvSpPr>
        <p:spPr>
          <a:xfrm>
            <a:off x="752400" y="3876480"/>
            <a:ext cx="6058080" cy="533880"/>
          </a:xfrm>
          <a:custGeom>
            <a:avLst/>
            <a:gdLst/>
            <a:ahLst/>
            <a:cxnLst/>
            <a:rect l="0" t="0" r="r" b="b"/>
            <a:pathLst>
              <a:path w="16828" h="1483">
                <a:moveTo>
                  <a:pt x="0" y="0"/>
                </a:moveTo>
                <a:lnTo>
                  <a:pt x="16828" y="0"/>
                </a:lnTo>
                <a:lnTo>
                  <a:pt x="16828" y="1483"/>
                </a:lnTo>
                <a:lnTo>
                  <a:pt x="0" y="1483"/>
                </a:lnTo>
                <a:lnTo>
                  <a:pt x="0" y="0"/>
                </a:lnTo>
                <a:close/>
              </a:path>
            </a:pathLst>
          </a:custGeom>
          <a:solidFill>
            <a:srgbClr val="F6F8F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5" name="フリーフォーム: 図形 274"/>
          <p:cNvSpPr/>
          <p:nvPr/>
        </p:nvSpPr>
        <p:spPr>
          <a:xfrm>
            <a:off x="6810120" y="3876480"/>
            <a:ext cx="3848400" cy="533880"/>
          </a:xfrm>
          <a:custGeom>
            <a:avLst/>
            <a:gdLst/>
            <a:ahLst/>
            <a:cxnLst/>
            <a:rect l="0" t="0" r="r" b="b"/>
            <a:pathLst>
              <a:path w="10690" h="1483">
                <a:moveTo>
                  <a:pt x="0" y="0"/>
                </a:moveTo>
                <a:lnTo>
                  <a:pt x="10690" y="0"/>
                </a:lnTo>
                <a:lnTo>
                  <a:pt x="10690" y="1483"/>
                </a:lnTo>
                <a:lnTo>
                  <a:pt x="0" y="1483"/>
                </a:lnTo>
                <a:lnTo>
                  <a:pt x="0" y="0"/>
                </a:lnTo>
                <a:close/>
              </a:path>
            </a:pathLst>
          </a:custGeom>
          <a:solidFill>
            <a:srgbClr val="F6F8F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6" name="フリーフォーム: 図形 275"/>
          <p:cNvSpPr/>
          <p:nvPr/>
        </p:nvSpPr>
        <p:spPr>
          <a:xfrm>
            <a:off x="752400" y="4410000"/>
            <a:ext cx="6058080" cy="543240"/>
          </a:xfrm>
          <a:custGeom>
            <a:avLst/>
            <a:gdLst/>
            <a:ahLst/>
            <a:cxnLst/>
            <a:rect l="0" t="0" r="r" b="b"/>
            <a:pathLst>
              <a:path w="16828" h="1509">
                <a:moveTo>
                  <a:pt x="0" y="0"/>
                </a:moveTo>
                <a:lnTo>
                  <a:pt x="16828" y="0"/>
                </a:lnTo>
                <a:lnTo>
                  <a:pt x="16828" y="1509"/>
                </a:lnTo>
                <a:lnTo>
                  <a:pt x="0" y="1509"/>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7" name="フリーフォーム: 図形 276"/>
          <p:cNvSpPr/>
          <p:nvPr/>
        </p:nvSpPr>
        <p:spPr>
          <a:xfrm>
            <a:off x="6810120" y="4410000"/>
            <a:ext cx="3848400" cy="543240"/>
          </a:xfrm>
          <a:custGeom>
            <a:avLst/>
            <a:gdLst/>
            <a:ahLst/>
            <a:cxnLst/>
            <a:rect l="0" t="0" r="r" b="b"/>
            <a:pathLst>
              <a:path w="10690" h="1509">
                <a:moveTo>
                  <a:pt x="0" y="0"/>
                </a:moveTo>
                <a:lnTo>
                  <a:pt x="10690" y="0"/>
                </a:lnTo>
                <a:lnTo>
                  <a:pt x="10690" y="1509"/>
                </a:lnTo>
                <a:lnTo>
                  <a:pt x="0" y="1509"/>
                </a:lnTo>
                <a:lnTo>
                  <a:pt x="0" y="0"/>
                </a:lnTo>
                <a:close/>
              </a:path>
            </a:pathLst>
          </a:custGeom>
          <a:solidFill>
            <a:srgbClr val="FFFFFF"/>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8" name="フリーフォーム: 図形 277"/>
          <p:cNvSpPr/>
          <p:nvPr/>
        </p:nvSpPr>
        <p:spPr>
          <a:xfrm>
            <a:off x="752400" y="4952880"/>
            <a:ext cx="6058080" cy="533520"/>
          </a:xfrm>
          <a:custGeom>
            <a:avLst/>
            <a:gdLst/>
            <a:ahLst/>
            <a:cxnLst/>
            <a:rect l="0" t="0" r="r" b="b"/>
            <a:pathLst>
              <a:path w="16828" h="1482">
                <a:moveTo>
                  <a:pt x="0" y="0"/>
                </a:moveTo>
                <a:lnTo>
                  <a:pt x="16828" y="0"/>
                </a:lnTo>
                <a:lnTo>
                  <a:pt x="16828" y="1482"/>
                </a:lnTo>
                <a:lnTo>
                  <a:pt x="0" y="1482"/>
                </a:lnTo>
                <a:lnTo>
                  <a:pt x="0" y="0"/>
                </a:lnTo>
                <a:close/>
              </a:path>
            </a:pathLst>
          </a:custGeom>
          <a:solidFill>
            <a:srgbClr val="F6F8F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79" name="フリーフォーム: 図形 278"/>
          <p:cNvSpPr/>
          <p:nvPr/>
        </p:nvSpPr>
        <p:spPr>
          <a:xfrm>
            <a:off x="6810120" y="4952880"/>
            <a:ext cx="3848400" cy="533520"/>
          </a:xfrm>
          <a:custGeom>
            <a:avLst/>
            <a:gdLst/>
            <a:ahLst/>
            <a:cxnLst/>
            <a:rect l="0" t="0" r="r" b="b"/>
            <a:pathLst>
              <a:path w="10690" h="1482">
                <a:moveTo>
                  <a:pt x="0" y="0"/>
                </a:moveTo>
                <a:lnTo>
                  <a:pt x="10690" y="0"/>
                </a:lnTo>
                <a:lnTo>
                  <a:pt x="10690" y="1482"/>
                </a:lnTo>
                <a:lnTo>
                  <a:pt x="0" y="1482"/>
                </a:lnTo>
                <a:lnTo>
                  <a:pt x="0" y="0"/>
                </a:lnTo>
                <a:close/>
              </a:path>
            </a:pathLst>
          </a:custGeom>
          <a:solidFill>
            <a:srgbClr val="F6F8FA"/>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0" name="フリーフォーム: 図形 279"/>
          <p:cNvSpPr/>
          <p:nvPr/>
        </p:nvSpPr>
        <p:spPr>
          <a:xfrm>
            <a:off x="752400" y="2790720"/>
            <a:ext cx="9720" cy="552600"/>
          </a:xfrm>
          <a:custGeom>
            <a:avLst/>
            <a:gdLst/>
            <a:ahLst/>
            <a:cxnLst/>
            <a:rect l="0" t="0" r="r" b="b"/>
            <a:pathLst>
              <a:path w="27" h="1535">
                <a:moveTo>
                  <a:pt x="0" y="0"/>
                </a:moveTo>
                <a:lnTo>
                  <a:pt x="27" y="0"/>
                </a:lnTo>
                <a:lnTo>
                  <a:pt x="27" y="1535"/>
                </a:lnTo>
                <a:lnTo>
                  <a:pt x="0" y="1535"/>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1" name="フリーフォーム: 図形 280"/>
          <p:cNvSpPr/>
          <p:nvPr/>
        </p:nvSpPr>
        <p:spPr>
          <a:xfrm>
            <a:off x="752400" y="2790720"/>
            <a:ext cx="6067800" cy="9720"/>
          </a:xfrm>
          <a:custGeom>
            <a:avLst/>
            <a:gdLst/>
            <a:ahLst/>
            <a:cxnLst/>
            <a:rect l="0" t="0" r="r" b="b"/>
            <a:pathLst>
              <a:path w="16855" h="27">
                <a:moveTo>
                  <a:pt x="0" y="0"/>
                </a:moveTo>
                <a:lnTo>
                  <a:pt x="16855" y="0"/>
                </a:lnTo>
                <a:lnTo>
                  <a:pt x="16855" y="27"/>
                </a:lnTo>
                <a:lnTo>
                  <a:pt x="0" y="27"/>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2" name="フリーフォーム: 図形 281"/>
          <p:cNvSpPr/>
          <p:nvPr/>
        </p:nvSpPr>
        <p:spPr>
          <a:xfrm>
            <a:off x="6810120" y="2790720"/>
            <a:ext cx="10080" cy="552600"/>
          </a:xfrm>
          <a:custGeom>
            <a:avLst/>
            <a:gdLst/>
            <a:ahLst/>
            <a:cxnLst/>
            <a:rect l="0" t="0" r="r" b="b"/>
            <a:pathLst>
              <a:path w="28" h="1535">
                <a:moveTo>
                  <a:pt x="0" y="0"/>
                </a:moveTo>
                <a:lnTo>
                  <a:pt x="28" y="0"/>
                </a:lnTo>
                <a:lnTo>
                  <a:pt x="28" y="1535"/>
                </a:lnTo>
                <a:lnTo>
                  <a:pt x="0" y="1535"/>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3" name="フリーフォーム: 図形 282"/>
          <p:cNvSpPr/>
          <p:nvPr/>
        </p:nvSpPr>
        <p:spPr>
          <a:xfrm>
            <a:off x="6819840" y="2790720"/>
            <a:ext cx="3848400" cy="9720"/>
          </a:xfrm>
          <a:custGeom>
            <a:avLst/>
            <a:gdLst/>
            <a:ahLst/>
            <a:cxnLst/>
            <a:rect l="0" t="0" r="r" b="b"/>
            <a:pathLst>
              <a:path w="10690" h="27">
                <a:moveTo>
                  <a:pt x="0" y="0"/>
                </a:moveTo>
                <a:lnTo>
                  <a:pt x="10690" y="0"/>
                </a:lnTo>
                <a:lnTo>
                  <a:pt x="10690" y="27"/>
                </a:lnTo>
                <a:lnTo>
                  <a:pt x="0" y="27"/>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4" name="フリーフォーム: 図形 283"/>
          <p:cNvSpPr/>
          <p:nvPr/>
        </p:nvSpPr>
        <p:spPr>
          <a:xfrm>
            <a:off x="10658160" y="2790720"/>
            <a:ext cx="10080" cy="552600"/>
          </a:xfrm>
          <a:custGeom>
            <a:avLst/>
            <a:gdLst/>
            <a:ahLst/>
            <a:cxnLst/>
            <a:rect l="0" t="0" r="r" b="b"/>
            <a:pathLst>
              <a:path w="28" h="1535">
                <a:moveTo>
                  <a:pt x="0" y="0"/>
                </a:moveTo>
                <a:lnTo>
                  <a:pt x="28" y="0"/>
                </a:lnTo>
                <a:lnTo>
                  <a:pt x="28" y="1535"/>
                </a:lnTo>
                <a:lnTo>
                  <a:pt x="0" y="1535"/>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5" name="フリーフォーム: 図形 284"/>
          <p:cNvSpPr/>
          <p:nvPr/>
        </p:nvSpPr>
        <p:spPr>
          <a:xfrm>
            <a:off x="752400" y="3333600"/>
            <a:ext cx="6067800" cy="9720"/>
          </a:xfrm>
          <a:custGeom>
            <a:avLst/>
            <a:gdLst/>
            <a:ahLst/>
            <a:cxnLst/>
            <a:rect l="0" t="0" r="r" b="b"/>
            <a:pathLst>
              <a:path w="16855" h="27">
                <a:moveTo>
                  <a:pt x="0" y="0"/>
                </a:moveTo>
                <a:lnTo>
                  <a:pt x="16855" y="0"/>
                </a:lnTo>
                <a:lnTo>
                  <a:pt x="16855" y="27"/>
                </a:lnTo>
                <a:lnTo>
                  <a:pt x="0" y="27"/>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6" name="フリーフォーム: 図形 285"/>
          <p:cNvSpPr/>
          <p:nvPr/>
        </p:nvSpPr>
        <p:spPr>
          <a:xfrm>
            <a:off x="6819840" y="3333600"/>
            <a:ext cx="3848400" cy="9720"/>
          </a:xfrm>
          <a:custGeom>
            <a:avLst/>
            <a:gdLst/>
            <a:ahLst/>
            <a:cxnLst/>
            <a:rect l="0" t="0" r="r" b="b"/>
            <a:pathLst>
              <a:path w="10690" h="27">
                <a:moveTo>
                  <a:pt x="0" y="0"/>
                </a:moveTo>
                <a:lnTo>
                  <a:pt x="10690" y="0"/>
                </a:lnTo>
                <a:lnTo>
                  <a:pt x="10690" y="27"/>
                </a:lnTo>
                <a:lnTo>
                  <a:pt x="0" y="27"/>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7" name="フリーフォーム: 図形 286"/>
          <p:cNvSpPr/>
          <p:nvPr/>
        </p:nvSpPr>
        <p:spPr>
          <a:xfrm>
            <a:off x="752400" y="3342960"/>
            <a:ext cx="9720" cy="533880"/>
          </a:xfrm>
          <a:custGeom>
            <a:avLst/>
            <a:gdLst/>
            <a:ahLst/>
            <a:cxnLst/>
            <a:rect l="0" t="0" r="r" b="b"/>
            <a:pathLst>
              <a:path w="27" h="1483">
                <a:moveTo>
                  <a:pt x="0" y="0"/>
                </a:moveTo>
                <a:lnTo>
                  <a:pt x="27" y="0"/>
                </a:lnTo>
                <a:lnTo>
                  <a:pt x="27" y="1483"/>
                </a:lnTo>
                <a:lnTo>
                  <a:pt x="0" y="1483"/>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8" name="フリーフォーム: 図形 287"/>
          <p:cNvSpPr/>
          <p:nvPr/>
        </p:nvSpPr>
        <p:spPr>
          <a:xfrm>
            <a:off x="6810120" y="3342960"/>
            <a:ext cx="10080" cy="533880"/>
          </a:xfrm>
          <a:custGeom>
            <a:avLst/>
            <a:gdLst/>
            <a:ahLst/>
            <a:cxnLst/>
            <a:rect l="0" t="0" r="r" b="b"/>
            <a:pathLst>
              <a:path w="28" h="1483">
                <a:moveTo>
                  <a:pt x="0" y="0"/>
                </a:moveTo>
                <a:lnTo>
                  <a:pt x="28" y="0"/>
                </a:lnTo>
                <a:lnTo>
                  <a:pt x="28" y="1483"/>
                </a:lnTo>
                <a:lnTo>
                  <a:pt x="0" y="1483"/>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89" name="フリーフォーム: 図形 288"/>
          <p:cNvSpPr/>
          <p:nvPr/>
        </p:nvSpPr>
        <p:spPr>
          <a:xfrm>
            <a:off x="10658160" y="3342960"/>
            <a:ext cx="10080" cy="533880"/>
          </a:xfrm>
          <a:custGeom>
            <a:avLst/>
            <a:gdLst/>
            <a:ahLst/>
            <a:cxnLst/>
            <a:rect l="0" t="0" r="r" b="b"/>
            <a:pathLst>
              <a:path w="28" h="1483">
                <a:moveTo>
                  <a:pt x="0" y="0"/>
                </a:moveTo>
                <a:lnTo>
                  <a:pt x="28" y="0"/>
                </a:lnTo>
                <a:lnTo>
                  <a:pt x="28" y="1483"/>
                </a:lnTo>
                <a:lnTo>
                  <a:pt x="0" y="1483"/>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0" name="フリーフォーム: 図形 289"/>
          <p:cNvSpPr/>
          <p:nvPr/>
        </p:nvSpPr>
        <p:spPr>
          <a:xfrm>
            <a:off x="752400" y="3876480"/>
            <a:ext cx="9720" cy="543240"/>
          </a:xfrm>
          <a:custGeom>
            <a:avLst/>
            <a:gdLst/>
            <a:ahLst/>
            <a:cxnLst/>
            <a:rect l="0" t="0" r="r" b="b"/>
            <a:pathLst>
              <a:path w="27" h="1509">
                <a:moveTo>
                  <a:pt x="0" y="0"/>
                </a:moveTo>
                <a:lnTo>
                  <a:pt x="27" y="0"/>
                </a:lnTo>
                <a:lnTo>
                  <a:pt x="27" y="1509"/>
                </a:lnTo>
                <a:lnTo>
                  <a:pt x="0" y="1509"/>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1" name="フリーフォーム: 図形 290"/>
          <p:cNvSpPr/>
          <p:nvPr/>
        </p:nvSpPr>
        <p:spPr>
          <a:xfrm>
            <a:off x="752400" y="3867120"/>
            <a:ext cx="6067800" cy="9720"/>
          </a:xfrm>
          <a:custGeom>
            <a:avLst/>
            <a:gdLst/>
            <a:ahLst/>
            <a:cxnLst/>
            <a:rect l="0" t="0" r="r" b="b"/>
            <a:pathLst>
              <a:path w="16855" h="27">
                <a:moveTo>
                  <a:pt x="0" y="0"/>
                </a:moveTo>
                <a:lnTo>
                  <a:pt x="16855" y="0"/>
                </a:lnTo>
                <a:lnTo>
                  <a:pt x="16855" y="27"/>
                </a:lnTo>
                <a:lnTo>
                  <a:pt x="0" y="27"/>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2" name="フリーフォーム: 図形 291"/>
          <p:cNvSpPr/>
          <p:nvPr/>
        </p:nvSpPr>
        <p:spPr>
          <a:xfrm>
            <a:off x="6810120" y="3876480"/>
            <a:ext cx="10080" cy="543240"/>
          </a:xfrm>
          <a:custGeom>
            <a:avLst/>
            <a:gdLst/>
            <a:ahLst/>
            <a:cxnLst/>
            <a:rect l="0" t="0" r="r" b="b"/>
            <a:pathLst>
              <a:path w="28" h="1509">
                <a:moveTo>
                  <a:pt x="0" y="0"/>
                </a:moveTo>
                <a:lnTo>
                  <a:pt x="28" y="0"/>
                </a:lnTo>
                <a:lnTo>
                  <a:pt x="28" y="1509"/>
                </a:lnTo>
                <a:lnTo>
                  <a:pt x="0" y="1509"/>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3" name="フリーフォーム: 図形 292"/>
          <p:cNvSpPr/>
          <p:nvPr/>
        </p:nvSpPr>
        <p:spPr>
          <a:xfrm>
            <a:off x="6819840" y="3867120"/>
            <a:ext cx="3848400" cy="9720"/>
          </a:xfrm>
          <a:custGeom>
            <a:avLst/>
            <a:gdLst/>
            <a:ahLst/>
            <a:cxnLst/>
            <a:rect l="0" t="0" r="r" b="b"/>
            <a:pathLst>
              <a:path w="10690" h="27">
                <a:moveTo>
                  <a:pt x="0" y="0"/>
                </a:moveTo>
                <a:lnTo>
                  <a:pt x="10690" y="0"/>
                </a:lnTo>
                <a:lnTo>
                  <a:pt x="10690" y="27"/>
                </a:lnTo>
                <a:lnTo>
                  <a:pt x="0" y="27"/>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4" name="フリーフォーム: 図形 293"/>
          <p:cNvSpPr/>
          <p:nvPr/>
        </p:nvSpPr>
        <p:spPr>
          <a:xfrm>
            <a:off x="10658160" y="3876480"/>
            <a:ext cx="10080" cy="543240"/>
          </a:xfrm>
          <a:custGeom>
            <a:avLst/>
            <a:gdLst/>
            <a:ahLst/>
            <a:cxnLst/>
            <a:rect l="0" t="0" r="r" b="b"/>
            <a:pathLst>
              <a:path w="28" h="1509">
                <a:moveTo>
                  <a:pt x="0" y="0"/>
                </a:moveTo>
                <a:lnTo>
                  <a:pt x="28" y="0"/>
                </a:lnTo>
                <a:lnTo>
                  <a:pt x="28" y="1509"/>
                </a:lnTo>
                <a:lnTo>
                  <a:pt x="0" y="1509"/>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5" name="フリーフォーム: 図形 294"/>
          <p:cNvSpPr/>
          <p:nvPr/>
        </p:nvSpPr>
        <p:spPr>
          <a:xfrm>
            <a:off x="752400" y="4419360"/>
            <a:ext cx="9720" cy="533880"/>
          </a:xfrm>
          <a:custGeom>
            <a:avLst/>
            <a:gdLst/>
            <a:ahLst/>
            <a:cxnLst/>
            <a:rect l="0" t="0" r="r" b="b"/>
            <a:pathLst>
              <a:path w="27" h="1483">
                <a:moveTo>
                  <a:pt x="0" y="0"/>
                </a:moveTo>
                <a:lnTo>
                  <a:pt x="27" y="0"/>
                </a:lnTo>
                <a:lnTo>
                  <a:pt x="27" y="1483"/>
                </a:lnTo>
                <a:lnTo>
                  <a:pt x="0" y="1483"/>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6" name="フリーフォーム: 図形 295"/>
          <p:cNvSpPr/>
          <p:nvPr/>
        </p:nvSpPr>
        <p:spPr>
          <a:xfrm>
            <a:off x="752400" y="4410000"/>
            <a:ext cx="6067800" cy="9720"/>
          </a:xfrm>
          <a:custGeom>
            <a:avLst/>
            <a:gdLst/>
            <a:ahLst/>
            <a:cxnLst/>
            <a:rect l="0" t="0" r="r" b="b"/>
            <a:pathLst>
              <a:path w="16855" h="27">
                <a:moveTo>
                  <a:pt x="0" y="0"/>
                </a:moveTo>
                <a:lnTo>
                  <a:pt x="16855" y="0"/>
                </a:lnTo>
                <a:lnTo>
                  <a:pt x="16855" y="27"/>
                </a:lnTo>
                <a:lnTo>
                  <a:pt x="0" y="27"/>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7" name="フリーフォーム: 図形 296"/>
          <p:cNvSpPr/>
          <p:nvPr/>
        </p:nvSpPr>
        <p:spPr>
          <a:xfrm>
            <a:off x="6810120" y="4419360"/>
            <a:ext cx="10080" cy="533880"/>
          </a:xfrm>
          <a:custGeom>
            <a:avLst/>
            <a:gdLst/>
            <a:ahLst/>
            <a:cxnLst/>
            <a:rect l="0" t="0" r="r" b="b"/>
            <a:pathLst>
              <a:path w="28" h="1483">
                <a:moveTo>
                  <a:pt x="0" y="0"/>
                </a:moveTo>
                <a:lnTo>
                  <a:pt x="28" y="0"/>
                </a:lnTo>
                <a:lnTo>
                  <a:pt x="28" y="1483"/>
                </a:lnTo>
                <a:lnTo>
                  <a:pt x="0" y="1483"/>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8" name="フリーフォーム: 図形 297"/>
          <p:cNvSpPr/>
          <p:nvPr/>
        </p:nvSpPr>
        <p:spPr>
          <a:xfrm>
            <a:off x="6819840" y="4410000"/>
            <a:ext cx="3848400" cy="9720"/>
          </a:xfrm>
          <a:custGeom>
            <a:avLst/>
            <a:gdLst/>
            <a:ahLst/>
            <a:cxnLst/>
            <a:rect l="0" t="0" r="r" b="b"/>
            <a:pathLst>
              <a:path w="10690" h="27">
                <a:moveTo>
                  <a:pt x="0" y="0"/>
                </a:moveTo>
                <a:lnTo>
                  <a:pt x="10690" y="0"/>
                </a:lnTo>
                <a:lnTo>
                  <a:pt x="10690" y="27"/>
                </a:lnTo>
                <a:lnTo>
                  <a:pt x="0" y="27"/>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299" name="フリーフォーム: 図形 298"/>
          <p:cNvSpPr/>
          <p:nvPr/>
        </p:nvSpPr>
        <p:spPr>
          <a:xfrm>
            <a:off x="10658160" y="4419360"/>
            <a:ext cx="10080" cy="533880"/>
          </a:xfrm>
          <a:custGeom>
            <a:avLst/>
            <a:gdLst/>
            <a:ahLst/>
            <a:cxnLst/>
            <a:rect l="0" t="0" r="r" b="b"/>
            <a:pathLst>
              <a:path w="28" h="1483">
                <a:moveTo>
                  <a:pt x="0" y="0"/>
                </a:moveTo>
                <a:lnTo>
                  <a:pt x="28" y="0"/>
                </a:lnTo>
                <a:lnTo>
                  <a:pt x="28" y="1483"/>
                </a:lnTo>
                <a:lnTo>
                  <a:pt x="0" y="1483"/>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0" name="フリーフォーム: 図形 299"/>
          <p:cNvSpPr/>
          <p:nvPr/>
        </p:nvSpPr>
        <p:spPr>
          <a:xfrm>
            <a:off x="752400" y="4952880"/>
            <a:ext cx="9720" cy="543240"/>
          </a:xfrm>
          <a:custGeom>
            <a:avLst/>
            <a:gdLst/>
            <a:ahLst/>
            <a:cxnLst/>
            <a:rect l="0" t="0" r="r" b="b"/>
            <a:pathLst>
              <a:path w="27" h="1509">
                <a:moveTo>
                  <a:pt x="0" y="0"/>
                </a:moveTo>
                <a:lnTo>
                  <a:pt x="27" y="0"/>
                </a:lnTo>
                <a:lnTo>
                  <a:pt x="27" y="1509"/>
                </a:lnTo>
                <a:lnTo>
                  <a:pt x="0" y="1509"/>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1" name="フリーフォーム: 図形 300"/>
          <p:cNvSpPr/>
          <p:nvPr/>
        </p:nvSpPr>
        <p:spPr>
          <a:xfrm>
            <a:off x="752400" y="4943160"/>
            <a:ext cx="6067800" cy="10080"/>
          </a:xfrm>
          <a:custGeom>
            <a:avLst/>
            <a:gdLst/>
            <a:ahLst/>
            <a:cxnLst/>
            <a:rect l="0" t="0" r="r" b="b"/>
            <a:pathLst>
              <a:path w="16855" h="28">
                <a:moveTo>
                  <a:pt x="0" y="0"/>
                </a:moveTo>
                <a:lnTo>
                  <a:pt x="16855" y="0"/>
                </a:lnTo>
                <a:lnTo>
                  <a:pt x="16855" y="28"/>
                </a:lnTo>
                <a:lnTo>
                  <a:pt x="0" y="28"/>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2" name="フリーフォーム: 図形 301"/>
          <p:cNvSpPr/>
          <p:nvPr/>
        </p:nvSpPr>
        <p:spPr>
          <a:xfrm>
            <a:off x="6810120" y="4952880"/>
            <a:ext cx="10080" cy="543240"/>
          </a:xfrm>
          <a:custGeom>
            <a:avLst/>
            <a:gdLst/>
            <a:ahLst/>
            <a:cxnLst/>
            <a:rect l="0" t="0" r="r" b="b"/>
            <a:pathLst>
              <a:path w="28" h="1509">
                <a:moveTo>
                  <a:pt x="0" y="0"/>
                </a:moveTo>
                <a:lnTo>
                  <a:pt x="28" y="0"/>
                </a:lnTo>
                <a:lnTo>
                  <a:pt x="28" y="1509"/>
                </a:lnTo>
                <a:lnTo>
                  <a:pt x="0" y="1509"/>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3" name="フリーフォーム: 図形 302"/>
          <p:cNvSpPr/>
          <p:nvPr/>
        </p:nvSpPr>
        <p:spPr>
          <a:xfrm>
            <a:off x="6819840" y="4943160"/>
            <a:ext cx="3848400" cy="10080"/>
          </a:xfrm>
          <a:custGeom>
            <a:avLst/>
            <a:gdLst/>
            <a:ahLst/>
            <a:cxnLst/>
            <a:rect l="0" t="0" r="r" b="b"/>
            <a:pathLst>
              <a:path w="10690" h="28">
                <a:moveTo>
                  <a:pt x="0" y="0"/>
                </a:moveTo>
                <a:lnTo>
                  <a:pt x="10690" y="0"/>
                </a:lnTo>
                <a:lnTo>
                  <a:pt x="10690" y="28"/>
                </a:lnTo>
                <a:lnTo>
                  <a:pt x="0" y="28"/>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4" name="フリーフォーム: 図形 303"/>
          <p:cNvSpPr/>
          <p:nvPr/>
        </p:nvSpPr>
        <p:spPr>
          <a:xfrm>
            <a:off x="10658160" y="4952880"/>
            <a:ext cx="10080" cy="543240"/>
          </a:xfrm>
          <a:custGeom>
            <a:avLst/>
            <a:gdLst/>
            <a:ahLst/>
            <a:cxnLst/>
            <a:rect l="0" t="0" r="r" b="b"/>
            <a:pathLst>
              <a:path w="28" h="1509">
                <a:moveTo>
                  <a:pt x="0" y="0"/>
                </a:moveTo>
                <a:lnTo>
                  <a:pt x="28" y="0"/>
                </a:lnTo>
                <a:lnTo>
                  <a:pt x="28" y="1509"/>
                </a:lnTo>
                <a:lnTo>
                  <a:pt x="0" y="1509"/>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5" name="フリーフォーム: 図形 304"/>
          <p:cNvSpPr/>
          <p:nvPr/>
        </p:nvSpPr>
        <p:spPr>
          <a:xfrm>
            <a:off x="752400" y="5486040"/>
            <a:ext cx="6067800" cy="10080"/>
          </a:xfrm>
          <a:custGeom>
            <a:avLst/>
            <a:gdLst/>
            <a:ahLst/>
            <a:cxnLst/>
            <a:rect l="0" t="0" r="r" b="b"/>
            <a:pathLst>
              <a:path w="16855" h="28">
                <a:moveTo>
                  <a:pt x="0" y="0"/>
                </a:moveTo>
                <a:lnTo>
                  <a:pt x="16855" y="0"/>
                </a:lnTo>
                <a:lnTo>
                  <a:pt x="16855" y="28"/>
                </a:lnTo>
                <a:lnTo>
                  <a:pt x="0" y="28"/>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6" name="フリーフォーム: 図形 305"/>
          <p:cNvSpPr/>
          <p:nvPr/>
        </p:nvSpPr>
        <p:spPr>
          <a:xfrm>
            <a:off x="6819840" y="5486040"/>
            <a:ext cx="3848400" cy="10080"/>
          </a:xfrm>
          <a:custGeom>
            <a:avLst/>
            <a:gdLst/>
            <a:ahLst/>
            <a:cxnLst/>
            <a:rect l="0" t="0" r="r" b="b"/>
            <a:pathLst>
              <a:path w="10690" h="28">
                <a:moveTo>
                  <a:pt x="0" y="0"/>
                </a:moveTo>
                <a:lnTo>
                  <a:pt x="10690" y="0"/>
                </a:lnTo>
                <a:lnTo>
                  <a:pt x="10690" y="28"/>
                </a:lnTo>
                <a:lnTo>
                  <a:pt x="0" y="28"/>
                </a:lnTo>
                <a:lnTo>
                  <a:pt x="0" y="0"/>
                </a:lnTo>
                <a:close/>
              </a:path>
            </a:pathLst>
          </a:custGeom>
          <a:solidFill>
            <a:srgbClr val="D1D9E0"/>
          </a:solidFill>
          <a:ln w="0">
            <a:noFill/>
          </a:ln>
        </p:spPr>
        <p:txBody>
          <a:bodyPr lIns="0" tIns="0" rIns="0" bIns="0" anchor="t">
            <a:noAutofit/>
          </a:bodyPr>
          <a:lstStyle/>
          <a:p>
            <a:endParaRPr lang="en-US" sz="2400" b="0" strike="noStrike" spc="-1">
              <a:solidFill>
                <a:srgbClr val="000000"/>
              </a:solidFill>
              <a:latin typeface="Times New Roman"/>
            </a:endParaRPr>
          </a:p>
        </p:txBody>
      </p:sp>
      <p:sp>
        <p:nvSpPr>
          <p:cNvPr id="307" name="テキスト ボックス 306"/>
          <p:cNvSpPr txBox="1"/>
          <p:nvPr/>
        </p:nvSpPr>
        <p:spPr>
          <a:xfrm>
            <a:off x="747720" y="788040"/>
            <a:ext cx="303336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ナビゲーション（大域</a:t>
            </a:r>
            <a:endParaRPr lang="en-US" sz="2390" b="0" strike="noStrike" spc="-1">
              <a:solidFill>
                <a:srgbClr val="000000"/>
              </a:solidFill>
              <a:latin typeface="Times New Roman"/>
            </a:endParaRPr>
          </a:p>
        </p:txBody>
      </p:sp>
      <p:sp>
        <p:nvSpPr>
          <p:cNvPr id="308" name="テキスト ボックス 307"/>
          <p:cNvSpPr txBox="1"/>
          <p:nvPr/>
        </p:nvSpPr>
        <p:spPr>
          <a:xfrm>
            <a:off x="3785400" y="780120"/>
            <a:ext cx="30348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a:t>
            </a:r>
            <a:endParaRPr lang="en-US" sz="2390" b="0" strike="noStrike" spc="-1">
              <a:solidFill>
                <a:srgbClr val="000000"/>
              </a:solidFill>
              <a:latin typeface="Times New Roman"/>
            </a:endParaRPr>
          </a:p>
        </p:txBody>
      </p:sp>
      <p:sp>
        <p:nvSpPr>
          <p:cNvPr id="309" name="テキスト ボックス 308"/>
          <p:cNvSpPr txBox="1"/>
          <p:nvPr/>
        </p:nvSpPr>
        <p:spPr>
          <a:xfrm>
            <a:off x="3958920" y="788040"/>
            <a:ext cx="18205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局所）の問題</a:t>
            </a:r>
            <a:endParaRPr lang="en-US" sz="2390" b="0" strike="noStrike" spc="-1">
              <a:solidFill>
                <a:srgbClr val="000000"/>
              </a:solidFill>
              <a:latin typeface="Times New Roman"/>
            </a:endParaRPr>
          </a:p>
        </p:txBody>
      </p:sp>
      <p:sp>
        <p:nvSpPr>
          <p:cNvPr id="310" name="テキスト ボックス 309"/>
          <p:cNvSpPr txBox="1"/>
          <p:nvPr/>
        </p:nvSpPr>
        <p:spPr>
          <a:xfrm>
            <a:off x="5781600" y="780120"/>
            <a:ext cx="330120" cy="413640"/>
          </a:xfrm>
          <a:prstGeom prst="rect">
            <a:avLst/>
          </a:prstGeom>
          <a:noFill/>
          <a:ln w="0">
            <a:noFill/>
          </a:ln>
        </p:spPr>
        <p:txBody>
          <a:bodyPr wrap="none" lIns="0" tIns="0" rIns="0" bIns="0" anchor="t">
            <a:noAutofit/>
          </a:bodyPr>
          <a:lstStyle/>
          <a:p>
            <a:r>
              <a:rPr lang="en-US" sz="2390" b="1" strike="noStrike" spc="-1">
                <a:solidFill>
                  <a:srgbClr val="1F2328"/>
                </a:solidFill>
                <a:latin typeface="NotoSans-Semi"/>
                <a:ea typeface="NotoSans-Semi"/>
              </a:rPr>
              <a:t> = </a:t>
            </a:r>
            <a:endParaRPr lang="en-US" sz="2390" b="0" strike="noStrike" spc="-1">
              <a:solidFill>
                <a:srgbClr val="000000"/>
              </a:solidFill>
              <a:latin typeface="Times New Roman"/>
            </a:endParaRPr>
          </a:p>
        </p:txBody>
      </p:sp>
      <p:sp>
        <p:nvSpPr>
          <p:cNvPr id="311" name="フリーフォーム: 図形 310"/>
          <p:cNvSpPr/>
          <p:nvPr/>
        </p:nvSpPr>
        <p:spPr>
          <a:xfrm>
            <a:off x="1047600" y="1504800"/>
            <a:ext cx="95400" cy="95400"/>
          </a:xfrm>
          <a:custGeom>
            <a:avLst/>
            <a:gdLst/>
            <a:ahLst/>
            <a:cxnLst/>
            <a:rect l="0" t="0" r="r" b="b"/>
            <a:pathLst>
              <a:path w="265" h="265">
                <a:moveTo>
                  <a:pt x="265" y="132"/>
                </a:moveTo>
                <a:cubicBezTo>
                  <a:pt x="265" y="150"/>
                  <a:pt x="262" y="167"/>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7"/>
                  <a:pt x="0" y="150"/>
                  <a:pt x="0" y="132"/>
                </a:cubicBezTo>
                <a:cubicBezTo>
                  <a:pt x="0" y="115"/>
                  <a:pt x="3" y="98"/>
                  <a:pt x="10" y="82"/>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2"/>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2" name="テキスト ボックス 311"/>
          <p:cNvSpPr txBox="1"/>
          <p:nvPr/>
        </p:nvSpPr>
        <p:spPr>
          <a:xfrm>
            <a:off x="6113160" y="788040"/>
            <a:ext cx="607320" cy="398160"/>
          </a:xfrm>
          <a:prstGeom prst="rect">
            <a:avLst/>
          </a:prstGeom>
          <a:noFill/>
          <a:ln w="0">
            <a:noFill/>
          </a:ln>
        </p:spPr>
        <p:txBody>
          <a:bodyPr wrap="none" lIns="0" tIns="0" rIns="0" bIns="0" anchor="t">
            <a:noAutofit/>
          </a:bodyPr>
          <a:lstStyle/>
          <a:p>
            <a:r>
              <a:rPr lang="zh-CN" sz="2390" b="0" strike="noStrike" spc="-1">
                <a:solidFill>
                  <a:srgbClr val="1F2328"/>
                </a:solidFill>
                <a:latin typeface="DroidSansFallback"/>
                <a:ea typeface="DroidSansFallback"/>
              </a:rPr>
              <a:t>制御</a:t>
            </a:r>
            <a:endParaRPr lang="en-US" sz="2390" b="0" strike="noStrike" spc="-1">
              <a:solidFill>
                <a:srgbClr val="000000"/>
              </a:solidFill>
              <a:latin typeface="Times New Roman"/>
            </a:endParaRPr>
          </a:p>
        </p:txBody>
      </p:sp>
      <p:sp>
        <p:nvSpPr>
          <p:cNvPr id="313" name="フリーフォーム: 図形 312"/>
          <p:cNvSpPr/>
          <p:nvPr/>
        </p:nvSpPr>
        <p:spPr>
          <a:xfrm>
            <a:off x="1047600" y="1981080"/>
            <a:ext cx="95400" cy="95400"/>
          </a:xfrm>
          <a:custGeom>
            <a:avLst/>
            <a:gdLst/>
            <a:ahLst/>
            <a:cxnLst/>
            <a:rect l="0" t="0" r="r" b="b"/>
            <a:pathLst>
              <a:path w="265" h="265">
                <a:moveTo>
                  <a:pt x="265" y="132"/>
                </a:moveTo>
                <a:cubicBezTo>
                  <a:pt x="265" y="150"/>
                  <a:pt x="262" y="167"/>
                  <a:pt x="255" y="184"/>
                </a:cubicBezTo>
                <a:cubicBezTo>
                  <a:pt x="249" y="200"/>
                  <a:pt x="239" y="214"/>
                  <a:pt x="227" y="227"/>
                </a:cubicBezTo>
                <a:cubicBezTo>
                  <a:pt x="214" y="239"/>
                  <a:pt x="200" y="249"/>
                  <a:pt x="184" y="255"/>
                </a:cubicBezTo>
                <a:cubicBezTo>
                  <a:pt x="168" y="262"/>
                  <a:pt x="151" y="265"/>
                  <a:pt x="133" y="265"/>
                </a:cubicBezTo>
                <a:cubicBezTo>
                  <a:pt x="115" y="265"/>
                  <a:pt x="98" y="262"/>
                  <a:pt x="82" y="255"/>
                </a:cubicBezTo>
                <a:cubicBezTo>
                  <a:pt x="65" y="249"/>
                  <a:pt x="51" y="239"/>
                  <a:pt x="39" y="227"/>
                </a:cubicBezTo>
                <a:cubicBezTo>
                  <a:pt x="26" y="214"/>
                  <a:pt x="17" y="200"/>
                  <a:pt x="10" y="184"/>
                </a:cubicBezTo>
                <a:cubicBezTo>
                  <a:pt x="3" y="167"/>
                  <a:pt x="0" y="150"/>
                  <a:pt x="0" y="132"/>
                </a:cubicBezTo>
                <a:cubicBezTo>
                  <a:pt x="0" y="115"/>
                  <a:pt x="3" y="98"/>
                  <a:pt x="10" y="81"/>
                </a:cubicBezTo>
                <a:cubicBezTo>
                  <a:pt x="17" y="65"/>
                  <a:pt x="26" y="51"/>
                  <a:pt x="39" y="39"/>
                </a:cubicBezTo>
                <a:cubicBezTo>
                  <a:pt x="51" y="26"/>
                  <a:pt x="65" y="17"/>
                  <a:pt x="82" y="10"/>
                </a:cubicBezTo>
                <a:cubicBezTo>
                  <a:pt x="98" y="3"/>
                  <a:pt x="115" y="0"/>
                  <a:pt x="133" y="0"/>
                </a:cubicBezTo>
                <a:cubicBezTo>
                  <a:pt x="151" y="0"/>
                  <a:pt x="168" y="3"/>
                  <a:pt x="184" y="10"/>
                </a:cubicBezTo>
                <a:cubicBezTo>
                  <a:pt x="200" y="17"/>
                  <a:pt x="214" y="26"/>
                  <a:pt x="227" y="39"/>
                </a:cubicBezTo>
                <a:cubicBezTo>
                  <a:pt x="239" y="51"/>
                  <a:pt x="249" y="65"/>
                  <a:pt x="255" y="81"/>
                </a:cubicBezTo>
                <a:cubicBezTo>
                  <a:pt x="262" y="98"/>
                  <a:pt x="265" y="115"/>
                  <a:pt x="265" y="132"/>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4" name="テキスト ボックス 313"/>
          <p:cNvSpPr txBox="1"/>
          <p:nvPr/>
        </p:nvSpPr>
        <p:spPr>
          <a:xfrm>
            <a:off x="1300320" y="1359720"/>
            <a:ext cx="634500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探索は手段であって、制御問題と考えることが妥当</a:t>
            </a:r>
            <a:endParaRPr lang="en-US" sz="2170" b="0" strike="noStrike" spc="-1">
              <a:solidFill>
                <a:srgbClr val="000000"/>
              </a:solidFill>
              <a:latin typeface="Times New Roman"/>
            </a:endParaRPr>
          </a:p>
        </p:txBody>
      </p:sp>
      <p:sp>
        <p:nvSpPr>
          <p:cNvPr id="315" name="テキスト ボックス 314"/>
          <p:cNvSpPr txBox="1"/>
          <p:nvPr/>
        </p:nvSpPr>
        <p:spPr>
          <a:xfrm>
            <a:off x="1300320" y="183600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a:t>
            </a:r>
            <a:endParaRPr lang="en-US" sz="2170" b="0" strike="noStrike" spc="-1">
              <a:solidFill>
                <a:srgbClr val="000000"/>
              </a:solidFill>
              <a:latin typeface="Times New Roman"/>
            </a:endParaRPr>
          </a:p>
        </p:txBody>
      </p:sp>
      <p:sp>
        <p:nvSpPr>
          <p:cNvPr id="316" name="テキスト ボックス 315"/>
          <p:cNvSpPr txBox="1"/>
          <p:nvPr/>
        </p:nvSpPr>
        <p:spPr>
          <a:xfrm>
            <a:off x="1852560" y="1828800"/>
            <a:ext cx="275760" cy="375120"/>
          </a:xfrm>
          <a:prstGeom prst="rect">
            <a:avLst/>
          </a:prstGeom>
          <a:noFill/>
          <a:ln w="0">
            <a:noFill/>
          </a:ln>
        </p:spPr>
        <p:txBody>
          <a:bodyPr wrap="none" lIns="0" tIns="0" rIns="0" bIns="0" anchor="t">
            <a:noAutofit/>
          </a:bodyPr>
          <a:lstStyle/>
          <a:p>
            <a:r>
              <a:rPr lang="en-US" sz="2170" b="0" strike="noStrike" spc="-1">
                <a:solidFill>
                  <a:srgbClr val="1F2328"/>
                </a:solidFill>
                <a:latin typeface="NotoSans"/>
                <a:ea typeface="NotoSans"/>
              </a:rPr>
              <a:t>: </a:t>
            </a:r>
            <a:endParaRPr lang="en-US" sz="2170" b="0" strike="noStrike" spc="-1">
              <a:solidFill>
                <a:srgbClr val="000000"/>
              </a:solidFill>
              <a:latin typeface="Times New Roman"/>
            </a:endParaRPr>
          </a:p>
        </p:txBody>
      </p:sp>
      <p:sp>
        <p:nvSpPr>
          <p:cNvPr id="317" name="フリーフォーム: 図形 316"/>
          <p:cNvSpPr/>
          <p:nvPr/>
        </p:nvSpPr>
        <p:spPr>
          <a:xfrm>
            <a:off x="4224240" y="1971360"/>
            <a:ext cx="186480" cy="154440"/>
          </a:xfrm>
          <a:custGeom>
            <a:avLst/>
            <a:gdLst/>
            <a:ahLst/>
            <a:cxnLst/>
            <a:rect l="0" t="0" r="r" b="b"/>
            <a:pathLst>
              <a:path w="518" h="429">
                <a:moveTo>
                  <a:pt x="29" y="159"/>
                </a:moveTo>
                <a:lnTo>
                  <a:pt x="19" y="159"/>
                </a:lnTo>
                <a:cubicBezTo>
                  <a:pt x="6" y="159"/>
                  <a:pt x="0" y="154"/>
                  <a:pt x="0" y="145"/>
                </a:cubicBezTo>
                <a:cubicBezTo>
                  <a:pt x="0" y="144"/>
                  <a:pt x="1" y="141"/>
                  <a:pt x="2" y="135"/>
                </a:cubicBezTo>
                <a:cubicBezTo>
                  <a:pt x="3" y="130"/>
                  <a:pt x="7" y="122"/>
                  <a:pt x="12" y="112"/>
                </a:cubicBezTo>
                <a:cubicBezTo>
                  <a:pt x="18" y="102"/>
                  <a:pt x="24" y="92"/>
                  <a:pt x="31" y="81"/>
                </a:cubicBezTo>
                <a:cubicBezTo>
                  <a:pt x="38" y="71"/>
                  <a:pt x="48" y="60"/>
                  <a:pt x="62" y="48"/>
                </a:cubicBezTo>
                <a:cubicBezTo>
                  <a:pt x="77" y="36"/>
                  <a:pt x="92" y="26"/>
                  <a:pt x="108" y="18"/>
                </a:cubicBezTo>
                <a:cubicBezTo>
                  <a:pt x="133" y="7"/>
                  <a:pt x="156" y="1"/>
                  <a:pt x="177" y="1"/>
                </a:cubicBezTo>
                <a:lnTo>
                  <a:pt x="180" y="1"/>
                </a:lnTo>
                <a:cubicBezTo>
                  <a:pt x="203" y="1"/>
                  <a:pt x="217" y="2"/>
                  <a:pt x="222" y="2"/>
                </a:cubicBezTo>
                <a:cubicBezTo>
                  <a:pt x="270" y="10"/>
                  <a:pt x="301" y="26"/>
                  <a:pt x="315" y="49"/>
                </a:cubicBezTo>
                <a:lnTo>
                  <a:pt x="325" y="39"/>
                </a:lnTo>
                <a:cubicBezTo>
                  <a:pt x="351" y="13"/>
                  <a:pt x="379" y="0"/>
                  <a:pt x="409" y="0"/>
                </a:cubicBezTo>
                <a:cubicBezTo>
                  <a:pt x="445" y="0"/>
                  <a:pt x="471" y="10"/>
                  <a:pt x="489" y="29"/>
                </a:cubicBezTo>
                <a:cubicBezTo>
                  <a:pt x="508" y="48"/>
                  <a:pt x="518" y="72"/>
                  <a:pt x="518" y="99"/>
                </a:cubicBezTo>
                <a:cubicBezTo>
                  <a:pt x="518" y="126"/>
                  <a:pt x="510" y="146"/>
                  <a:pt x="494" y="160"/>
                </a:cubicBezTo>
                <a:cubicBezTo>
                  <a:pt x="478" y="175"/>
                  <a:pt x="461" y="182"/>
                  <a:pt x="442" y="183"/>
                </a:cubicBezTo>
                <a:cubicBezTo>
                  <a:pt x="428" y="183"/>
                  <a:pt x="415" y="178"/>
                  <a:pt x="405" y="170"/>
                </a:cubicBezTo>
                <a:cubicBezTo>
                  <a:pt x="395" y="161"/>
                  <a:pt x="390" y="149"/>
                  <a:pt x="390" y="134"/>
                </a:cubicBezTo>
                <a:cubicBezTo>
                  <a:pt x="390" y="113"/>
                  <a:pt x="398" y="94"/>
                  <a:pt x="414" y="79"/>
                </a:cubicBezTo>
                <a:cubicBezTo>
                  <a:pt x="423" y="73"/>
                  <a:pt x="433" y="68"/>
                  <a:pt x="445" y="63"/>
                </a:cubicBezTo>
                <a:cubicBezTo>
                  <a:pt x="445" y="62"/>
                  <a:pt x="444" y="61"/>
                  <a:pt x="441" y="59"/>
                </a:cubicBezTo>
                <a:cubicBezTo>
                  <a:pt x="439" y="57"/>
                  <a:pt x="434" y="55"/>
                  <a:pt x="428" y="52"/>
                </a:cubicBezTo>
                <a:cubicBezTo>
                  <a:pt x="422" y="50"/>
                  <a:pt x="414" y="49"/>
                  <a:pt x="407" y="49"/>
                </a:cubicBezTo>
                <a:cubicBezTo>
                  <a:pt x="399" y="49"/>
                  <a:pt x="394" y="49"/>
                  <a:pt x="390" y="51"/>
                </a:cubicBezTo>
                <a:cubicBezTo>
                  <a:pt x="369" y="60"/>
                  <a:pt x="355" y="78"/>
                  <a:pt x="346" y="104"/>
                </a:cubicBezTo>
                <a:cubicBezTo>
                  <a:pt x="308" y="243"/>
                  <a:pt x="289" y="325"/>
                  <a:pt x="289" y="347"/>
                </a:cubicBezTo>
                <a:cubicBezTo>
                  <a:pt x="289" y="370"/>
                  <a:pt x="305" y="381"/>
                  <a:pt x="337" y="381"/>
                </a:cubicBezTo>
                <a:cubicBezTo>
                  <a:pt x="364" y="381"/>
                  <a:pt x="389" y="372"/>
                  <a:pt x="411" y="353"/>
                </a:cubicBezTo>
                <a:cubicBezTo>
                  <a:pt x="435" y="334"/>
                  <a:pt x="450" y="313"/>
                  <a:pt x="459" y="290"/>
                </a:cubicBezTo>
                <a:cubicBezTo>
                  <a:pt x="461" y="280"/>
                  <a:pt x="463" y="275"/>
                  <a:pt x="465" y="273"/>
                </a:cubicBezTo>
                <a:cubicBezTo>
                  <a:pt x="467" y="271"/>
                  <a:pt x="473" y="270"/>
                  <a:pt x="484" y="270"/>
                </a:cubicBezTo>
                <a:lnTo>
                  <a:pt x="489" y="270"/>
                </a:lnTo>
                <a:lnTo>
                  <a:pt x="500" y="270"/>
                </a:lnTo>
                <a:cubicBezTo>
                  <a:pt x="512" y="270"/>
                  <a:pt x="518" y="274"/>
                  <a:pt x="518" y="283"/>
                </a:cubicBezTo>
                <a:cubicBezTo>
                  <a:pt x="518" y="292"/>
                  <a:pt x="514" y="304"/>
                  <a:pt x="506" y="319"/>
                </a:cubicBezTo>
                <a:cubicBezTo>
                  <a:pt x="498" y="333"/>
                  <a:pt x="487" y="349"/>
                  <a:pt x="473" y="366"/>
                </a:cubicBezTo>
                <a:cubicBezTo>
                  <a:pt x="458" y="383"/>
                  <a:pt x="438" y="398"/>
                  <a:pt x="411" y="411"/>
                </a:cubicBezTo>
                <a:cubicBezTo>
                  <a:pt x="385" y="424"/>
                  <a:pt x="358" y="430"/>
                  <a:pt x="329" y="429"/>
                </a:cubicBezTo>
                <a:cubicBezTo>
                  <a:pt x="277" y="429"/>
                  <a:pt x="237" y="416"/>
                  <a:pt x="208" y="389"/>
                </a:cubicBezTo>
                <a:lnTo>
                  <a:pt x="200" y="381"/>
                </a:lnTo>
                <a:cubicBezTo>
                  <a:pt x="173" y="413"/>
                  <a:pt x="143" y="428"/>
                  <a:pt x="110" y="428"/>
                </a:cubicBezTo>
                <a:lnTo>
                  <a:pt x="105" y="428"/>
                </a:lnTo>
                <a:cubicBezTo>
                  <a:pt x="70" y="428"/>
                  <a:pt x="44" y="418"/>
                  <a:pt x="26" y="399"/>
                </a:cubicBezTo>
                <a:cubicBezTo>
                  <a:pt x="9" y="379"/>
                  <a:pt x="0" y="357"/>
                  <a:pt x="0" y="333"/>
                </a:cubicBezTo>
                <a:cubicBezTo>
                  <a:pt x="0" y="304"/>
                  <a:pt x="9" y="281"/>
                  <a:pt x="25" y="267"/>
                </a:cubicBezTo>
                <a:cubicBezTo>
                  <a:pt x="42" y="254"/>
                  <a:pt x="59" y="247"/>
                  <a:pt x="76" y="246"/>
                </a:cubicBezTo>
                <a:cubicBezTo>
                  <a:pt x="91" y="246"/>
                  <a:pt x="103" y="250"/>
                  <a:pt x="113" y="259"/>
                </a:cubicBezTo>
                <a:cubicBezTo>
                  <a:pt x="123" y="268"/>
                  <a:pt x="128" y="279"/>
                  <a:pt x="128" y="295"/>
                </a:cubicBezTo>
                <a:cubicBezTo>
                  <a:pt x="128" y="317"/>
                  <a:pt x="120" y="335"/>
                  <a:pt x="103" y="350"/>
                </a:cubicBezTo>
                <a:cubicBezTo>
                  <a:pt x="95" y="356"/>
                  <a:pt x="85" y="362"/>
                  <a:pt x="74" y="367"/>
                </a:cubicBezTo>
                <a:cubicBezTo>
                  <a:pt x="75" y="370"/>
                  <a:pt x="79" y="373"/>
                  <a:pt x="87" y="376"/>
                </a:cubicBezTo>
                <a:cubicBezTo>
                  <a:pt x="94" y="379"/>
                  <a:pt x="102" y="381"/>
                  <a:pt x="110" y="382"/>
                </a:cubicBezTo>
                <a:cubicBezTo>
                  <a:pt x="124" y="382"/>
                  <a:pt x="136" y="376"/>
                  <a:pt x="146" y="365"/>
                </a:cubicBezTo>
                <a:cubicBezTo>
                  <a:pt x="157" y="354"/>
                  <a:pt x="165" y="341"/>
                  <a:pt x="170" y="326"/>
                </a:cubicBezTo>
                <a:cubicBezTo>
                  <a:pt x="208" y="185"/>
                  <a:pt x="227" y="105"/>
                  <a:pt x="227" y="82"/>
                </a:cubicBezTo>
                <a:cubicBezTo>
                  <a:pt x="227" y="60"/>
                  <a:pt x="211" y="49"/>
                  <a:pt x="180" y="49"/>
                </a:cubicBezTo>
                <a:cubicBezTo>
                  <a:pt x="157" y="49"/>
                  <a:pt x="135" y="56"/>
                  <a:pt x="113" y="70"/>
                </a:cubicBezTo>
                <a:cubicBezTo>
                  <a:pt x="90" y="84"/>
                  <a:pt x="73" y="108"/>
                  <a:pt x="60" y="140"/>
                </a:cubicBezTo>
                <a:cubicBezTo>
                  <a:pt x="57" y="149"/>
                  <a:pt x="55" y="154"/>
                  <a:pt x="53" y="156"/>
                </a:cubicBezTo>
                <a:cubicBezTo>
                  <a:pt x="51" y="158"/>
                  <a:pt x="45" y="159"/>
                  <a:pt x="35" y="159"/>
                </a:cubicBezTo>
                <a:lnTo>
                  <a:pt x="29" y="159"/>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8" name="フリーフォーム: 図形 317"/>
          <p:cNvSpPr/>
          <p:nvPr/>
        </p:nvSpPr>
        <p:spPr>
          <a:xfrm>
            <a:off x="7484760" y="1895400"/>
            <a:ext cx="253440" cy="228960"/>
          </a:xfrm>
          <a:custGeom>
            <a:avLst/>
            <a:gdLst/>
            <a:ahLst/>
            <a:cxnLst/>
            <a:rect l="0" t="0" r="r" b="b"/>
            <a:pathLst>
              <a:path w="704" h="636">
                <a:moveTo>
                  <a:pt x="253" y="64"/>
                </a:moveTo>
                <a:cubicBezTo>
                  <a:pt x="233" y="88"/>
                  <a:pt x="210" y="100"/>
                  <a:pt x="184" y="102"/>
                </a:cubicBezTo>
                <a:cubicBezTo>
                  <a:pt x="173" y="102"/>
                  <a:pt x="167" y="99"/>
                  <a:pt x="167" y="92"/>
                </a:cubicBezTo>
                <a:cubicBezTo>
                  <a:pt x="167" y="89"/>
                  <a:pt x="167" y="86"/>
                  <a:pt x="168" y="84"/>
                </a:cubicBezTo>
                <a:cubicBezTo>
                  <a:pt x="170" y="79"/>
                  <a:pt x="173" y="72"/>
                  <a:pt x="179" y="64"/>
                </a:cubicBezTo>
                <a:cubicBezTo>
                  <a:pt x="184" y="56"/>
                  <a:pt x="193" y="47"/>
                  <a:pt x="204" y="37"/>
                </a:cubicBezTo>
                <a:cubicBezTo>
                  <a:pt x="215" y="27"/>
                  <a:pt x="232" y="18"/>
                  <a:pt x="253" y="11"/>
                </a:cubicBezTo>
                <a:cubicBezTo>
                  <a:pt x="275" y="4"/>
                  <a:pt x="298" y="0"/>
                  <a:pt x="324" y="0"/>
                </a:cubicBezTo>
                <a:lnTo>
                  <a:pt x="327" y="0"/>
                </a:lnTo>
                <a:cubicBezTo>
                  <a:pt x="363" y="0"/>
                  <a:pt x="387" y="22"/>
                  <a:pt x="399" y="68"/>
                </a:cubicBezTo>
                <a:cubicBezTo>
                  <a:pt x="402" y="78"/>
                  <a:pt x="405" y="98"/>
                  <a:pt x="408" y="128"/>
                </a:cubicBezTo>
                <a:cubicBezTo>
                  <a:pt x="411" y="160"/>
                  <a:pt x="413" y="188"/>
                  <a:pt x="415" y="214"/>
                </a:cubicBezTo>
                <a:lnTo>
                  <a:pt x="418" y="252"/>
                </a:lnTo>
                <a:cubicBezTo>
                  <a:pt x="420" y="252"/>
                  <a:pt x="435" y="243"/>
                  <a:pt x="464" y="225"/>
                </a:cubicBezTo>
                <a:cubicBezTo>
                  <a:pt x="494" y="207"/>
                  <a:pt x="524" y="186"/>
                  <a:pt x="555" y="163"/>
                </a:cubicBezTo>
                <a:cubicBezTo>
                  <a:pt x="586" y="139"/>
                  <a:pt x="603" y="122"/>
                  <a:pt x="608" y="113"/>
                </a:cubicBezTo>
                <a:cubicBezTo>
                  <a:pt x="609" y="111"/>
                  <a:pt x="609" y="106"/>
                  <a:pt x="609" y="98"/>
                </a:cubicBezTo>
                <a:cubicBezTo>
                  <a:pt x="609" y="78"/>
                  <a:pt x="602" y="67"/>
                  <a:pt x="586" y="64"/>
                </a:cubicBezTo>
                <a:cubicBezTo>
                  <a:pt x="577" y="64"/>
                  <a:pt x="572" y="60"/>
                  <a:pt x="572" y="53"/>
                </a:cubicBezTo>
                <a:cubicBezTo>
                  <a:pt x="572" y="44"/>
                  <a:pt x="581" y="32"/>
                  <a:pt x="598" y="19"/>
                </a:cubicBezTo>
                <a:cubicBezTo>
                  <a:pt x="616" y="6"/>
                  <a:pt x="635" y="0"/>
                  <a:pt x="655" y="0"/>
                </a:cubicBezTo>
                <a:cubicBezTo>
                  <a:pt x="661" y="0"/>
                  <a:pt x="668" y="1"/>
                  <a:pt x="674" y="3"/>
                </a:cubicBezTo>
                <a:cubicBezTo>
                  <a:pt x="680" y="4"/>
                  <a:pt x="686" y="10"/>
                  <a:pt x="693" y="19"/>
                </a:cubicBezTo>
                <a:cubicBezTo>
                  <a:pt x="700" y="29"/>
                  <a:pt x="704" y="41"/>
                  <a:pt x="704" y="56"/>
                </a:cubicBezTo>
                <a:cubicBezTo>
                  <a:pt x="704" y="72"/>
                  <a:pt x="699" y="88"/>
                  <a:pt x="690" y="103"/>
                </a:cubicBezTo>
                <a:cubicBezTo>
                  <a:pt x="680" y="118"/>
                  <a:pt x="656" y="142"/>
                  <a:pt x="615" y="172"/>
                </a:cubicBezTo>
                <a:cubicBezTo>
                  <a:pt x="575" y="202"/>
                  <a:pt x="519" y="241"/>
                  <a:pt x="445" y="286"/>
                </a:cubicBezTo>
                <a:lnTo>
                  <a:pt x="422" y="300"/>
                </a:lnTo>
                <a:lnTo>
                  <a:pt x="422" y="305"/>
                </a:lnTo>
                <a:cubicBezTo>
                  <a:pt x="423" y="311"/>
                  <a:pt x="425" y="335"/>
                  <a:pt x="427" y="378"/>
                </a:cubicBezTo>
                <a:cubicBezTo>
                  <a:pt x="429" y="420"/>
                  <a:pt x="433" y="460"/>
                  <a:pt x="439" y="499"/>
                </a:cubicBezTo>
                <a:cubicBezTo>
                  <a:pt x="445" y="537"/>
                  <a:pt x="456" y="560"/>
                  <a:pt x="470" y="566"/>
                </a:cubicBezTo>
                <a:cubicBezTo>
                  <a:pt x="477" y="570"/>
                  <a:pt x="485" y="572"/>
                  <a:pt x="491" y="572"/>
                </a:cubicBezTo>
                <a:cubicBezTo>
                  <a:pt x="494" y="572"/>
                  <a:pt x="498" y="570"/>
                  <a:pt x="503" y="565"/>
                </a:cubicBezTo>
                <a:cubicBezTo>
                  <a:pt x="523" y="545"/>
                  <a:pt x="543" y="535"/>
                  <a:pt x="566" y="534"/>
                </a:cubicBezTo>
                <a:cubicBezTo>
                  <a:pt x="570" y="534"/>
                  <a:pt x="573" y="534"/>
                  <a:pt x="575" y="534"/>
                </a:cubicBezTo>
                <a:cubicBezTo>
                  <a:pt x="577" y="534"/>
                  <a:pt x="579" y="535"/>
                  <a:pt x="581" y="538"/>
                </a:cubicBezTo>
                <a:cubicBezTo>
                  <a:pt x="583" y="540"/>
                  <a:pt x="583" y="544"/>
                  <a:pt x="583" y="549"/>
                </a:cubicBezTo>
                <a:cubicBezTo>
                  <a:pt x="576" y="570"/>
                  <a:pt x="560" y="590"/>
                  <a:pt x="532" y="608"/>
                </a:cubicBezTo>
                <a:cubicBezTo>
                  <a:pt x="505" y="626"/>
                  <a:pt x="470" y="636"/>
                  <a:pt x="426" y="636"/>
                </a:cubicBezTo>
                <a:cubicBezTo>
                  <a:pt x="412" y="636"/>
                  <a:pt x="400" y="633"/>
                  <a:pt x="390" y="628"/>
                </a:cubicBezTo>
                <a:cubicBezTo>
                  <a:pt x="380" y="622"/>
                  <a:pt x="372" y="615"/>
                  <a:pt x="366" y="606"/>
                </a:cubicBezTo>
                <a:cubicBezTo>
                  <a:pt x="360" y="598"/>
                  <a:pt x="355" y="586"/>
                  <a:pt x="352" y="570"/>
                </a:cubicBezTo>
                <a:cubicBezTo>
                  <a:pt x="349" y="555"/>
                  <a:pt x="346" y="540"/>
                  <a:pt x="344" y="527"/>
                </a:cubicBezTo>
                <a:cubicBezTo>
                  <a:pt x="343" y="514"/>
                  <a:pt x="341" y="497"/>
                  <a:pt x="340" y="475"/>
                </a:cubicBezTo>
                <a:cubicBezTo>
                  <a:pt x="339" y="469"/>
                  <a:pt x="339" y="464"/>
                  <a:pt x="339" y="461"/>
                </a:cubicBezTo>
                <a:cubicBezTo>
                  <a:pt x="337" y="445"/>
                  <a:pt x="335" y="428"/>
                  <a:pt x="334" y="409"/>
                </a:cubicBezTo>
                <a:cubicBezTo>
                  <a:pt x="333" y="391"/>
                  <a:pt x="332" y="378"/>
                  <a:pt x="330" y="370"/>
                </a:cubicBezTo>
                <a:cubicBezTo>
                  <a:pt x="329" y="363"/>
                  <a:pt x="329" y="359"/>
                  <a:pt x="329" y="358"/>
                </a:cubicBezTo>
                <a:cubicBezTo>
                  <a:pt x="327" y="358"/>
                  <a:pt x="308" y="369"/>
                  <a:pt x="272" y="392"/>
                </a:cubicBezTo>
                <a:cubicBezTo>
                  <a:pt x="235" y="414"/>
                  <a:pt x="198" y="439"/>
                  <a:pt x="159" y="467"/>
                </a:cubicBezTo>
                <a:cubicBezTo>
                  <a:pt x="121" y="495"/>
                  <a:pt x="99" y="513"/>
                  <a:pt x="95" y="523"/>
                </a:cubicBezTo>
                <a:cubicBezTo>
                  <a:pt x="94" y="525"/>
                  <a:pt x="93" y="530"/>
                  <a:pt x="93" y="539"/>
                </a:cubicBezTo>
                <a:cubicBezTo>
                  <a:pt x="93" y="561"/>
                  <a:pt x="102" y="572"/>
                  <a:pt x="119" y="572"/>
                </a:cubicBezTo>
                <a:cubicBezTo>
                  <a:pt x="121" y="572"/>
                  <a:pt x="123" y="573"/>
                  <a:pt x="126" y="575"/>
                </a:cubicBezTo>
                <a:cubicBezTo>
                  <a:pt x="128" y="577"/>
                  <a:pt x="130" y="579"/>
                  <a:pt x="130" y="580"/>
                </a:cubicBezTo>
                <a:lnTo>
                  <a:pt x="130" y="582"/>
                </a:lnTo>
                <a:lnTo>
                  <a:pt x="130" y="584"/>
                </a:lnTo>
                <a:cubicBezTo>
                  <a:pt x="130" y="593"/>
                  <a:pt x="121" y="604"/>
                  <a:pt x="103" y="617"/>
                </a:cubicBezTo>
                <a:cubicBezTo>
                  <a:pt x="85" y="629"/>
                  <a:pt x="67" y="636"/>
                  <a:pt x="50" y="636"/>
                </a:cubicBezTo>
                <a:cubicBezTo>
                  <a:pt x="43" y="636"/>
                  <a:pt x="36" y="635"/>
                  <a:pt x="30" y="633"/>
                </a:cubicBezTo>
                <a:cubicBezTo>
                  <a:pt x="24" y="632"/>
                  <a:pt x="17" y="626"/>
                  <a:pt x="10" y="617"/>
                </a:cubicBezTo>
                <a:cubicBezTo>
                  <a:pt x="4" y="607"/>
                  <a:pt x="0" y="595"/>
                  <a:pt x="0" y="580"/>
                </a:cubicBezTo>
                <a:cubicBezTo>
                  <a:pt x="0" y="570"/>
                  <a:pt x="1" y="561"/>
                  <a:pt x="4" y="552"/>
                </a:cubicBezTo>
                <a:cubicBezTo>
                  <a:pt x="6" y="544"/>
                  <a:pt x="15" y="532"/>
                  <a:pt x="31" y="514"/>
                </a:cubicBezTo>
                <a:cubicBezTo>
                  <a:pt x="46" y="497"/>
                  <a:pt x="68" y="478"/>
                  <a:pt x="96" y="459"/>
                </a:cubicBezTo>
                <a:cubicBezTo>
                  <a:pt x="122" y="439"/>
                  <a:pt x="154" y="416"/>
                  <a:pt x="193" y="392"/>
                </a:cubicBezTo>
                <a:cubicBezTo>
                  <a:pt x="231" y="367"/>
                  <a:pt x="263" y="347"/>
                  <a:pt x="289" y="332"/>
                </a:cubicBezTo>
                <a:cubicBezTo>
                  <a:pt x="314" y="317"/>
                  <a:pt x="326" y="309"/>
                  <a:pt x="326" y="309"/>
                </a:cubicBezTo>
                <a:lnTo>
                  <a:pt x="316" y="181"/>
                </a:lnTo>
                <a:cubicBezTo>
                  <a:pt x="316" y="179"/>
                  <a:pt x="315" y="174"/>
                  <a:pt x="315" y="166"/>
                </a:cubicBezTo>
                <a:cubicBezTo>
                  <a:pt x="314" y="158"/>
                  <a:pt x="313" y="152"/>
                  <a:pt x="312" y="147"/>
                </a:cubicBezTo>
                <a:cubicBezTo>
                  <a:pt x="311" y="142"/>
                  <a:pt x="310" y="135"/>
                  <a:pt x="309" y="126"/>
                </a:cubicBezTo>
                <a:cubicBezTo>
                  <a:pt x="308" y="118"/>
                  <a:pt x="307" y="112"/>
                  <a:pt x="304" y="107"/>
                </a:cubicBezTo>
                <a:cubicBezTo>
                  <a:pt x="302" y="102"/>
                  <a:pt x="300" y="96"/>
                  <a:pt x="298" y="90"/>
                </a:cubicBezTo>
                <a:cubicBezTo>
                  <a:pt x="296" y="84"/>
                  <a:pt x="293" y="79"/>
                  <a:pt x="288" y="75"/>
                </a:cubicBezTo>
                <a:cubicBezTo>
                  <a:pt x="283" y="71"/>
                  <a:pt x="279" y="69"/>
                  <a:pt x="276" y="67"/>
                </a:cubicBezTo>
                <a:cubicBezTo>
                  <a:pt x="274" y="66"/>
                  <a:pt x="272" y="66"/>
                  <a:pt x="269" y="65"/>
                </a:cubicBezTo>
                <a:cubicBezTo>
                  <a:pt x="266" y="64"/>
                  <a:pt x="263" y="64"/>
                  <a:pt x="262" y="64"/>
                </a:cubicBezTo>
                <a:lnTo>
                  <a:pt x="253" y="64"/>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19" name="フリーフォーム: 図形 318"/>
          <p:cNvSpPr/>
          <p:nvPr/>
        </p:nvSpPr>
        <p:spPr>
          <a:xfrm>
            <a:off x="7723440" y="2007360"/>
            <a:ext cx="82080" cy="167400"/>
          </a:xfrm>
          <a:custGeom>
            <a:avLst/>
            <a:gdLst/>
            <a:ahLst/>
            <a:cxnLst/>
            <a:rect l="0" t="0" r="r" b="b"/>
            <a:pathLst>
              <a:path w="228" h="465">
                <a:moveTo>
                  <a:pt x="162" y="465"/>
                </a:moveTo>
                <a:cubicBezTo>
                  <a:pt x="154" y="463"/>
                  <a:pt x="127" y="463"/>
                  <a:pt x="79" y="463"/>
                </a:cubicBezTo>
                <a:cubicBezTo>
                  <a:pt x="34" y="463"/>
                  <a:pt x="9" y="463"/>
                  <a:pt x="5" y="465"/>
                </a:cubicBezTo>
                <a:lnTo>
                  <a:pt x="0" y="465"/>
                </a:lnTo>
                <a:lnTo>
                  <a:pt x="0" y="434"/>
                </a:lnTo>
                <a:lnTo>
                  <a:pt x="10" y="434"/>
                </a:lnTo>
                <a:cubicBezTo>
                  <a:pt x="23" y="434"/>
                  <a:pt x="33" y="434"/>
                  <a:pt x="43" y="432"/>
                </a:cubicBezTo>
                <a:cubicBezTo>
                  <a:pt x="46" y="431"/>
                  <a:pt x="49" y="429"/>
                  <a:pt x="51" y="425"/>
                </a:cubicBezTo>
                <a:cubicBezTo>
                  <a:pt x="51" y="424"/>
                  <a:pt x="51" y="388"/>
                  <a:pt x="51" y="317"/>
                </a:cubicBezTo>
                <a:lnTo>
                  <a:pt x="51" y="211"/>
                </a:lnTo>
                <a:lnTo>
                  <a:pt x="4" y="211"/>
                </a:lnTo>
                <a:lnTo>
                  <a:pt x="4" y="180"/>
                </a:lnTo>
                <a:lnTo>
                  <a:pt x="51" y="180"/>
                </a:lnTo>
                <a:lnTo>
                  <a:pt x="51" y="137"/>
                </a:lnTo>
                <a:lnTo>
                  <a:pt x="52" y="93"/>
                </a:lnTo>
                <a:lnTo>
                  <a:pt x="53" y="86"/>
                </a:lnTo>
                <a:cubicBezTo>
                  <a:pt x="61" y="58"/>
                  <a:pt x="76" y="37"/>
                  <a:pt x="95" y="24"/>
                </a:cubicBezTo>
                <a:cubicBezTo>
                  <a:pt x="115" y="12"/>
                  <a:pt x="136" y="4"/>
                  <a:pt x="158" y="1"/>
                </a:cubicBezTo>
                <a:cubicBezTo>
                  <a:pt x="158" y="1"/>
                  <a:pt x="160" y="1"/>
                  <a:pt x="164" y="1"/>
                </a:cubicBezTo>
                <a:cubicBezTo>
                  <a:pt x="167" y="1"/>
                  <a:pt x="170" y="1"/>
                  <a:pt x="173" y="0"/>
                </a:cubicBezTo>
                <a:cubicBezTo>
                  <a:pt x="191" y="1"/>
                  <a:pt x="204" y="7"/>
                  <a:pt x="214" y="17"/>
                </a:cubicBezTo>
                <a:cubicBezTo>
                  <a:pt x="223" y="27"/>
                  <a:pt x="228" y="39"/>
                  <a:pt x="228" y="51"/>
                </a:cubicBezTo>
                <a:cubicBezTo>
                  <a:pt x="228" y="61"/>
                  <a:pt x="224" y="70"/>
                  <a:pt x="218" y="76"/>
                </a:cubicBezTo>
                <a:cubicBezTo>
                  <a:pt x="212" y="82"/>
                  <a:pt x="204" y="85"/>
                  <a:pt x="194" y="85"/>
                </a:cubicBezTo>
                <a:cubicBezTo>
                  <a:pt x="184" y="85"/>
                  <a:pt x="176" y="82"/>
                  <a:pt x="170" y="76"/>
                </a:cubicBezTo>
                <a:cubicBezTo>
                  <a:pt x="163" y="70"/>
                  <a:pt x="160" y="61"/>
                  <a:pt x="160" y="51"/>
                </a:cubicBezTo>
                <a:cubicBezTo>
                  <a:pt x="160" y="43"/>
                  <a:pt x="164" y="34"/>
                  <a:pt x="172" y="25"/>
                </a:cubicBezTo>
                <a:lnTo>
                  <a:pt x="170" y="25"/>
                </a:lnTo>
                <a:cubicBezTo>
                  <a:pt x="168" y="25"/>
                  <a:pt x="165" y="24"/>
                  <a:pt x="162" y="24"/>
                </a:cubicBezTo>
                <a:cubicBezTo>
                  <a:pt x="150" y="24"/>
                  <a:pt x="139" y="29"/>
                  <a:pt x="129" y="38"/>
                </a:cubicBezTo>
                <a:cubicBezTo>
                  <a:pt x="120" y="47"/>
                  <a:pt x="112" y="59"/>
                  <a:pt x="107" y="74"/>
                </a:cubicBezTo>
                <a:cubicBezTo>
                  <a:pt x="104" y="83"/>
                  <a:pt x="103" y="104"/>
                  <a:pt x="102" y="137"/>
                </a:cubicBezTo>
                <a:lnTo>
                  <a:pt x="102" y="180"/>
                </a:lnTo>
                <a:lnTo>
                  <a:pt x="175" y="180"/>
                </a:lnTo>
                <a:lnTo>
                  <a:pt x="175" y="211"/>
                </a:lnTo>
                <a:lnTo>
                  <a:pt x="104" y="211"/>
                </a:lnTo>
                <a:lnTo>
                  <a:pt x="104" y="317"/>
                </a:lnTo>
                <a:cubicBezTo>
                  <a:pt x="104" y="388"/>
                  <a:pt x="105" y="424"/>
                  <a:pt x="105" y="425"/>
                </a:cubicBezTo>
                <a:cubicBezTo>
                  <a:pt x="106" y="425"/>
                  <a:pt x="106" y="426"/>
                  <a:pt x="107" y="427"/>
                </a:cubicBezTo>
                <a:cubicBezTo>
                  <a:pt x="108" y="428"/>
                  <a:pt x="109" y="429"/>
                  <a:pt x="110" y="429"/>
                </a:cubicBezTo>
                <a:cubicBezTo>
                  <a:pt x="112" y="430"/>
                  <a:pt x="113" y="430"/>
                  <a:pt x="114" y="431"/>
                </a:cubicBezTo>
                <a:cubicBezTo>
                  <a:pt x="115" y="432"/>
                  <a:pt x="116" y="432"/>
                  <a:pt x="118" y="432"/>
                </a:cubicBezTo>
                <a:cubicBezTo>
                  <a:pt x="120" y="432"/>
                  <a:pt x="122" y="433"/>
                  <a:pt x="123" y="433"/>
                </a:cubicBezTo>
                <a:cubicBezTo>
                  <a:pt x="124" y="434"/>
                  <a:pt x="126" y="434"/>
                  <a:pt x="129" y="434"/>
                </a:cubicBezTo>
                <a:cubicBezTo>
                  <a:pt x="132" y="434"/>
                  <a:pt x="134" y="434"/>
                  <a:pt x="135" y="434"/>
                </a:cubicBezTo>
                <a:cubicBezTo>
                  <a:pt x="136" y="434"/>
                  <a:pt x="138" y="434"/>
                  <a:pt x="141" y="434"/>
                </a:cubicBezTo>
                <a:cubicBezTo>
                  <a:pt x="145" y="435"/>
                  <a:pt x="147" y="435"/>
                  <a:pt x="148" y="434"/>
                </a:cubicBezTo>
                <a:lnTo>
                  <a:pt x="168" y="434"/>
                </a:lnTo>
                <a:lnTo>
                  <a:pt x="168" y="465"/>
                </a:lnTo>
                <a:lnTo>
                  <a:pt x="162" y="465"/>
                </a:ln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0" name="フリーフォーム: 図形 319"/>
          <p:cNvSpPr/>
          <p:nvPr/>
        </p:nvSpPr>
        <p:spPr>
          <a:xfrm>
            <a:off x="1599840" y="2400120"/>
            <a:ext cx="95760" cy="95760"/>
          </a:xfrm>
          <a:custGeom>
            <a:avLst/>
            <a:gdLst/>
            <a:ahLst/>
            <a:cxnLst/>
            <a:rect l="0" t="0" r="r" b="b"/>
            <a:pathLst>
              <a:path w="266" h="266">
                <a:moveTo>
                  <a:pt x="266" y="133"/>
                </a:moveTo>
                <a:cubicBezTo>
                  <a:pt x="266" y="151"/>
                  <a:pt x="263" y="168"/>
                  <a:pt x="256" y="184"/>
                </a:cubicBezTo>
                <a:cubicBezTo>
                  <a:pt x="249" y="200"/>
                  <a:pt x="240" y="214"/>
                  <a:pt x="227" y="227"/>
                </a:cubicBezTo>
                <a:cubicBezTo>
                  <a:pt x="215" y="239"/>
                  <a:pt x="201" y="249"/>
                  <a:pt x="184" y="256"/>
                </a:cubicBezTo>
                <a:cubicBezTo>
                  <a:pt x="167" y="262"/>
                  <a:pt x="150" y="266"/>
                  <a:pt x="133" y="266"/>
                </a:cubicBezTo>
                <a:cubicBezTo>
                  <a:pt x="115" y="266"/>
                  <a:pt x="98" y="262"/>
                  <a:pt x="82" y="256"/>
                </a:cubicBezTo>
                <a:cubicBezTo>
                  <a:pt x="66" y="249"/>
                  <a:pt x="52" y="239"/>
                  <a:pt x="39" y="227"/>
                </a:cubicBezTo>
                <a:cubicBezTo>
                  <a:pt x="27" y="214"/>
                  <a:pt x="17" y="200"/>
                  <a:pt x="11" y="184"/>
                </a:cubicBezTo>
                <a:cubicBezTo>
                  <a:pt x="4" y="168"/>
                  <a:pt x="0" y="151"/>
                  <a:pt x="0" y="133"/>
                </a:cubicBezTo>
                <a:cubicBezTo>
                  <a:pt x="0" y="116"/>
                  <a:pt x="4" y="99"/>
                  <a:pt x="11" y="83"/>
                </a:cubicBezTo>
                <a:cubicBezTo>
                  <a:pt x="17" y="66"/>
                  <a:pt x="27" y="51"/>
                  <a:pt x="39" y="39"/>
                </a:cubicBezTo>
                <a:cubicBezTo>
                  <a:pt x="52" y="26"/>
                  <a:pt x="66" y="17"/>
                  <a:pt x="82" y="10"/>
                </a:cubicBezTo>
                <a:cubicBezTo>
                  <a:pt x="98" y="3"/>
                  <a:pt x="115" y="0"/>
                  <a:pt x="133" y="0"/>
                </a:cubicBezTo>
                <a:cubicBezTo>
                  <a:pt x="150" y="0"/>
                  <a:pt x="167" y="3"/>
                  <a:pt x="184" y="10"/>
                </a:cubicBezTo>
                <a:cubicBezTo>
                  <a:pt x="201" y="17"/>
                  <a:pt x="215" y="26"/>
                  <a:pt x="227" y="39"/>
                </a:cubicBezTo>
                <a:cubicBezTo>
                  <a:pt x="240" y="51"/>
                  <a:pt x="249" y="66"/>
                  <a:pt x="256" y="83"/>
                </a:cubicBezTo>
                <a:cubicBezTo>
                  <a:pt x="263" y="99"/>
                  <a:pt x="266" y="116"/>
                  <a:pt x="266" y="133"/>
                </a:cubicBezTo>
                <a:close/>
              </a:path>
            </a:pathLst>
          </a:custGeom>
          <a:noFill/>
          <a:ln w="9360">
            <a:solidFill>
              <a:srgbClr val="1F2328"/>
            </a:solidFill>
            <a:miter/>
          </a:ln>
        </p:spPr>
        <p:txBody>
          <a:bodyPr lIns="4680" tIns="4680" rIns="4680" bIns="4680" anchor="t">
            <a:noAutofit/>
          </a:bodyPr>
          <a:lstStyle/>
          <a:p>
            <a:endParaRPr lang="en-US" sz="2400" b="0" strike="noStrike" spc="-1">
              <a:solidFill>
                <a:srgbClr val="000000"/>
              </a:solidFill>
              <a:latin typeface="Times New Roman"/>
            </a:endParaRPr>
          </a:p>
        </p:txBody>
      </p:sp>
      <p:sp>
        <p:nvSpPr>
          <p:cNvPr id="321" name="テキスト ボックス 320"/>
          <p:cNvSpPr txBox="1"/>
          <p:nvPr/>
        </p:nvSpPr>
        <p:spPr>
          <a:xfrm>
            <a:off x="1998360" y="1836000"/>
            <a:ext cx="7040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好ましく無い状態 を、好ましい状態の集合 に持っていく</a:t>
            </a:r>
            <a:endParaRPr lang="en-US" sz="2170" b="0" strike="noStrike" spc="-1">
              <a:solidFill>
                <a:srgbClr val="000000"/>
              </a:solidFill>
              <a:latin typeface="Times New Roman"/>
            </a:endParaRPr>
          </a:p>
        </p:txBody>
      </p:sp>
      <p:sp>
        <p:nvSpPr>
          <p:cNvPr id="322" name="フリーフォーム: 図形 321"/>
          <p:cNvSpPr/>
          <p:nvPr/>
        </p:nvSpPr>
        <p:spPr>
          <a:xfrm>
            <a:off x="2970360" y="2390760"/>
            <a:ext cx="211320" cy="154080"/>
          </a:xfrm>
          <a:custGeom>
            <a:avLst/>
            <a:gdLst/>
            <a:ahLst/>
            <a:cxnLst/>
            <a:rect l="0" t="0" r="r" b="b"/>
            <a:pathLst>
              <a:path w="587" h="428">
                <a:moveTo>
                  <a:pt x="153" y="58"/>
                </a:moveTo>
                <a:cubicBezTo>
                  <a:pt x="153" y="53"/>
                  <a:pt x="152" y="50"/>
                  <a:pt x="151" y="49"/>
                </a:cubicBezTo>
                <a:cubicBezTo>
                  <a:pt x="150" y="48"/>
                  <a:pt x="146" y="47"/>
                  <a:pt x="141" y="47"/>
                </a:cubicBezTo>
                <a:cubicBezTo>
                  <a:pt x="125" y="48"/>
                  <a:pt x="109" y="57"/>
                  <a:pt x="94" y="74"/>
                </a:cubicBezTo>
                <a:cubicBezTo>
                  <a:pt x="80" y="91"/>
                  <a:pt x="68" y="112"/>
                  <a:pt x="60" y="137"/>
                </a:cubicBezTo>
                <a:cubicBezTo>
                  <a:pt x="57" y="147"/>
                  <a:pt x="54" y="153"/>
                  <a:pt x="53" y="155"/>
                </a:cubicBezTo>
                <a:cubicBezTo>
                  <a:pt x="51" y="157"/>
                  <a:pt x="44" y="158"/>
                  <a:pt x="34" y="158"/>
                </a:cubicBezTo>
                <a:lnTo>
                  <a:pt x="28" y="158"/>
                </a:lnTo>
                <a:lnTo>
                  <a:pt x="18" y="158"/>
                </a:lnTo>
                <a:cubicBezTo>
                  <a:pt x="6" y="158"/>
                  <a:pt x="0" y="153"/>
                  <a:pt x="0" y="145"/>
                </a:cubicBezTo>
                <a:cubicBezTo>
                  <a:pt x="0" y="138"/>
                  <a:pt x="3" y="127"/>
                  <a:pt x="10" y="112"/>
                </a:cubicBezTo>
                <a:cubicBezTo>
                  <a:pt x="17" y="97"/>
                  <a:pt x="26" y="81"/>
                  <a:pt x="38" y="64"/>
                </a:cubicBezTo>
                <a:cubicBezTo>
                  <a:pt x="49" y="46"/>
                  <a:pt x="66" y="31"/>
                  <a:pt x="86" y="19"/>
                </a:cubicBezTo>
                <a:cubicBezTo>
                  <a:pt x="106" y="7"/>
                  <a:pt x="128" y="0"/>
                  <a:pt x="151" y="0"/>
                </a:cubicBezTo>
                <a:cubicBezTo>
                  <a:pt x="182" y="0"/>
                  <a:pt x="209" y="7"/>
                  <a:pt x="230" y="23"/>
                </a:cubicBezTo>
                <a:cubicBezTo>
                  <a:pt x="253" y="38"/>
                  <a:pt x="264" y="58"/>
                  <a:pt x="265" y="83"/>
                </a:cubicBezTo>
                <a:cubicBezTo>
                  <a:pt x="265" y="93"/>
                  <a:pt x="254" y="126"/>
                  <a:pt x="231" y="184"/>
                </a:cubicBezTo>
                <a:cubicBezTo>
                  <a:pt x="209" y="241"/>
                  <a:pt x="199" y="286"/>
                  <a:pt x="199" y="317"/>
                </a:cubicBezTo>
                <a:cubicBezTo>
                  <a:pt x="199" y="359"/>
                  <a:pt x="215" y="380"/>
                  <a:pt x="249" y="380"/>
                </a:cubicBezTo>
                <a:cubicBezTo>
                  <a:pt x="266" y="380"/>
                  <a:pt x="283" y="375"/>
                  <a:pt x="298" y="366"/>
                </a:cubicBezTo>
                <a:cubicBezTo>
                  <a:pt x="314" y="357"/>
                  <a:pt x="325" y="348"/>
                  <a:pt x="332" y="340"/>
                </a:cubicBezTo>
                <a:cubicBezTo>
                  <a:pt x="338" y="332"/>
                  <a:pt x="342" y="327"/>
                  <a:pt x="342" y="324"/>
                </a:cubicBezTo>
                <a:cubicBezTo>
                  <a:pt x="342" y="322"/>
                  <a:pt x="353" y="277"/>
                  <a:pt x="374" y="190"/>
                </a:cubicBezTo>
                <a:cubicBezTo>
                  <a:pt x="396" y="103"/>
                  <a:pt x="408" y="57"/>
                  <a:pt x="410" y="52"/>
                </a:cubicBezTo>
                <a:cubicBezTo>
                  <a:pt x="415" y="40"/>
                  <a:pt x="423" y="30"/>
                  <a:pt x="435" y="21"/>
                </a:cubicBezTo>
                <a:cubicBezTo>
                  <a:pt x="447" y="12"/>
                  <a:pt x="460" y="7"/>
                  <a:pt x="476" y="7"/>
                </a:cubicBezTo>
                <a:cubicBezTo>
                  <a:pt x="491" y="7"/>
                  <a:pt x="503" y="12"/>
                  <a:pt x="512" y="21"/>
                </a:cubicBezTo>
                <a:cubicBezTo>
                  <a:pt x="521" y="30"/>
                  <a:pt x="525" y="40"/>
                  <a:pt x="525" y="51"/>
                </a:cubicBezTo>
                <a:cubicBezTo>
                  <a:pt x="525" y="55"/>
                  <a:pt x="520" y="80"/>
                  <a:pt x="508" y="127"/>
                </a:cubicBezTo>
                <a:cubicBezTo>
                  <a:pt x="497" y="173"/>
                  <a:pt x="486" y="219"/>
                  <a:pt x="475" y="264"/>
                </a:cubicBezTo>
                <a:lnTo>
                  <a:pt x="458" y="330"/>
                </a:lnTo>
                <a:cubicBezTo>
                  <a:pt x="457" y="335"/>
                  <a:pt x="456" y="342"/>
                  <a:pt x="456" y="353"/>
                </a:cubicBezTo>
                <a:cubicBezTo>
                  <a:pt x="456" y="372"/>
                  <a:pt x="462" y="381"/>
                  <a:pt x="472" y="381"/>
                </a:cubicBezTo>
                <a:cubicBezTo>
                  <a:pt x="480" y="381"/>
                  <a:pt x="488" y="377"/>
                  <a:pt x="495" y="368"/>
                </a:cubicBezTo>
                <a:cubicBezTo>
                  <a:pt x="507" y="355"/>
                  <a:pt x="517" y="331"/>
                  <a:pt x="526" y="295"/>
                </a:cubicBezTo>
                <a:cubicBezTo>
                  <a:pt x="529" y="282"/>
                  <a:pt x="532" y="275"/>
                  <a:pt x="534" y="273"/>
                </a:cubicBezTo>
                <a:cubicBezTo>
                  <a:pt x="537" y="271"/>
                  <a:pt x="543" y="270"/>
                  <a:pt x="554" y="269"/>
                </a:cubicBezTo>
                <a:lnTo>
                  <a:pt x="559" y="269"/>
                </a:lnTo>
                <a:lnTo>
                  <a:pt x="569" y="269"/>
                </a:lnTo>
                <a:cubicBezTo>
                  <a:pt x="581" y="269"/>
                  <a:pt x="587" y="274"/>
                  <a:pt x="587" y="282"/>
                </a:cubicBezTo>
                <a:cubicBezTo>
                  <a:pt x="587" y="286"/>
                  <a:pt x="586" y="291"/>
                  <a:pt x="585" y="297"/>
                </a:cubicBezTo>
                <a:cubicBezTo>
                  <a:pt x="583" y="303"/>
                  <a:pt x="579" y="315"/>
                  <a:pt x="572" y="333"/>
                </a:cubicBezTo>
                <a:cubicBezTo>
                  <a:pt x="564" y="350"/>
                  <a:pt x="557" y="364"/>
                  <a:pt x="549" y="376"/>
                </a:cubicBezTo>
                <a:cubicBezTo>
                  <a:pt x="542" y="388"/>
                  <a:pt x="530" y="400"/>
                  <a:pt x="513" y="412"/>
                </a:cubicBezTo>
                <a:cubicBezTo>
                  <a:pt x="496" y="424"/>
                  <a:pt x="479" y="430"/>
                  <a:pt x="462" y="428"/>
                </a:cubicBezTo>
                <a:cubicBezTo>
                  <a:pt x="455" y="428"/>
                  <a:pt x="448" y="428"/>
                  <a:pt x="441" y="427"/>
                </a:cubicBezTo>
                <a:cubicBezTo>
                  <a:pt x="435" y="427"/>
                  <a:pt x="428" y="426"/>
                  <a:pt x="423" y="424"/>
                </a:cubicBezTo>
                <a:cubicBezTo>
                  <a:pt x="417" y="421"/>
                  <a:pt x="412" y="419"/>
                  <a:pt x="407" y="418"/>
                </a:cubicBezTo>
                <a:cubicBezTo>
                  <a:pt x="402" y="417"/>
                  <a:pt x="397" y="415"/>
                  <a:pt x="393" y="413"/>
                </a:cubicBezTo>
                <a:cubicBezTo>
                  <a:pt x="389" y="410"/>
                  <a:pt x="385" y="408"/>
                  <a:pt x="382" y="405"/>
                </a:cubicBezTo>
                <a:cubicBezTo>
                  <a:pt x="379" y="403"/>
                  <a:pt x="376" y="400"/>
                  <a:pt x="373" y="399"/>
                </a:cubicBezTo>
                <a:cubicBezTo>
                  <a:pt x="369" y="397"/>
                  <a:pt x="367" y="395"/>
                  <a:pt x="365" y="393"/>
                </a:cubicBezTo>
                <a:cubicBezTo>
                  <a:pt x="363" y="391"/>
                  <a:pt x="361" y="389"/>
                  <a:pt x="360" y="387"/>
                </a:cubicBezTo>
                <a:cubicBezTo>
                  <a:pt x="358" y="386"/>
                  <a:pt x="356" y="384"/>
                  <a:pt x="356" y="384"/>
                </a:cubicBezTo>
                <a:lnTo>
                  <a:pt x="355" y="382"/>
                </a:lnTo>
                <a:lnTo>
                  <a:pt x="347" y="388"/>
                </a:lnTo>
                <a:cubicBezTo>
                  <a:pt x="316" y="414"/>
                  <a:pt x="283" y="427"/>
                  <a:pt x="245" y="427"/>
                </a:cubicBezTo>
                <a:lnTo>
                  <a:pt x="239" y="427"/>
                </a:lnTo>
                <a:cubicBezTo>
                  <a:pt x="156" y="427"/>
                  <a:pt x="107" y="400"/>
                  <a:pt x="91" y="347"/>
                </a:cubicBezTo>
                <a:cubicBezTo>
                  <a:pt x="87" y="337"/>
                  <a:pt x="85" y="322"/>
                  <a:pt x="85" y="304"/>
                </a:cubicBezTo>
                <a:lnTo>
                  <a:pt x="85" y="293"/>
                </a:lnTo>
                <a:cubicBezTo>
                  <a:pt x="85" y="270"/>
                  <a:pt x="96" y="227"/>
                  <a:pt x="119" y="166"/>
                </a:cubicBezTo>
                <a:cubicBezTo>
                  <a:pt x="141" y="105"/>
                  <a:pt x="152" y="69"/>
                  <a:pt x="153" y="58"/>
                </a:cubicBezTo>
                <a:close/>
              </a:path>
            </a:pathLst>
          </a:custGeom>
          <a:solidFill>
            <a:srgbClr val="1F2328"/>
          </a:solidFill>
          <a:ln w="0">
            <a:noFill/>
          </a:ln>
        </p:spPr>
        <p:txBody>
          <a:bodyPr lIns="0" tIns="0" rIns="0" bIns="0" anchor="t">
            <a:noAutofit/>
          </a:bodyPr>
          <a:lstStyle/>
          <a:p>
            <a:endParaRPr lang="en-US" sz="2400" b="0" strike="noStrike" spc="-1">
              <a:solidFill>
                <a:srgbClr val="FFFFFF"/>
              </a:solidFill>
              <a:latin typeface="Times New Roman"/>
            </a:endParaRPr>
          </a:p>
        </p:txBody>
      </p:sp>
      <p:sp>
        <p:nvSpPr>
          <p:cNvPr id="323" name="テキスト ボックス 322"/>
          <p:cNvSpPr txBox="1"/>
          <p:nvPr/>
        </p:nvSpPr>
        <p:spPr>
          <a:xfrm>
            <a:off x="1852560" y="2255040"/>
            <a:ext cx="227916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なにか力 を加えて</a:t>
            </a:r>
            <a:endParaRPr lang="en-US" sz="2170" b="0" strike="noStrike" spc="-1">
              <a:solidFill>
                <a:srgbClr val="000000"/>
              </a:solidFill>
              <a:latin typeface="Times New Roman"/>
            </a:endParaRPr>
          </a:p>
        </p:txBody>
      </p:sp>
      <p:sp>
        <p:nvSpPr>
          <p:cNvPr id="324" name="テキスト ボックス 323"/>
          <p:cNvSpPr txBox="1"/>
          <p:nvPr/>
        </p:nvSpPr>
        <p:spPr>
          <a:xfrm>
            <a:off x="3505320" y="288360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現象</a:t>
            </a:r>
            <a:endParaRPr lang="en-US" sz="2170" b="0" strike="noStrike" spc="-1">
              <a:solidFill>
                <a:srgbClr val="000000"/>
              </a:solidFill>
              <a:latin typeface="Times New Roman"/>
            </a:endParaRPr>
          </a:p>
        </p:txBody>
      </p:sp>
      <p:sp>
        <p:nvSpPr>
          <p:cNvPr id="325" name="テキスト ボックス 324"/>
          <p:cNvSpPr txBox="1"/>
          <p:nvPr/>
        </p:nvSpPr>
        <p:spPr>
          <a:xfrm>
            <a:off x="8458200" y="2883600"/>
            <a:ext cx="5522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制御</a:t>
            </a:r>
            <a:endParaRPr lang="en-US" sz="2170" b="0" strike="noStrike" spc="-1">
              <a:solidFill>
                <a:srgbClr val="000000"/>
              </a:solidFill>
              <a:latin typeface="Times New Roman"/>
            </a:endParaRPr>
          </a:p>
        </p:txBody>
      </p:sp>
      <p:sp>
        <p:nvSpPr>
          <p:cNvPr id="326" name="テキスト ボックス 325"/>
          <p:cNvSpPr txBox="1"/>
          <p:nvPr/>
        </p:nvSpPr>
        <p:spPr>
          <a:xfrm>
            <a:off x="1847880" y="3426480"/>
            <a:ext cx="38624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ロボットが目的地でない場所に</a:t>
            </a:r>
            <a:endParaRPr lang="en-US" sz="2170" b="0" strike="noStrike" spc="-1">
              <a:solidFill>
                <a:srgbClr val="000000"/>
              </a:solidFill>
              <a:latin typeface="Times New Roman"/>
            </a:endParaRPr>
          </a:p>
        </p:txBody>
      </p:sp>
      <p:sp>
        <p:nvSpPr>
          <p:cNvPr id="327" name="テキスト ボックス 326"/>
          <p:cNvSpPr txBox="1"/>
          <p:nvPr/>
        </p:nvSpPr>
        <p:spPr>
          <a:xfrm>
            <a:off x="7077240" y="342648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目的地にいる状態にしたい</a:t>
            </a:r>
            <a:endParaRPr lang="en-US" sz="2170" b="0" strike="noStrike" spc="-1">
              <a:solidFill>
                <a:srgbClr val="000000"/>
              </a:solidFill>
              <a:latin typeface="Times New Roman"/>
            </a:endParaRPr>
          </a:p>
        </p:txBody>
      </p:sp>
      <p:sp>
        <p:nvSpPr>
          <p:cNvPr id="328" name="テキスト ボックス 327"/>
          <p:cNvSpPr txBox="1"/>
          <p:nvPr/>
        </p:nvSpPr>
        <p:spPr>
          <a:xfrm>
            <a:off x="2538360" y="3960000"/>
            <a:ext cx="24832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機械が振動している</a:t>
            </a:r>
            <a:endParaRPr lang="en-US" sz="2170" b="0" strike="noStrike" spc="-1">
              <a:solidFill>
                <a:srgbClr val="000000"/>
              </a:solidFill>
              <a:latin typeface="Times New Roman"/>
            </a:endParaRPr>
          </a:p>
        </p:txBody>
      </p:sp>
      <p:sp>
        <p:nvSpPr>
          <p:cNvPr id="329" name="テキスト ボックス 328"/>
          <p:cNvSpPr txBox="1"/>
          <p:nvPr/>
        </p:nvSpPr>
        <p:spPr>
          <a:xfrm>
            <a:off x="6939000" y="3960000"/>
            <a:ext cx="35866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振動してない状態に戻したい</a:t>
            </a:r>
            <a:endParaRPr lang="en-US" sz="2170" b="0" strike="noStrike" spc="-1">
              <a:solidFill>
                <a:srgbClr val="000000"/>
              </a:solidFill>
              <a:latin typeface="Times New Roman"/>
            </a:endParaRPr>
          </a:p>
        </p:txBody>
      </p:sp>
      <p:sp>
        <p:nvSpPr>
          <p:cNvPr id="330" name="テキスト ボックス 329"/>
          <p:cNvSpPr txBox="1"/>
          <p:nvPr/>
        </p:nvSpPr>
        <p:spPr>
          <a:xfrm>
            <a:off x="880920" y="4502880"/>
            <a:ext cx="579348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ライントレースのロボットがラインからずれた</a:t>
            </a:r>
            <a:endParaRPr lang="en-US" sz="2170" b="0" strike="noStrike" spc="-1">
              <a:solidFill>
                <a:srgbClr val="000000"/>
              </a:solidFill>
              <a:latin typeface="Times New Roman"/>
            </a:endParaRPr>
          </a:p>
        </p:txBody>
      </p:sp>
      <p:sp>
        <p:nvSpPr>
          <p:cNvPr id="331" name="テキスト ボックス 330"/>
          <p:cNvSpPr txBox="1"/>
          <p:nvPr/>
        </p:nvSpPr>
        <p:spPr>
          <a:xfrm>
            <a:off x="7353360" y="450288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ライン中央に戻したい</a:t>
            </a:r>
            <a:endParaRPr lang="en-US" sz="2170" b="0" strike="noStrike" spc="-1">
              <a:solidFill>
                <a:srgbClr val="000000"/>
              </a:solidFill>
              <a:latin typeface="Times New Roman"/>
            </a:endParaRPr>
          </a:p>
        </p:txBody>
      </p:sp>
      <p:sp>
        <p:nvSpPr>
          <p:cNvPr id="332" name="テキスト ボックス 331"/>
          <p:cNvSpPr txBox="1"/>
          <p:nvPr/>
        </p:nvSpPr>
        <p:spPr>
          <a:xfrm>
            <a:off x="2400120" y="5036400"/>
            <a:ext cx="275904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洗濯物が洗濯機の中に</a:t>
            </a:r>
            <a:endParaRPr lang="en-US" sz="2170" b="0" strike="noStrike" spc="-1">
              <a:solidFill>
                <a:srgbClr val="000000"/>
              </a:solidFill>
              <a:latin typeface="Times New Roman"/>
            </a:endParaRPr>
          </a:p>
        </p:txBody>
      </p:sp>
      <p:sp>
        <p:nvSpPr>
          <p:cNvPr id="333" name="テキスト ボックス 332"/>
          <p:cNvSpPr txBox="1"/>
          <p:nvPr/>
        </p:nvSpPr>
        <p:spPr>
          <a:xfrm>
            <a:off x="7629480" y="5036400"/>
            <a:ext cx="22075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畳んで収納したい</a:t>
            </a:r>
            <a:endParaRPr lang="en-US" sz="2170" b="0" strike="noStrike" spc="-1">
              <a:solidFill>
                <a:srgbClr val="000000"/>
              </a:solidFill>
              <a:latin typeface="Times New Roman"/>
            </a:endParaRPr>
          </a:p>
        </p:txBody>
      </p:sp>
      <p:sp>
        <p:nvSpPr>
          <p:cNvPr id="334" name="テキスト ボックス 333"/>
          <p:cNvSpPr txBox="1"/>
          <p:nvPr/>
        </p:nvSpPr>
        <p:spPr>
          <a:xfrm>
            <a:off x="4438800" y="5674680"/>
            <a:ext cx="3310920" cy="361440"/>
          </a:xfrm>
          <a:prstGeom prst="rect">
            <a:avLst/>
          </a:prstGeom>
          <a:noFill/>
          <a:ln w="0">
            <a:noFill/>
          </a:ln>
        </p:spPr>
        <p:txBody>
          <a:bodyPr wrap="none" lIns="0" tIns="0" rIns="0" bIns="0" anchor="t">
            <a:noAutofit/>
          </a:bodyPr>
          <a:lstStyle/>
          <a:p>
            <a:r>
              <a:rPr lang="zh-CN" sz="2170" b="0" strike="noStrike" spc="-1">
                <a:solidFill>
                  <a:srgbClr val="1F2328"/>
                </a:solidFill>
                <a:latin typeface="DroidSansFallback"/>
                <a:ea typeface="DroidSansFallback"/>
              </a:rPr>
              <a:t>大雑把に考えると全部同じ</a:t>
            </a:r>
            <a:endParaRPr lang="en-US" sz="2170" b="0" strike="noStrike" spc="-1">
              <a:solidFill>
                <a:srgbClr val="000000"/>
              </a:solidFill>
              <a:latin typeface="Times New Roman"/>
            </a:endParaRPr>
          </a:p>
        </p:txBody>
      </p:sp>
      <p:sp>
        <p:nvSpPr>
          <p:cNvPr id="335" name="テキスト ボックス 334"/>
          <p:cNvSpPr txBox="1"/>
          <p:nvPr/>
        </p:nvSpPr>
        <p:spPr>
          <a:xfrm>
            <a:off x="285840" y="6408000"/>
            <a:ext cx="39096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2025</a:t>
            </a:r>
            <a:endParaRPr lang="en-US" sz="1350" b="0" strike="noStrike" spc="-1">
              <a:solidFill>
                <a:srgbClr val="000000"/>
              </a:solidFill>
              <a:latin typeface="Times New Roman"/>
            </a:endParaRPr>
          </a:p>
        </p:txBody>
      </p:sp>
      <p:sp>
        <p:nvSpPr>
          <p:cNvPr id="336" name="テキスト ボックス 335"/>
          <p:cNvSpPr txBox="1"/>
          <p:nvPr/>
        </p:nvSpPr>
        <p:spPr>
          <a:xfrm>
            <a:off x="6778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年</a:t>
            </a:r>
            <a:endParaRPr lang="en-US" sz="1350" b="0" strike="noStrike" spc="-1">
              <a:solidFill>
                <a:srgbClr val="000000"/>
              </a:solidFill>
              <a:latin typeface="Times New Roman"/>
            </a:endParaRPr>
          </a:p>
        </p:txBody>
      </p:sp>
      <p:sp>
        <p:nvSpPr>
          <p:cNvPr id="337" name="テキスト ボックス 336"/>
          <p:cNvSpPr txBox="1"/>
          <p:nvPr/>
        </p:nvSpPr>
        <p:spPr>
          <a:xfrm>
            <a:off x="849600" y="6408000"/>
            <a:ext cx="19584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12</a:t>
            </a:r>
            <a:endParaRPr lang="en-US" sz="1350" b="0" strike="noStrike" spc="-1">
              <a:solidFill>
                <a:srgbClr val="000000"/>
              </a:solidFill>
              <a:latin typeface="Times New Roman"/>
            </a:endParaRPr>
          </a:p>
        </p:txBody>
      </p:sp>
      <p:sp>
        <p:nvSpPr>
          <p:cNvPr id="338" name="テキスト ボックス 337"/>
          <p:cNvSpPr txBox="1"/>
          <p:nvPr/>
        </p:nvSpPr>
        <p:spPr>
          <a:xfrm>
            <a:off x="104544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月</a:t>
            </a:r>
            <a:endParaRPr lang="en-US" sz="1350" b="0" strike="noStrike" spc="-1">
              <a:solidFill>
                <a:srgbClr val="000000"/>
              </a:solidFill>
              <a:latin typeface="Times New Roman"/>
            </a:endParaRPr>
          </a:p>
        </p:txBody>
      </p:sp>
      <p:sp>
        <p:nvSpPr>
          <p:cNvPr id="339" name="テキスト ボックス 338"/>
          <p:cNvSpPr txBox="1"/>
          <p:nvPr/>
        </p:nvSpPr>
        <p:spPr>
          <a:xfrm>
            <a:off x="1217160" y="6408000"/>
            <a:ext cx="17100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2</a:t>
            </a:r>
            <a:endParaRPr lang="en-US" sz="1350" b="0" strike="noStrike" spc="-1">
              <a:solidFill>
                <a:srgbClr val="000000"/>
              </a:solidFill>
              <a:latin typeface="Times New Roman"/>
            </a:endParaRPr>
          </a:p>
        </p:txBody>
      </p:sp>
      <p:sp>
        <p:nvSpPr>
          <p:cNvPr id="340" name="テキスト ボックス 339"/>
          <p:cNvSpPr txBox="1"/>
          <p:nvPr/>
        </p:nvSpPr>
        <p:spPr>
          <a:xfrm>
            <a:off x="1315080" y="6412320"/>
            <a:ext cx="17136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日</a:t>
            </a:r>
            <a:endParaRPr lang="en-US" sz="1350" b="0" strike="noStrike" spc="-1">
              <a:solidFill>
                <a:srgbClr val="000000"/>
              </a:solidFill>
              <a:latin typeface="Times New Roman"/>
            </a:endParaRPr>
          </a:p>
        </p:txBody>
      </p:sp>
      <p:sp>
        <p:nvSpPr>
          <p:cNvPr id="341" name="テキスト ボックス 340"/>
          <p:cNvSpPr txBox="1"/>
          <p:nvPr/>
        </p:nvSpPr>
        <p:spPr>
          <a:xfrm>
            <a:off x="1486440" y="6408000"/>
            <a:ext cx="290520" cy="233640"/>
          </a:xfrm>
          <a:prstGeom prst="rect">
            <a:avLst/>
          </a:prstGeom>
          <a:noFill/>
          <a:ln w="0">
            <a:noFill/>
          </a:ln>
        </p:spPr>
        <p:txBody>
          <a:bodyPr wrap="none" lIns="0" tIns="0" rIns="0" bIns="0" anchor="t">
            <a:noAutofit/>
          </a:bodyPr>
          <a:lstStyle/>
          <a:p>
            <a:r>
              <a:rPr lang="en-US" sz="1350" b="0" strike="noStrike" spc="-1">
                <a:solidFill>
                  <a:srgbClr val="666666"/>
                </a:solidFill>
                <a:latin typeface="NotoSans"/>
                <a:ea typeface="NotoSans"/>
              </a:rPr>
              <a:t> RSJ</a:t>
            </a:r>
            <a:endParaRPr lang="en-US" sz="1350" b="0" strike="noStrike" spc="-1">
              <a:solidFill>
                <a:srgbClr val="000000"/>
              </a:solidFill>
              <a:latin typeface="Times New Roman"/>
            </a:endParaRPr>
          </a:p>
        </p:txBody>
      </p:sp>
      <p:sp>
        <p:nvSpPr>
          <p:cNvPr id="342" name="テキスト ボックス 341"/>
          <p:cNvSpPr txBox="1"/>
          <p:nvPr/>
        </p:nvSpPr>
        <p:spPr>
          <a:xfrm>
            <a:off x="1778760" y="6412320"/>
            <a:ext cx="683640" cy="224280"/>
          </a:xfrm>
          <a:prstGeom prst="rect">
            <a:avLst/>
          </a:prstGeom>
          <a:noFill/>
          <a:ln w="0">
            <a:noFill/>
          </a:ln>
        </p:spPr>
        <p:txBody>
          <a:bodyPr wrap="none" lIns="0" tIns="0" rIns="0" bIns="0" anchor="t">
            <a:noAutofit/>
          </a:bodyPr>
          <a:lstStyle/>
          <a:p>
            <a:r>
              <a:rPr lang="zh-CN" sz="1350" b="0" strike="noStrike" spc="-1">
                <a:solidFill>
                  <a:srgbClr val="666666"/>
                </a:solidFill>
                <a:latin typeface="DroidSansFallback"/>
                <a:ea typeface="DroidSansFallback"/>
              </a:rPr>
              <a:t>セミナー</a:t>
            </a:r>
            <a:endParaRPr lang="en-US" sz="1350" b="0" strike="noStrike" spc="-1">
              <a:solidFill>
                <a:srgbClr val="000000"/>
              </a:solidFill>
              <a:latin typeface="Times New Roman"/>
            </a:endParaRPr>
          </a:p>
        </p:txBody>
      </p:sp>
      <p:sp>
        <p:nvSpPr>
          <p:cNvPr id="343" name="テキスト ボックス 342"/>
          <p:cNvSpPr txBox="1"/>
          <p:nvPr/>
        </p:nvSpPr>
        <p:spPr>
          <a:xfrm>
            <a:off x="11775600" y="6327720"/>
            <a:ext cx="228240" cy="311400"/>
          </a:xfrm>
          <a:prstGeom prst="rect">
            <a:avLst/>
          </a:prstGeom>
          <a:noFill/>
          <a:ln w="0">
            <a:noFill/>
          </a:ln>
        </p:spPr>
        <p:txBody>
          <a:bodyPr wrap="none" lIns="0" tIns="0" rIns="0" bIns="0" anchor="t">
            <a:noAutofit/>
          </a:bodyPr>
          <a:lstStyle/>
          <a:p>
            <a:r>
              <a:rPr lang="en-US" sz="1800" b="0" strike="noStrike" spc="-1">
                <a:solidFill>
                  <a:srgbClr val="777777"/>
                </a:solidFill>
                <a:latin typeface="NotoSans"/>
                <a:ea typeface="NotoSans"/>
              </a:rPr>
              <a:t>9</a:t>
            </a:r>
            <a:endParaRPr lang="en-US" sz="1800" b="0" strike="noStrike" spc="-1">
              <a:solidFill>
                <a:srgbClr val="000000"/>
              </a:solidFill>
              <a:latin typeface="Times New Roman"/>
            </a:endParaRPr>
          </a:p>
        </p:txBody>
      </p:sp>
    </p:spTree>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3808</Words>
  <Application>Microsoft Office PowerPoint</Application>
  <PresentationFormat>ワイド画面</PresentationFormat>
  <Paragraphs>1148</Paragraphs>
  <Slides>42</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42</vt:i4>
      </vt:variant>
    </vt:vector>
  </HeadingPairs>
  <TitlesOfParts>
    <vt:vector size="51" baseType="lpstr">
      <vt:lpstr>DroidSansFallback</vt:lpstr>
      <vt:lpstr>NotoSans</vt:lpstr>
      <vt:lpstr>NotoSans-Semi</vt:lpstr>
      <vt:lpstr>Tinos</vt:lpstr>
      <vt:lpstr>Arial</vt:lpstr>
      <vt:lpstr>Symbol</vt:lpstr>
      <vt:lpstr>Times New Roman</vt:lpstr>
      <vt:lpstr>Wingdings</vt:lpstr>
      <vt:lpstr>Office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上田　隆一</cp:lastModifiedBy>
  <cp:revision>1</cp:revision>
  <dcterms:modified xsi:type="dcterms:W3CDTF">2025-11-27T06:39:43Z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